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0" r:id="rId7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9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07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07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1093BB-EDED-4716-945E-7B9EA8231AC7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4081"/>
            <a:ext cx="5445760" cy="3913238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262"/>
            <a:ext cx="2949787" cy="49807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1262"/>
            <a:ext cx="2949787" cy="498077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933339AD-A13F-4C47-822E-C342EDD3C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8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46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56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02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68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8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39AD-A13F-4C47-822E-C342EDD3C4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3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53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02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7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6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9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41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58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0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9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81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87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9B49-90C7-4B97-A94C-BE81C10BE623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414E-E06C-40D8-A542-EDBCCE7701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0" y="47943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近隣有料駐車場のご案内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2AA0BC-7AC5-4F40-B05D-C188F68D5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9" t="21704" r="12370" b="6431"/>
          <a:stretch/>
        </p:blipFill>
        <p:spPr>
          <a:xfrm>
            <a:off x="940653" y="1383665"/>
            <a:ext cx="9102508" cy="5846008"/>
          </a:xfrm>
          <a:prstGeom prst="rect">
            <a:avLst/>
          </a:prstGeom>
        </p:spPr>
      </p:pic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68FC96A-7B0F-485B-B8EA-5C979634C7D6}"/>
              </a:ext>
            </a:extLst>
          </p:cNvPr>
          <p:cNvSpPr/>
          <p:nvPr/>
        </p:nvSpPr>
        <p:spPr>
          <a:xfrm>
            <a:off x="4983480" y="1384935"/>
            <a:ext cx="102870" cy="1061085"/>
          </a:xfrm>
          <a:custGeom>
            <a:avLst/>
            <a:gdLst>
              <a:gd name="connsiteX0" fmla="*/ 0 w 102870"/>
              <a:gd name="connsiteY0" fmla="*/ 0 h 1061085"/>
              <a:gd name="connsiteX1" fmla="*/ 55245 w 102870"/>
              <a:gd name="connsiteY1" fmla="*/ 331470 h 1061085"/>
              <a:gd name="connsiteX2" fmla="*/ 72390 w 102870"/>
              <a:gd name="connsiteY2" fmla="*/ 560070 h 1061085"/>
              <a:gd name="connsiteX3" fmla="*/ 97155 w 102870"/>
              <a:gd name="connsiteY3" fmla="*/ 840105 h 1061085"/>
              <a:gd name="connsiteX4" fmla="*/ 102870 w 102870"/>
              <a:gd name="connsiteY4" fmla="*/ 1061085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061085">
                <a:moveTo>
                  <a:pt x="0" y="0"/>
                </a:moveTo>
                <a:cubicBezTo>
                  <a:pt x="21590" y="119062"/>
                  <a:pt x="43180" y="238125"/>
                  <a:pt x="55245" y="331470"/>
                </a:cubicBezTo>
                <a:cubicBezTo>
                  <a:pt x="67310" y="424815"/>
                  <a:pt x="65405" y="475297"/>
                  <a:pt x="72390" y="560070"/>
                </a:cubicBezTo>
                <a:cubicBezTo>
                  <a:pt x="79375" y="644843"/>
                  <a:pt x="92075" y="756603"/>
                  <a:pt x="97155" y="840105"/>
                </a:cubicBezTo>
                <a:cubicBezTo>
                  <a:pt x="102235" y="923607"/>
                  <a:pt x="102552" y="992346"/>
                  <a:pt x="102870" y="1061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458E35F-404E-45CA-A839-8B5EB036C6B7}"/>
              </a:ext>
            </a:extLst>
          </p:cNvPr>
          <p:cNvSpPr/>
          <p:nvPr/>
        </p:nvSpPr>
        <p:spPr>
          <a:xfrm>
            <a:off x="4770120" y="1379220"/>
            <a:ext cx="118278" cy="1104860"/>
          </a:xfrm>
          <a:custGeom>
            <a:avLst/>
            <a:gdLst>
              <a:gd name="connsiteX0" fmla="*/ 0 w 118278"/>
              <a:gd name="connsiteY0" fmla="*/ 0 h 1104860"/>
              <a:gd name="connsiteX1" fmla="*/ 40005 w 118278"/>
              <a:gd name="connsiteY1" fmla="*/ 222885 h 1104860"/>
              <a:gd name="connsiteX2" fmla="*/ 64770 w 118278"/>
              <a:gd name="connsiteY2" fmla="*/ 440055 h 1104860"/>
              <a:gd name="connsiteX3" fmla="*/ 83820 w 118278"/>
              <a:gd name="connsiteY3" fmla="*/ 676275 h 1104860"/>
              <a:gd name="connsiteX4" fmla="*/ 110490 w 118278"/>
              <a:gd name="connsiteY4" fmla="*/ 958215 h 1104860"/>
              <a:gd name="connsiteX5" fmla="*/ 116205 w 118278"/>
              <a:gd name="connsiteY5" fmla="*/ 1093470 h 1104860"/>
              <a:gd name="connsiteX6" fmla="*/ 118110 w 118278"/>
              <a:gd name="connsiteY6" fmla="*/ 1097280 h 1104860"/>
              <a:gd name="connsiteX7" fmla="*/ 112395 w 118278"/>
              <a:gd name="connsiteY7" fmla="*/ 1093470 h 110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78" h="1104860">
                <a:moveTo>
                  <a:pt x="0" y="0"/>
                </a:moveTo>
                <a:cubicBezTo>
                  <a:pt x="14605" y="74771"/>
                  <a:pt x="29210" y="149543"/>
                  <a:pt x="40005" y="222885"/>
                </a:cubicBezTo>
                <a:cubicBezTo>
                  <a:pt x="50800" y="296227"/>
                  <a:pt x="57468" y="364490"/>
                  <a:pt x="64770" y="440055"/>
                </a:cubicBezTo>
                <a:cubicBezTo>
                  <a:pt x="72072" y="515620"/>
                  <a:pt x="76200" y="589915"/>
                  <a:pt x="83820" y="676275"/>
                </a:cubicBezTo>
                <a:cubicBezTo>
                  <a:pt x="91440" y="762635"/>
                  <a:pt x="105093" y="888683"/>
                  <a:pt x="110490" y="958215"/>
                </a:cubicBezTo>
                <a:cubicBezTo>
                  <a:pt x="115887" y="1027747"/>
                  <a:pt x="114935" y="1070293"/>
                  <a:pt x="116205" y="1093470"/>
                </a:cubicBezTo>
                <a:cubicBezTo>
                  <a:pt x="117475" y="1116647"/>
                  <a:pt x="118745" y="1097280"/>
                  <a:pt x="118110" y="1097280"/>
                </a:cubicBezTo>
                <a:cubicBezTo>
                  <a:pt x="117475" y="1097280"/>
                  <a:pt x="114935" y="1095375"/>
                  <a:pt x="112395" y="109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ECCBB6-4C89-4F95-8474-15A0DD694928}"/>
              </a:ext>
            </a:extLst>
          </p:cNvPr>
          <p:cNvSpPr/>
          <p:nvPr/>
        </p:nvSpPr>
        <p:spPr>
          <a:xfrm>
            <a:off x="5055870" y="1487805"/>
            <a:ext cx="1792605" cy="662473"/>
          </a:xfrm>
          <a:custGeom>
            <a:avLst/>
            <a:gdLst>
              <a:gd name="connsiteX0" fmla="*/ 0 w 1792605"/>
              <a:gd name="connsiteY0" fmla="*/ 491490 h 662473"/>
              <a:gd name="connsiteX1" fmla="*/ 346710 w 1792605"/>
              <a:gd name="connsiteY1" fmla="*/ 554355 h 662473"/>
              <a:gd name="connsiteX2" fmla="*/ 807720 w 1792605"/>
              <a:gd name="connsiteY2" fmla="*/ 657225 h 662473"/>
              <a:gd name="connsiteX3" fmla="*/ 998220 w 1792605"/>
              <a:gd name="connsiteY3" fmla="*/ 609600 h 662473"/>
              <a:gd name="connsiteX4" fmla="*/ 1407795 w 1792605"/>
              <a:gd name="connsiteY4" fmla="*/ 293370 h 662473"/>
              <a:gd name="connsiteX5" fmla="*/ 1792605 w 1792605"/>
              <a:gd name="connsiteY5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605" h="662473">
                <a:moveTo>
                  <a:pt x="0" y="491490"/>
                </a:moveTo>
                <a:cubicBezTo>
                  <a:pt x="106045" y="509111"/>
                  <a:pt x="212090" y="526733"/>
                  <a:pt x="346710" y="554355"/>
                </a:cubicBezTo>
                <a:cubicBezTo>
                  <a:pt x="481330" y="581978"/>
                  <a:pt x="699135" y="648017"/>
                  <a:pt x="807720" y="657225"/>
                </a:cubicBezTo>
                <a:cubicBezTo>
                  <a:pt x="916305" y="666433"/>
                  <a:pt x="898208" y="670242"/>
                  <a:pt x="998220" y="609600"/>
                </a:cubicBezTo>
                <a:cubicBezTo>
                  <a:pt x="1098232" y="548958"/>
                  <a:pt x="1407795" y="293370"/>
                  <a:pt x="1407795" y="293370"/>
                </a:cubicBezTo>
                <a:lnTo>
                  <a:pt x="17926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8BBD63-8410-45E1-B6BC-B149D0D3B560}"/>
              </a:ext>
            </a:extLst>
          </p:cNvPr>
          <p:cNvSpPr/>
          <p:nvPr/>
        </p:nvSpPr>
        <p:spPr>
          <a:xfrm>
            <a:off x="5103495" y="1468755"/>
            <a:ext cx="36195" cy="409575"/>
          </a:xfrm>
          <a:custGeom>
            <a:avLst/>
            <a:gdLst>
              <a:gd name="connsiteX0" fmla="*/ 0 w 36195"/>
              <a:gd name="connsiteY0" fmla="*/ 0 h 409575"/>
              <a:gd name="connsiteX1" fmla="*/ 36195 w 36195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409575">
                <a:moveTo>
                  <a:pt x="0" y="0"/>
                </a:moveTo>
                <a:lnTo>
                  <a:pt x="36195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86F88DD-1740-48DF-AE2A-142A629BB019}"/>
              </a:ext>
            </a:extLst>
          </p:cNvPr>
          <p:cNvSpPr/>
          <p:nvPr/>
        </p:nvSpPr>
        <p:spPr>
          <a:xfrm>
            <a:off x="5034915" y="1468755"/>
            <a:ext cx="40005" cy="405765"/>
          </a:xfrm>
          <a:custGeom>
            <a:avLst/>
            <a:gdLst>
              <a:gd name="connsiteX0" fmla="*/ 0 w 40005"/>
              <a:gd name="connsiteY0" fmla="*/ 0 h 405765"/>
              <a:gd name="connsiteX1" fmla="*/ 40005 w 40005"/>
              <a:gd name="connsiteY1" fmla="*/ 405765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405765">
                <a:moveTo>
                  <a:pt x="0" y="0"/>
                </a:moveTo>
                <a:lnTo>
                  <a:pt x="40005" y="40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61963C2-5907-4B8E-A64E-53F14DC6FFCA}"/>
              </a:ext>
            </a:extLst>
          </p:cNvPr>
          <p:cNvSpPr/>
          <p:nvPr/>
        </p:nvSpPr>
        <p:spPr>
          <a:xfrm>
            <a:off x="5143500" y="1876425"/>
            <a:ext cx="672465" cy="152400"/>
          </a:xfrm>
          <a:custGeom>
            <a:avLst/>
            <a:gdLst>
              <a:gd name="connsiteX0" fmla="*/ 0 w 672465"/>
              <a:gd name="connsiteY0" fmla="*/ 0 h 152400"/>
              <a:gd name="connsiteX1" fmla="*/ 672465 w 672465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465" h="152400">
                <a:moveTo>
                  <a:pt x="0" y="0"/>
                </a:moveTo>
                <a:lnTo>
                  <a:pt x="67246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A7899166-C308-419E-831F-00DB4B909ED9}"/>
              </a:ext>
            </a:extLst>
          </p:cNvPr>
          <p:cNvSpPr/>
          <p:nvPr/>
        </p:nvSpPr>
        <p:spPr>
          <a:xfrm>
            <a:off x="5850255" y="1977390"/>
            <a:ext cx="184785" cy="57150"/>
          </a:xfrm>
          <a:custGeom>
            <a:avLst/>
            <a:gdLst>
              <a:gd name="connsiteX0" fmla="*/ 0 w 184785"/>
              <a:gd name="connsiteY0" fmla="*/ 57150 h 57150"/>
              <a:gd name="connsiteX1" fmla="*/ 102870 w 184785"/>
              <a:gd name="connsiteY1" fmla="*/ 51435 h 57150"/>
              <a:gd name="connsiteX2" fmla="*/ 184785 w 18478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" h="57150">
                <a:moveTo>
                  <a:pt x="0" y="57150"/>
                </a:moveTo>
                <a:lnTo>
                  <a:pt x="102870" y="51435"/>
                </a:lnTo>
                <a:cubicBezTo>
                  <a:pt x="133667" y="41910"/>
                  <a:pt x="159226" y="20955"/>
                  <a:pt x="1847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5B3DEFE3-9C15-489F-8180-03976C394B21}"/>
              </a:ext>
            </a:extLst>
          </p:cNvPr>
          <p:cNvSpPr/>
          <p:nvPr/>
        </p:nvSpPr>
        <p:spPr>
          <a:xfrm>
            <a:off x="6086475" y="1592580"/>
            <a:ext cx="434340" cy="344805"/>
          </a:xfrm>
          <a:custGeom>
            <a:avLst/>
            <a:gdLst>
              <a:gd name="connsiteX0" fmla="*/ 0 w 434340"/>
              <a:gd name="connsiteY0" fmla="*/ 344805 h 344805"/>
              <a:gd name="connsiteX1" fmla="*/ 434340 w 434340"/>
              <a:gd name="connsiteY1" fmla="*/ 0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44805">
                <a:moveTo>
                  <a:pt x="0" y="344805"/>
                </a:moveTo>
                <a:lnTo>
                  <a:pt x="4343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6EC02692-7E5E-4A49-8767-819D0AB8F229}"/>
              </a:ext>
            </a:extLst>
          </p:cNvPr>
          <p:cNvSpPr/>
          <p:nvPr/>
        </p:nvSpPr>
        <p:spPr>
          <a:xfrm>
            <a:off x="6562725" y="1464945"/>
            <a:ext cx="142875" cy="95250"/>
          </a:xfrm>
          <a:custGeom>
            <a:avLst/>
            <a:gdLst>
              <a:gd name="connsiteX0" fmla="*/ 0 w 142875"/>
              <a:gd name="connsiteY0" fmla="*/ 95250 h 95250"/>
              <a:gd name="connsiteX1" fmla="*/ 142875 w 142875"/>
              <a:gd name="connsiteY1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95250">
                <a:moveTo>
                  <a:pt x="0" y="95250"/>
                </a:moveTo>
                <a:lnTo>
                  <a:pt x="142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97AA79A9-A8C1-408E-9A82-7DD806E9DB13}"/>
              </a:ext>
            </a:extLst>
          </p:cNvPr>
          <p:cNvSpPr/>
          <p:nvPr/>
        </p:nvSpPr>
        <p:spPr>
          <a:xfrm>
            <a:off x="4859177" y="2476500"/>
            <a:ext cx="32895" cy="1200990"/>
          </a:xfrm>
          <a:custGeom>
            <a:avLst/>
            <a:gdLst>
              <a:gd name="connsiteX0" fmla="*/ 29053 w 32895"/>
              <a:gd name="connsiteY0" fmla="*/ 0 h 1200990"/>
              <a:gd name="connsiteX1" fmla="*/ 32863 w 32895"/>
              <a:gd name="connsiteY1" fmla="*/ 331470 h 1200990"/>
              <a:gd name="connsiteX2" fmla="*/ 27148 w 32895"/>
              <a:gd name="connsiteY2" fmla="*/ 638175 h 1200990"/>
              <a:gd name="connsiteX3" fmla="*/ 2383 w 32895"/>
              <a:gd name="connsiteY3" fmla="*/ 1116330 h 1200990"/>
              <a:gd name="connsiteX4" fmla="*/ 2383 w 32895"/>
              <a:gd name="connsiteY4" fmla="*/ 1198245 h 12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" h="1200990">
                <a:moveTo>
                  <a:pt x="29053" y="0"/>
                </a:moveTo>
                <a:cubicBezTo>
                  <a:pt x="31117" y="112554"/>
                  <a:pt x="33181" y="225108"/>
                  <a:pt x="32863" y="331470"/>
                </a:cubicBezTo>
                <a:cubicBezTo>
                  <a:pt x="32546" y="437833"/>
                  <a:pt x="32228" y="507365"/>
                  <a:pt x="27148" y="638175"/>
                </a:cubicBezTo>
                <a:cubicBezTo>
                  <a:pt x="22068" y="768985"/>
                  <a:pt x="6510" y="1022985"/>
                  <a:pt x="2383" y="1116330"/>
                </a:cubicBezTo>
                <a:cubicBezTo>
                  <a:pt x="-1745" y="1209675"/>
                  <a:pt x="319" y="1203960"/>
                  <a:pt x="2383" y="1198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24B5B58-8DCB-45C2-B45F-16FF8B9B9B39}"/>
              </a:ext>
            </a:extLst>
          </p:cNvPr>
          <p:cNvSpPr/>
          <p:nvPr/>
        </p:nvSpPr>
        <p:spPr>
          <a:xfrm>
            <a:off x="5061585" y="2438400"/>
            <a:ext cx="36209" cy="1238250"/>
          </a:xfrm>
          <a:custGeom>
            <a:avLst/>
            <a:gdLst>
              <a:gd name="connsiteX0" fmla="*/ 26670 w 36209"/>
              <a:gd name="connsiteY0" fmla="*/ 0 h 1238250"/>
              <a:gd name="connsiteX1" fmla="*/ 36195 w 36209"/>
              <a:gd name="connsiteY1" fmla="*/ 165735 h 1238250"/>
              <a:gd name="connsiteX2" fmla="*/ 24765 w 36209"/>
              <a:gd name="connsiteY2" fmla="*/ 554355 h 1238250"/>
              <a:gd name="connsiteX3" fmla="*/ 7620 w 36209"/>
              <a:gd name="connsiteY3" fmla="*/ 1076325 h 1238250"/>
              <a:gd name="connsiteX4" fmla="*/ 0 w 36209"/>
              <a:gd name="connsiteY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" h="1238250">
                <a:moveTo>
                  <a:pt x="26670" y="0"/>
                </a:moveTo>
                <a:cubicBezTo>
                  <a:pt x="31591" y="36671"/>
                  <a:pt x="36512" y="73343"/>
                  <a:pt x="36195" y="165735"/>
                </a:cubicBezTo>
                <a:cubicBezTo>
                  <a:pt x="35878" y="258127"/>
                  <a:pt x="29528" y="402590"/>
                  <a:pt x="24765" y="554355"/>
                </a:cubicBezTo>
                <a:cubicBezTo>
                  <a:pt x="20002" y="706120"/>
                  <a:pt x="11747" y="962343"/>
                  <a:pt x="7620" y="1076325"/>
                </a:cubicBezTo>
                <a:cubicBezTo>
                  <a:pt x="3493" y="1190307"/>
                  <a:pt x="1746" y="1214278"/>
                  <a:pt x="0" y="1238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2BD659FA-A6B3-4EE3-9A2C-EC741D740A64}"/>
              </a:ext>
            </a:extLst>
          </p:cNvPr>
          <p:cNvSpPr/>
          <p:nvPr/>
        </p:nvSpPr>
        <p:spPr>
          <a:xfrm>
            <a:off x="3821430" y="1872615"/>
            <a:ext cx="923925" cy="280035"/>
          </a:xfrm>
          <a:custGeom>
            <a:avLst/>
            <a:gdLst>
              <a:gd name="connsiteX0" fmla="*/ 0 w 923925"/>
              <a:gd name="connsiteY0" fmla="*/ 280035 h 280035"/>
              <a:gd name="connsiteX1" fmla="*/ 923925 w 923925"/>
              <a:gd name="connsiteY1" fmla="*/ 0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280035">
                <a:moveTo>
                  <a:pt x="0" y="280035"/>
                </a:moveTo>
                <a:lnTo>
                  <a:pt x="923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8A0D98D0-40F8-4579-9F14-FEA78A5205B6}"/>
              </a:ext>
            </a:extLst>
          </p:cNvPr>
          <p:cNvSpPr/>
          <p:nvPr/>
        </p:nvSpPr>
        <p:spPr>
          <a:xfrm>
            <a:off x="3819525" y="2124075"/>
            <a:ext cx="485775" cy="146685"/>
          </a:xfrm>
          <a:custGeom>
            <a:avLst/>
            <a:gdLst>
              <a:gd name="connsiteX0" fmla="*/ 0 w 485775"/>
              <a:gd name="connsiteY0" fmla="*/ 146685 h 146685"/>
              <a:gd name="connsiteX1" fmla="*/ 485775 w 485775"/>
              <a:gd name="connsiteY1" fmla="*/ 0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6685">
                <a:moveTo>
                  <a:pt x="0" y="146685"/>
                </a:moveTo>
                <a:lnTo>
                  <a:pt x="4857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B9025B21-C703-44BA-8723-91819A699824}"/>
              </a:ext>
            </a:extLst>
          </p:cNvPr>
          <p:cNvSpPr/>
          <p:nvPr/>
        </p:nvSpPr>
        <p:spPr>
          <a:xfrm>
            <a:off x="4305300" y="2124075"/>
            <a:ext cx="60960" cy="321945"/>
          </a:xfrm>
          <a:custGeom>
            <a:avLst/>
            <a:gdLst>
              <a:gd name="connsiteX0" fmla="*/ 0 w 60960"/>
              <a:gd name="connsiteY0" fmla="*/ 0 h 321945"/>
              <a:gd name="connsiteX1" fmla="*/ 60960 w 60960"/>
              <a:gd name="connsiteY1" fmla="*/ 321945 h 3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321945">
                <a:moveTo>
                  <a:pt x="0" y="0"/>
                </a:moveTo>
                <a:lnTo>
                  <a:pt x="60960" y="321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B30E0804-361D-4643-94BE-B21472EF9071}"/>
              </a:ext>
            </a:extLst>
          </p:cNvPr>
          <p:cNvSpPr/>
          <p:nvPr/>
        </p:nvSpPr>
        <p:spPr>
          <a:xfrm>
            <a:off x="4261485" y="2444115"/>
            <a:ext cx="106680" cy="87630"/>
          </a:xfrm>
          <a:custGeom>
            <a:avLst/>
            <a:gdLst>
              <a:gd name="connsiteX0" fmla="*/ 106680 w 106680"/>
              <a:gd name="connsiteY0" fmla="*/ 0 h 87630"/>
              <a:gd name="connsiteX1" fmla="*/ 0 w 106680"/>
              <a:gd name="connsiteY1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7630">
                <a:moveTo>
                  <a:pt x="106680" y="0"/>
                </a:moveTo>
                <a:lnTo>
                  <a:pt x="0" y="87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5AEC9D38-12B1-48ED-9C37-6FF9DFCB67D8}"/>
              </a:ext>
            </a:extLst>
          </p:cNvPr>
          <p:cNvSpPr/>
          <p:nvPr/>
        </p:nvSpPr>
        <p:spPr>
          <a:xfrm>
            <a:off x="4185285" y="2514600"/>
            <a:ext cx="186690" cy="163830"/>
          </a:xfrm>
          <a:custGeom>
            <a:avLst/>
            <a:gdLst>
              <a:gd name="connsiteX0" fmla="*/ 186690 w 186690"/>
              <a:gd name="connsiteY0" fmla="*/ 0 h 163830"/>
              <a:gd name="connsiteX1" fmla="*/ 0 w 186690"/>
              <a:gd name="connsiteY1" fmla="*/ 16383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63830">
                <a:moveTo>
                  <a:pt x="186690" y="0"/>
                </a:moveTo>
                <a:lnTo>
                  <a:pt x="0" y="1638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33E31D28-C96C-4AB6-B8CE-CBFC14659F15}"/>
              </a:ext>
            </a:extLst>
          </p:cNvPr>
          <p:cNvSpPr/>
          <p:nvPr/>
        </p:nvSpPr>
        <p:spPr>
          <a:xfrm>
            <a:off x="3875841" y="2672715"/>
            <a:ext cx="313254" cy="163538"/>
          </a:xfrm>
          <a:custGeom>
            <a:avLst/>
            <a:gdLst>
              <a:gd name="connsiteX0" fmla="*/ 313254 w 313254"/>
              <a:gd name="connsiteY0" fmla="*/ 0 h 163538"/>
              <a:gd name="connsiteX1" fmla="*/ 33219 w 313254"/>
              <a:gd name="connsiteY1" fmla="*/ 146685 h 163538"/>
              <a:gd name="connsiteX2" fmla="*/ 16074 w 313254"/>
              <a:gd name="connsiteY2" fmla="*/ 154305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54" h="163538">
                <a:moveTo>
                  <a:pt x="313254" y="0"/>
                </a:moveTo>
                <a:lnTo>
                  <a:pt x="33219" y="146685"/>
                </a:lnTo>
                <a:cubicBezTo>
                  <a:pt x="-16311" y="172403"/>
                  <a:pt x="-119" y="163354"/>
                  <a:pt x="16074" y="154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E1D98124-F127-455A-8009-0958A4ED5E38}"/>
              </a:ext>
            </a:extLst>
          </p:cNvPr>
          <p:cNvSpPr/>
          <p:nvPr/>
        </p:nvSpPr>
        <p:spPr>
          <a:xfrm>
            <a:off x="3836670" y="2573655"/>
            <a:ext cx="381000" cy="222885"/>
          </a:xfrm>
          <a:custGeom>
            <a:avLst/>
            <a:gdLst>
              <a:gd name="connsiteX0" fmla="*/ 381000 w 381000"/>
              <a:gd name="connsiteY0" fmla="*/ 0 h 222885"/>
              <a:gd name="connsiteX1" fmla="*/ 300990 w 381000"/>
              <a:gd name="connsiteY1" fmla="*/ 66675 h 222885"/>
              <a:gd name="connsiteX2" fmla="*/ 0 w 381000"/>
              <a:gd name="connsiteY2" fmla="*/ 222885 h 2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22885">
                <a:moveTo>
                  <a:pt x="381000" y="0"/>
                </a:moveTo>
                <a:cubicBezTo>
                  <a:pt x="372745" y="14763"/>
                  <a:pt x="364490" y="29527"/>
                  <a:pt x="300990" y="66675"/>
                </a:cubicBezTo>
                <a:cubicBezTo>
                  <a:pt x="237490" y="103823"/>
                  <a:pt x="118745" y="163354"/>
                  <a:pt x="0" y="222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694178C6-F669-4C88-B762-1E5B9DEDC390}"/>
              </a:ext>
            </a:extLst>
          </p:cNvPr>
          <p:cNvSpPr/>
          <p:nvPr/>
        </p:nvSpPr>
        <p:spPr>
          <a:xfrm>
            <a:off x="4373880" y="2506980"/>
            <a:ext cx="378000" cy="758190"/>
          </a:xfrm>
          <a:custGeom>
            <a:avLst/>
            <a:gdLst>
              <a:gd name="connsiteX0" fmla="*/ 0 w 378000"/>
              <a:gd name="connsiteY0" fmla="*/ 0 h 758190"/>
              <a:gd name="connsiteX1" fmla="*/ 19050 w 378000"/>
              <a:gd name="connsiteY1" fmla="*/ 85725 h 758190"/>
              <a:gd name="connsiteX2" fmla="*/ 72390 w 378000"/>
              <a:gd name="connsiteY2" fmla="*/ 182880 h 758190"/>
              <a:gd name="connsiteX3" fmla="*/ 198120 w 378000"/>
              <a:gd name="connsiteY3" fmla="*/ 361950 h 758190"/>
              <a:gd name="connsiteX4" fmla="*/ 342900 w 378000"/>
              <a:gd name="connsiteY4" fmla="*/ 561975 h 758190"/>
              <a:gd name="connsiteX5" fmla="*/ 377190 w 378000"/>
              <a:gd name="connsiteY5" fmla="*/ 609600 h 758190"/>
              <a:gd name="connsiteX6" fmla="*/ 363855 w 378000"/>
              <a:gd name="connsiteY6" fmla="*/ 758190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000" h="758190">
                <a:moveTo>
                  <a:pt x="0" y="0"/>
                </a:moveTo>
                <a:cubicBezTo>
                  <a:pt x="3492" y="27622"/>
                  <a:pt x="6985" y="55245"/>
                  <a:pt x="19050" y="85725"/>
                </a:cubicBezTo>
                <a:cubicBezTo>
                  <a:pt x="31115" y="116205"/>
                  <a:pt x="42545" y="136843"/>
                  <a:pt x="72390" y="182880"/>
                </a:cubicBezTo>
                <a:cubicBezTo>
                  <a:pt x="102235" y="228917"/>
                  <a:pt x="153035" y="298768"/>
                  <a:pt x="198120" y="361950"/>
                </a:cubicBezTo>
                <a:cubicBezTo>
                  <a:pt x="243205" y="425132"/>
                  <a:pt x="342900" y="561975"/>
                  <a:pt x="342900" y="561975"/>
                </a:cubicBezTo>
                <a:cubicBezTo>
                  <a:pt x="372745" y="603250"/>
                  <a:pt x="373698" y="576898"/>
                  <a:pt x="377190" y="609600"/>
                </a:cubicBezTo>
                <a:cubicBezTo>
                  <a:pt x="380682" y="642302"/>
                  <a:pt x="372268" y="700246"/>
                  <a:pt x="363855" y="75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B12B1FB3-87C4-429A-8D4A-ED267CA59D95}"/>
              </a:ext>
            </a:extLst>
          </p:cNvPr>
          <p:cNvSpPr/>
          <p:nvPr/>
        </p:nvSpPr>
        <p:spPr>
          <a:xfrm>
            <a:off x="4373880" y="2097405"/>
            <a:ext cx="40005" cy="198120"/>
          </a:xfrm>
          <a:custGeom>
            <a:avLst/>
            <a:gdLst>
              <a:gd name="connsiteX0" fmla="*/ 0 w 40005"/>
              <a:gd name="connsiteY0" fmla="*/ 0 h 198120"/>
              <a:gd name="connsiteX1" fmla="*/ 40005 w 40005"/>
              <a:gd name="connsiteY1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198120">
                <a:moveTo>
                  <a:pt x="0" y="0"/>
                </a:moveTo>
                <a:lnTo>
                  <a:pt x="40005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0A9900D4-7F45-4939-A61F-E463E6E15FC0}"/>
              </a:ext>
            </a:extLst>
          </p:cNvPr>
          <p:cNvSpPr/>
          <p:nvPr/>
        </p:nvSpPr>
        <p:spPr>
          <a:xfrm>
            <a:off x="4375785" y="2002155"/>
            <a:ext cx="346710" cy="97155"/>
          </a:xfrm>
          <a:custGeom>
            <a:avLst/>
            <a:gdLst>
              <a:gd name="connsiteX0" fmla="*/ 0 w 346710"/>
              <a:gd name="connsiteY0" fmla="*/ 97155 h 97155"/>
              <a:gd name="connsiteX1" fmla="*/ 346710 w 346710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710" h="97155">
                <a:moveTo>
                  <a:pt x="0" y="97155"/>
                </a:moveTo>
                <a:lnTo>
                  <a:pt x="3467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B0D3A1D6-1F99-41AE-9244-4C611BFF1666}"/>
              </a:ext>
            </a:extLst>
          </p:cNvPr>
          <p:cNvSpPr/>
          <p:nvPr/>
        </p:nvSpPr>
        <p:spPr>
          <a:xfrm>
            <a:off x="4413885" y="1998345"/>
            <a:ext cx="346361" cy="289560"/>
          </a:xfrm>
          <a:custGeom>
            <a:avLst/>
            <a:gdLst>
              <a:gd name="connsiteX0" fmla="*/ 310515 w 346361"/>
              <a:gd name="connsiteY0" fmla="*/ 0 h 289560"/>
              <a:gd name="connsiteX1" fmla="*/ 318135 w 346361"/>
              <a:gd name="connsiteY1" fmla="*/ 131445 h 289560"/>
              <a:gd name="connsiteX2" fmla="*/ 0 w 346361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1" h="289560">
                <a:moveTo>
                  <a:pt x="310515" y="0"/>
                </a:moveTo>
                <a:cubicBezTo>
                  <a:pt x="340201" y="41592"/>
                  <a:pt x="369887" y="83185"/>
                  <a:pt x="318135" y="131445"/>
                </a:cubicBezTo>
                <a:cubicBezTo>
                  <a:pt x="266383" y="179705"/>
                  <a:pt x="133191" y="234632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BAD03C1E-0D70-4CC8-92BB-D74EA66D32A2}"/>
              </a:ext>
            </a:extLst>
          </p:cNvPr>
          <p:cNvSpPr/>
          <p:nvPr/>
        </p:nvSpPr>
        <p:spPr>
          <a:xfrm>
            <a:off x="4419600" y="1990725"/>
            <a:ext cx="396917" cy="348615"/>
          </a:xfrm>
          <a:custGeom>
            <a:avLst/>
            <a:gdLst>
              <a:gd name="connsiteX0" fmla="*/ 363855 w 396917"/>
              <a:gd name="connsiteY0" fmla="*/ 0 h 348615"/>
              <a:gd name="connsiteX1" fmla="*/ 396240 w 396917"/>
              <a:gd name="connsiteY1" fmla="*/ 68580 h 348615"/>
              <a:gd name="connsiteX2" fmla="*/ 382905 w 396917"/>
              <a:gd name="connsiteY2" fmla="*/ 123825 h 348615"/>
              <a:gd name="connsiteX3" fmla="*/ 348615 w 396917"/>
              <a:gd name="connsiteY3" fmla="*/ 160020 h 348615"/>
              <a:gd name="connsiteX4" fmla="*/ 318135 w 396917"/>
              <a:gd name="connsiteY4" fmla="*/ 188595 h 348615"/>
              <a:gd name="connsiteX5" fmla="*/ 217170 w 396917"/>
              <a:gd name="connsiteY5" fmla="*/ 251460 h 348615"/>
              <a:gd name="connsiteX6" fmla="*/ 0 w 396917"/>
              <a:gd name="connsiteY6" fmla="*/ 348615 h 3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7" h="348615">
                <a:moveTo>
                  <a:pt x="363855" y="0"/>
                </a:moveTo>
                <a:cubicBezTo>
                  <a:pt x="378460" y="23971"/>
                  <a:pt x="393065" y="47943"/>
                  <a:pt x="396240" y="68580"/>
                </a:cubicBezTo>
                <a:cubicBezTo>
                  <a:pt x="399415" y="89218"/>
                  <a:pt x="390842" y="108585"/>
                  <a:pt x="382905" y="123825"/>
                </a:cubicBezTo>
                <a:cubicBezTo>
                  <a:pt x="374968" y="139065"/>
                  <a:pt x="359410" y="149225"/>
                  <a:pt x="348615" y="160020"/>
                </a:cubicBezTo>
                <a:cubicBezTo>
                  <a:pt x="337820" y="170815"/>
                  <a:pt x="340042" y="173355"/>
                  <a:pt x="318135" y="188595"/>
                </a:cubicBezTo>
                <a:cubicBezTo>
                  <a:pt x="296228" y="203835"/>
                  <a:pt x="270192" y="224790"/>
                  <a:pt x="217170" y="251460"/>
                </a:cubicBezTo>
                <a:cubicBezTo>
                  <a:pt x="164148" y="278130"/>
                  <a:pt x="82074" y="313372"/>
                  <a:pt x="0" y="34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7C28D78D-C706-4AEA-A4D1-776F14CFEDA1}"/>
              </a:ext>
            </a:extLst>
          </p:cNvPr>
          <p:cNvSpPr/>
          <p:nvPr/>
        </p:nvSpPr>
        <p:spPr>
          <a:xfrm>
            <a:off x="4427220" y="2333625"/>
            <a:ext cx="389194" cy="933450"/>
          </a:xfrm>
          <a:custGeom>
            <a:avLst/>
            <a:gdLst>
              <a:gd name="connsiteX0" fmla="*/ 0 w 389194"/>
              <a:gd name="connsiteY0" fmla="*/ 0 h 933450"/>
              <a:gd name="connsiteX1" fmla="*/ 13335 w 389194"/>
              <a:gd name="connsiteY1" fmla="*/ 152400 h 933450"/>
              <a:gd name="connsiteX2" fmla="*/ 34290 w 389194"/>
              <a:gd name="connsiteY2" fmla="*/ 249555 h 933450"/>
              <a:gd name="connsiteX3" fmla="*/ 60960 w 389194"/>
              <a:gd name="connsiteY3" fmla="*/ 306705 h 933450"/>
              <a:gd name="connsiteX4" fmla="*/ 177165 w 389194"/>
              <a:gd name="connsiteY4" fmla="*/ 472440 h 933450"/>
              <a:gd name="connsiteX5" fmla="*/ 331470 w 389194"/>
              <a:gd name="connsiteY5" fmla="*/ 683895 h 933450"/>
              <a:gd name="connsiteX6" fmla="*/ 381000 w 389194"/>
              <a:gd name="connsiteY6" fmla="*/ 741045 h 933450"/>
              <a:gd name="connsiteX7" fmla="*/ 388620 w 389194"/>
              <a:gd name="connsiteY7" fmla="*/ 824865 h 933450"/>
              <a:gd name="connsiteX8" fmla="*/ 375285 w 389194"/>
              <a:gd name="connsiteY8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94" h="933450">
                <a:moveTo>
                  <a:pt x="0" y="0"/>
                </a:moveTo>
                <a:cubicBezTo>
                  <a:pt x="3810" y="55403"/>
                  <a:pt x="7620" y="110807"/>
                  <a:pt x="13335" y="152400"/>
                </a:cubicBezTo>
                <a:cubicBezTo>
                  <a:pt x="19050" y="193993"/>
                  <a:pt x="26353" y="223838"/>
                  <a:pt x="34290" y="249555"/>
                </a:cubicBezTo>
                <a:cubicBezTo>
                  <a:pt x="42227" y="275272"/>
                  <a:pt x="37148" y="269558"/>
                  <a:pt x="60960" y="306705"/>
                </a:cubicBezTo>
                <a:cubicBezTo>
                  <a:pt x="84772" y="343852"/>
                  <a:pt x="132080" y="409575"/>
                  <a:pt x="177165" y="472440"/>
                </a:cubicBezTo>
                <a:cubicBezTo>
                  <a:pt x="222250" y="535305"/>
                  <a:pt x="297498" y="639128"/>
                  <a:pt x="331470" y="683895"/>
                </a:cubicBezTo>
                <a:cubicBezTo>
                  <a:pt x="365442" y="728662"/>
                  <a:pt x="371475" y="717550"/>
                  <a:pt x="381000" y="741045"/>
                </a:cubicBezTo>
                <a:cubicBezTo>
                  <a:pt x="390525" y="764540"/>
                  <a:pt x="389572" y="792798"/>
                  <a:pt x="388620" y="824865"/>
                </a:cubicBezTo>
                <a:cubicBezTo>
                  <a:pt x="387668" y="856932"/>
                  <a:pt x="381476" y="895191"/>
                  <a:pt x="375285" y="933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C7EA3089-D131-4008-8F43-A65FDBCA9CDF}"/>
              </a:ext>
            </a:extLst>
          </p:cNvPr>
          <p:cNvSpPr txBox="1"/>
          <p:nvPr/>
        </p:nvSpPr>
        <p:spPr>
          <a:xfrm>
            <a:off x="7505700" y="2892329"/>
            <a:ext cx="20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宮向団地</a:t>
            </a:r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531ED683-164D-4C7B-B588-6872CA325F61}"/>
              </a:ext>
            </a:extLst>
          </p:cNvPr>
          <p:cNvSpPr/>
          <p:nvPr/>
        </p:nvSpPr>
        <p:spPr>
          <a:xfrm>
            <a:off x="5354955" y="2581275"/>
            <a:ext cx="394335" cy="135255"/>
          </a:xfrm>
          <a:custGeom>
            <a:avLst/>
            <a:gdLst>
              <a:gd name="connsiteX0" fmla="*/ 0 w 394335"/>
              <a:gd name="connsiteY0" fmla="*/ 0 h 135255"/>
              <a:gd name="connsiteX1" fmla="*/ 394335 w 394335"/>
              <a:gd name="connsiteY1" fmla="*/ 135255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5255">
                <a:moveTo>
                  <a:pt x="0" y="0"/>
                </a:moveTo>
                <a:lnTo>
                  <a:pt x="394335" y="135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16E313F1-F4A0-4C66-9A72-63312ABE3497}"/>
              </a:ext>
            </a:extLst>
          </p:cNvPr>
          <p:cNvSpPr/>
          <p:nvPr/>
        </p:nvSpPr>
        <p:spPr>
          <a:xfrm>
            <a:off x="5339715" y="2632710"/>
            <a:ext cx="394335" cy="133350"/>
          </a:xfrm>
          <a:custGeom>
            <a:avLst/>
            <a:gdLst>
              <a:gd name="connsiteX0" fmla="*/ 0 w 394335"/>
              <a:gd name="connsiteY0" fmla="*/ 0 h 133350"/>
              <a:gd name="connsiteX1" fmla="*/ 394335 w 39433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3350">
                <a:moveTo>
                  <a:pt x="0" y="0"/>
                </a:moveTo>
                <a:lnTo>
                  <a:pt x="394335" y="13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1001BDC-36FA-4098-ACDB-EC22F0A5A29F}"/>
              </a:ext>
            </a:extLst>
          </p:cNvPr>
          <p:cNvSpPr/>
          <p:nvPr/>
        </p:nvSpPr>
        <p:spPr>
          <a:xfrm>
            <a:off x="5739765" y="2245995"/>
            <a:ext cx="777240" cy="466725"/>
          </a:xfrm>
          <a:custGeom>
            <a:avLst/>
            <a:gdLst>
              <a:gd name="connsiteX0" fmla="*/ 0 w 777240"/>
              <a:gd name="connsiteY0" fmla="*/ 466725 h 466725"/>
              <a:gd name="connsiteX1" fmla="*/ 49530 w 777240"/>
              <a:gd name="connsiteY1" fmla="*/ 329565 h 466725"/>
              <a:gd name="connsiteX2" fmla="*/ 158115 w 777240"/>
              <a:gd name="connsiteY2" fmla="*/ 249555 h 466725"/>
              <a:gd name="connsiteX3" fmla="*/ 356235 w 777240"/>
              <a:gd name="connsiteY3" fmla="*/ 190500 h 466725"/>
              <a:gd name="connsiteX4" fmla="*/ 512445 w 777240"/>
              <a:gd name="connsiteY4" fmla="*/ 97155 h 466725"/>
              <a:gd name="connsiteX5" fmla="*/ 777240 w 777240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466725">
                <a:moveTo>
                  <a:pt x="0" y="466725"/>
                </a:moveTo>
                <a:cubicBezTo>
                  <a:pt x="11589" y="416242"/>
                  <a:pt x="23178" y="365760"/>
                  <a:pt x="49530" y="329565"/>
                </a:cubicBezTo>
                <a:cubicBezTo>
                  <a:pt x="75882" y="293370"/>
                  <a:pt x="106998" y="272732"/>
                  <a:pt x="158115" y="249555"/>
                </a:cubicBezTo>
                <a:cubicBezTo>
                  <a:pt x="209232" y="226378"/>
                  <a:pt x="297180" y="215900"/>
                  <a:pt x="356235" y="190500"/>
                </a:cubicBezTo>
                <a:cubicBezTo>
                  <a:pt x="415290" y="165100"/>
                  <a:pt x="442278" y="128905"/>
                  <a:pt x="512445" y="97155"/>
                </a:cubicBezTo>
                <a:cubicBezTo>
                  <a:pt x="582612" y="65405"/>
                  <a:pt x="679926" y="32702"/>
                  <a:pt x="7772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08815E6-63EF-408D-B67F-7D691079A8B3}"/>
              </a:ext>
            </a:extLst>
          </p:cNvPr>
          <p:cNvSpPr/>
          <p:nvPr/>
        </p:nvSpPr>
        <p:spPr>
          <a:xfrm>
            <a:off x="5808345" y="2609850"/>
            <a:ext cx="41910" cy="118110"/>
          </a:xfrm>
          <a:custGeom>
            <a:avLst/>
            <a:gdLst>
              <a:gd name="connsiteX0" fmla="*/ 0 w 41910"/>
              <a:gd name="connsiteY0" fmla="*/ 118110 h 118110"/>
              <a:gd name="connsiteX1" fmla="*/ 41910 w 41910"/>
              <a:gd name="connsiteY1" fmla="*/ 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" h="118110">
                <a:moveTo>
                  <a:pt x="0" y="118110"/>
                </a:moveTo>
                <a:lnTo>
                  <a:pt x="419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7D4166C0-3F4A-4F00-8E67-521930C9DC4C}"/>
              </a:ext>
            </a:extLst>
          </p:cNvPr>
          <p:cNvSpPr/>
          <p:nvPr/>
        </p:nvSpPr>
        <p:spPr>
          <a:xfrm>
            <a:off x="5848350" y="2316480"/>
            <a:ext cx="683895" cy="293370"/>
          </a:xfrm>
          <a:custGeom>
            <a:avLst/>
            <a:gdLst>
              <a:gd name="connsiteX0" fmla="*/ 0 w 683895"/>
              <a:gd name="connsiteY0" fmla="*/ 293370 h 293370"/>
              <a:gd name="connsiteX1" fmla="*/ 49530 w 683895"/>
              <a:gd name="connsiteY1" fmla="*/ 249555 h 293370"/>
              <a:gd name="connsiteX2" fmla="*/ 150495 w 683895"/>
              <a:gd name="connsiteY2" fmla="*/ 217170 h 293370"/>
              <a:gd name="connsiteX3" fmla="*/ 283845 w 683895"/>
              <a:gd name="connsiteY3" fmla="*/ 177165 h 293370"/>
              <a:gd name="connsiteX4" fmla="*/ 451485 w 683895"/>
              <a:gd name="connsiteY4" fmla="*/ 78105 h 293370"/>
              <a:gd name="connsiteX5" fmla="*/ 556260 w 683895"/>
              <a:gd name="connsiteY5" fmla="*/ 41910 h 293370"/>
              <a:gd name="connsiteX6" fmla="*/ 683895 w 683895"/>
              <a:gd name="connsiteY6" fmla="*/ 0 h 293370"/>
              <a:gd name="connsiteX7" fmla="*/ 683895 w 683895"/>
              <a:gd name="connsiteY7" fmla="*/ 0 h 293370"/>
              <a:gd name="connsiteX8" fmla="*/ 683895 w 683895"/>
              <a:gd name="connsiteY8" fmla="*/ 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895" h="293370">
                <a:moveTo>
                  <a:pt x="0" y="293370"/>
                </a:moveTo>
                <a:cubicBezTo>
                  <a:pt x="12224" y="277812"/>
                  <a:pt x="24448" y="262255"/>
                  <a:pt x="49530" y="249555"/>
                </a:cubicBezTo>
                <a:cubicBezTo>
                  <a:pt x="74612" y="236855"/>
                  <a:pt x="150495" y="217170"/>
                  <a:pt x="150495" y="217170"/>
                </a:cubicBezTo>
                <a:cubicBezTo>
                  <a:pt x="189548" y="205105"/>
                  <a:pt x="233680" y="200342"/>
                  <a:pt x="283845" y="177165"/>
                </a:cubicBezTo>
                <a:cubicBezTo>
                  <a:pt x="334010" y="153987"/>
                  <a:pt x="406083" y="100647"/>
                  <a:pt x="451485" y="78105"/>
                </a:cubicBezTo>
                <a:cubicBezTo>
                  <a:pt x="496887" y="55563"/>
                  <a:pt x="556260" y="41910"/>
                  <a:pt x="556260" y="41910"/>
                </a:cubicBezTo>
                <a:lnTo>
                  <a:pt x="683895" y="0"/>
                </a:lnTo>
                <a:lnTo>
                  <a:pt x="683895" y="0"/>
                </a:lnTo>
                <a:lnTo>
                  <a:pt x="6838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03A70B7C-C552-4CFA-AF97-3C821B9C6CA2}"/>
              </a:ext>
            </a:extLst>
          </p:cNvPr>
          <p:cNvSpPr/>
          <p:nvPr/>
        </p:nvSpPr>
        <p:spPr>
          <a:xfrm>
            <a:off x="6515100" y="2152650"/>
            <a:ext cx="13335" cy="93345"/>
          </a:xfrm>
          <a:custGeom>
            <a:avLst/>
            <a:gdLst>
              <a:gd name="connsiteX0" fmla="*/ 0 w 13335"/>
              <a:gd name="connsiteY0" fmla="*/ 93345 h 93345"/>
              <a:gd name="connsiteX1" fmla="*/ 13335 w 13335"/>
              <a:gd name="connsiteY1" fmla="*/ 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93345">
                <a:moveTo>
                  <a:pt x="0" y="93345"/>
                </a:moveTo>
                <a:lnTo>
                  <a:pt x="1333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A923FFBC-E334-4E3F-928A-9C90EA536A08}"/>
              </a:ext>
            </a:extLst>
          </p:cNvPr>
          <p:cNvSpPr/>
          <p:nvPr/>
        </p:nvSpPr>
        <p:spPr>
          <a:xfrm>
            <a:off x="6526530" y="1922839"/>
            <a:ext cx="1179195" cy="237431"/>
          </a:xfrm>
          <a:custGeom>
            <a:avLst/>
            <a:gdLst>
              <a:gd name="connsiteX0" fmla="*/ 0 w 1179195"/>
              <a:gd name="connsiteY0" fmla="*/ 237431 h 237431"/>
              <a:gd name="connsiteX1" fmla="*/ 102870 w 1179195"/>
              <a:gd name="connsiteY1" fmla="*/ 155516 h 237431"/>
              <a:gd name="connsiteX2" fmla="*/ 238125 w 1179195"/>
              <a:gd name="connsiteY2" fmla="*/ 111701 h 237431"/>
              <a:gd name="connsiteX3" fmla="*/ 430530 w 1179195"/>
              <a:gd name="connsiteY3" fmla="*/ 65981 h 237431"/>
              <a:gd name="connsiteX4" fmla="*/ 636270 w 1179195"/>
              <a:gd name="connsiteY4" fmla="*/ 27881 h 237431"/>
              <a:gd name="connsiteX5" fmla="*/ 742950 w 1179195"/>
              <a:gd name="connsiteY5" fmla="*/ 1211 h 237431"/>
              <a:gd name="connsiteX6" fmla="*/ 1026795 w 1179195"/>
              <a:gd name="connsiteY6" fmla="*/ 67886 h 237431"/>
              <a:gd name="connsiteX7" fmla="*/ 1179195 w 1179195"/>
              <a:gd name="connsiteY7" fmla="*/ 136466 h 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195" h="237431">
                <a:moveTo>
                  <a:pt x="0" y="237431"/>
                </a:moveTo>
                <a:cubicBezTo>
                  <a:pt x="31591" y="206951"/>
                  <a:pt x="63183" y="176471"/>
                  <a:pt x="102870" y="155516"/>
                </a:cubicBezTo>
                <a:cubicBezTo>
                  <a:pt x="142558" y="134561"/>
                  <a:pt x="183515" y="126623"/>
                  <a:pt x="238125" y="111701"/>
                </a:cubicBezTo>
                <a:cubicBezTo>
                  <a:pt x="292735" y="96779"/>
                  <a:pt x="364173" y="79951"/>
                  <a:pt x="430530" y="65981"/>
                </a:cubicBezTo>
                <a:cubicBezTo>
                  <a:pt x="496888" y="52011"/>
                  <a:pt x="584200" y="38676"/>
                  <a:pt x="636270" y="27881"/>
                </a:cubicBezTo>
                <a:cubicBezTo>
                  <a:pt x="688340" y="17086"/>
                  <a:pt x="677863" y="-5457"/>
                  <a:pt x="742950" y="1211"/>
                </a:cubicBezTo>
                <a:cubicBezTo>
                  <a:pt x="808038" y="7878"/>
                  <a:pt x="954088" y="45344"/>
                  <a:pt x="1026795" y="67886"/>
                </a:cubicBezTo>
                <a:cubicBezTo>
                  <a:pt x="1099502" y="90428"/>
                  <a:pt x="1139348" y="113447"/>
                  <a:pt x="1179195" y="136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799715B-B625-4E59-BE20-47F1A906FCDC}"/>
              </a:ext>
            </a:extLst>
          </p:cNvPr>
          <p:cNvSpPr/>
          <p:nvPr/>
        </p:nvSpPr>
        <p:spPr>
          <a:xfrm>
            <a:off x="6591331" y="1994251"/>
            <a:ext cx="1085819" cy="402239"/>
          </a:xfrm>
          <a:custGeom>
            <a:avLst/>
            <a:gdLst>
              <a:gd name="connsiteX0" fmla="*/ 36164 w 1085819"/>
              <a:gd name="connsiteY0" fmla="*/ 402239 h 402239"/>
              <a:gd name="connsiteX1" fmla="*/ 3779 w 1085819"/>
              <a:gd name="connsiteY1" fmla="*/ 276509 h 402239"/>
              <a:gd name="connsiteX2" fmla="*/ 15209 w 1085819"/>
              <a:gd name="connsiteY2" fmla="*/ 188879 h 402239"/>
              <a:gd name="connsiteX3" fmla="*/ 133319 w 1085819"/>
              <a:gd name="connsiteY3" fmla="*/ 122204 h 402239"/>
              <a:gd name="connsiteX4" fmla="*/ 285719 w 1085819"/>
              <a:gd name="connsiteY4" fmla="*/ 87914 h 402239"/>
              <a:gd name="connsiteX5" fmla="*/ 510509 w 1085819"/>
              <a:gd name="connsiteY5" fmla="*/ 36479 h 402239"/>
              <a:gd name="connsiteX6" fmla="*/ 674339 w 1085819"/>
              <a:gd name="connsiteY6" fmla="*/ 284 h 402239"/>
              <a:gd name="connsiteX7" fmla="*/ 819119 w 1085819"/>
              <a:gd name="connsiteY7" fmla="*/ 23144 h 402239"/>
              <a:gd name="connsiteX8" fmla="*/ 998189 w 1085819"/>
              <a:gd name="connsiteY8" fmla="*/ 84104 h 402239"/>
              <a:gd name="connsiteX9" fmla="*/ 1085819 w 1085819"/>
              <a:gd name="connsiteY9" fmla="*/ 127919 h 40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19" h="402239">
                <a:moveTo>
                  <a:pt x="36164" y="402239"/>
                </a:moveTo>
                <a:cubicBezTo>
                  <a:pt x="21717" y="357154"/>
                  <a:pt x="7271" y="312069"/>
                  <a:pt x="3779" y="276509"/>
                </a:cubicBezTo>
                <a:cubicBezTo>
                  <a:pt x="287" y="240949"/>
                  <a:pt x="-6381" y="214596"/>
                  <a:pt x="15209" y="188879"/>
                </a:cubicBezTo>
                <a:cubicBezTo>
                  <a:pt x="36799" y="163161"/>
                  <a:pt x="88234" y="139031"/>
                  <a:pt x="133319" y="122204"/>
                </a:cubicBezTo>
                <a:cubicBezTo>
                  <a:pt x="178404" y="105377"/>
                  <a:pt x="285719" y="87914"/>
                  <a:pt x="285719" y="87914"/>
                </a:cubicBezTo>
                <a:lnTo>
                  <a:pt x="510509" y="36479"/>
                </a:lnTo>
                <a:cubicBezTo>
                  <a:pt x="575279" y="21874"/>
                  <a:pt x="622904" y="2507"/>
                  <a:pt x="674339" y="284"/>
                </a:cubicBezTo>
                <a:cubicBezTo>
                  <a:pt x="725774" y="-1939"/>
                  <a:pt x="765144" y="9174"/>
                  <a:pt x="819119" y="23144"/>
                </a:cubicBezTo>
                <a:cubicBezTo>
                  <a:pt x="873094" y="37114"/>
                  <a:pt x="953739" y="66642"/>
                  <a:pt x="998189" y="84104"/>
                </a:cubicBezTo>
                <a:cubicBezTo>
                  <a:pt x="1042639" y="101566"/>
                  <a:pt x="1064229" y="114742"/>
                  <a:pt x="1085819" y="127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40478D3C-A790-4BA1-B81F-53AD6FC3B244}"/>
              </a:ext>
            </a:extLst>
          </p:cNvPr>
          <p:cNvSpPr/>
          <p:nvPr/>
        </p:nvSpPr>
        <p:spPr>
          <a:xfrm>
            <a:off x="5812155" y="2588895"/>
            <a:ext cx="720090" cy="207342"/>
          </a:xfrm>
          <a:custGeom>
            <a:avLst/>
            <a:gdLst>
              <a:gd name="connsiteX0" fmla="*/ 0 w 720090"/>
              <a:gd name="connsiteY0" fmla="*/ 133350 h 207342"/>
              <a:gd name="connsiteX1" fmla="*/ 140970 w 720090"/>
              <a:gd name="connsiteY1" fmla="*/ 194310 h 207342"/>
              <a:gd name="connsiteX2" fmla="*/ 224790 w 720090"/>
              <a:gd name="connsiteY2" fmla="*/ 188595 h 207342"/>
              <a:gd name="connsiteX3" fmla="*/ 720090 w 720090"/>
              <a:gd name="connsiteY3" fmla="*/ 0 h 2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207342">
                <a:moveTo>
                  <a:pt x="0" y="133350"/>
                </a:moveTo>
                <a:cubicBezTo>
                  <a:pt x="51752" y="159226"/>
                  <a:pt x="103505" y="185103"/>
                  <a:pt x="140970" y="194310"/>
                </a:cubicBezTo>
                <a:cubicBezTo>
                  <a:pt x="178435" y="203517"/>
                  <a:pt x="128270" y="220980"/>
                  <a:pt x="224790" y="188595"/>
                </a:cubicBezTo>
                <a:cubicBezTo>
                  <a:pt x="321310" y="156210"/>
                  <a:pt x="520700" y="78105"/>
                  <a:pt x="720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F17DF5D-288F-4DDC-A887-0D28B459CECF}"/>
              </a:ext>
            </a:extLst>
          </p:cNvPr>
          <p:cNvSpPr/>
          <p:nvPr/>
        </p:nvSpPr>
        <p:spPr>
          <a:xfrm>
            <a:off x="6528435" y="2316480"/>
            <a:ext cx="36554" cy="276225"/>
          </a:xfrm>
          <a:custGeom>
            <a:avLst/>
            <a:gdLst>
              <a:gd name="connsiteX0" fmla="*/ 0 w 36554"/>
              <a:gd name="connsiteY0" fmla="*/ 0 h 276225"/>
              <a:gd name="connsiteX1" fmla="*/ 30480 w 36554"/>
              <a:gd name="connsiteY1" fmla="*/ 83820 h 276225"/>
              <a:gd name="connsiteX2" fmla="*/ 36195 w 36554"/>
              <a:gd name="connsiteY2" fmla="*/ 127635 h 276225"/>
              <a:gd name="connsiteX3" fmla="*/ 24765 w 36554"/>
              <a:gd name="connsiteY3" fmla="*/ 194310 h 276225"/>
              <a:gd name="connsiteX4" fmla="*/ 5715 w 36554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4" h="276225">
                <a:moveTo>
                  <a:pt x="0" y="0"/>
                </a:moveTo>
                <a:cubicBezTo>
                  <a:pt x="12223" y="31273"/>
                  <a:pt x="24447" y="62547"/>
                  <a:pt x="30480" y="83820"/>
                </a:cubicBezTo>
                <a:cubicBezTo>
                  <a:pt x="36513" y="105093"/>
                  <a:pt x="37148" y="109220"/>
                  <a:pt x="36195" y="127635"/>
                </a:cubicBezTo>
                <a:cubicBezTo>
                  <a:pt x="35243" y="146050"/>
                  <a:pt x="29845" y="169545"/>
                  <a:pt x="24765" y="194310"/>
                </a:cubicBezTo>
                <a:cubicBezTo>
                  <a:pt x="19685" y="219075"/>
                  <a:pt x="12700" y="247650"/>
                  <a:pt x="5715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8135D766-B531-4E49-BD8A-5F83826F081B}"/>
              </a:ext>
            </a:extLst>
          </p:cNvPr>
          <p:cNvSpPr/>
          <p:nvPr/>
        </p:nvSpPr>
        <p:spPr>
          <a:xfrm>
            <a:off x="6606540" y="2447925"/>
            <a:ext cx="30480" cy="165735"/>
          </a:xfrm>
          <a:custGeom>
            <a:avLst/>
            <a:gdLst>
              <a:gd name="connsiteX0" fmla="*/ 30480 w 30480"/>
              <a:gd name="connsiteY0" fmla="*/ 0 h 165735"/>
              <a:gd name="connsiteX1" fmla="*/ 0 w 30480"/>
              <a:gd name="connsiteY1" fmla="*/ 165735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65735">
                <a:moveTo>
                  <a:pt x="30480" y="0"/>
                </a:moveTo>
                <a:lnTo>
                  <a:pt x="0" y="1657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A7C89A20-E835-467C-9A38-7CDF778BE97E}"/>
              </a:ext>
            </a:extLst>
          </p:cNvPr>
          <p:cNvSpPr/>
          <p:nvPr/>
        </p:nvSpPr>
        <p:spPr>
          <a:xfrm>
            <a:off x="5730240" y="2606040"/>
            <a:ext cx="871170" cy="250903"/>
          </a:xfrm>
          <a:custGeom>
            <a:avLst/>
            <a:gdLst>
              <a:gd name="connsiteX0" fmla="*/ 0 w 871170"/>
              <a:gd name="connsiteY0" fmla="*/ 156210 h 250903"/>
              <a:gd name="connsiteX1" fmla="*/ 222885 w 871170"/>
              <a:gd name="connsiteY1" fmla="*/ 245745 h 250903"/>
              <a:gd name="connsiteX2" fmla="*/ 361950 w 871170"/>
              <a:gd name="connsiteY2" fmla="*/ 228600 h 250903"/>
              <a:gd name="connsiteX3" fmla="*/ 600075 w 871170"/>
              <a:gd name="connsiteY3" fmla="*/ 133350 h 250903"/>
              <a:gd name="connsiteX4" fmla="*/ 828675 w 871170"/>
              <a:gd name="connsiteY4" fmla="*/ 45720 h 250903"/>
              <a:gd name="connsiteX5" fmla="*/ 870585 w 871170"/>
              <a:gd name="connsiteY5" fmla="*/ 0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70" h="250903">
                <a:moveTo>
                  <a:pt x="0" y="156210"/>
                </a:moveTo>
                <a:cubicBezTo>
                  <a:pt x="81280" y="194945"/>
                  <a:pt x="162560" y="233680"/>
                  <a:pt x="222885" y="245745"/>
                </a:cubicBezTo>
                <a:cubicBezTo>
                  <a:pt x="283210" y="257810"/>
                  <a:pt x="299085" y="247332"/>
                  <a:pt x="361950" y="228600"/>
                </a:cubicBezTo>
                <a:cubicBezTo>
                  <a:pt x="424815" y="209868"/>
                  <a:pt x="600075" y="133350"/>
                  <a:pt x="600075" y="133350"/>
                </a:cubicBezTo>
                <a:cubicBezTo>
                  <a:pt x="677862" y="102870"/>
                  <a:pt x="783590" y="67945"/>
                  <a:pt x="828675" y="45720"/>
                </a:cubicBezTo>
                <a:cubicBezTo>
                  <a:pt x="873760" y="23495"/>
                  <a:pt x="872172" y="11747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F5E29869-34DB-43AC-987D-CD3A1632B07F}"/>
              </a:ext>
            </a:extLst>
          </p:cNvPr>
          <p:cNvSpPr/>
          <p:nvPr/>
        </p:nvSpPr>
        <p:spPr>
          <a:xfrm>
            <a:off x="7705725" y="2026920"/>
            <a:ext cx="321945" cy="26670"/>
          </a:xfrm>
          <a:custGeom>
            <a:avLst/>
            <a:gdLst>
              <a:gd name="connsiteX0" fmla="*/ 0 w 321945"/>
              <a:gd name="connsiteY0" fmla="*/ 26670 h 26670"/>
              <a:gd name="connsiteX1" fmla="*/ 182880 w 321945"/>
              <a:gd name="connsiteY1" fmla="*/ 11430 h 26670"/>
              <a:gd name="connsiteX2" fmla="*/ 321945 w 321945"/>
              <a:gd name="connsiteY2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" h="26670">
                <a:moveTo>
                  <a:pt x="0" y="26670"/>
                </a:moveTo>
                <a:lnTo>
                  <a:pt x="182880" y="11430"/>
                </a:lnTo>
                <a:lnTo>
                  <a:pt x="3219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9D4BE194-1370-4422-951B-D243B723A56F}"/>
              </a:ext>
            </a:extLst>
          </p:cNvPr>
          <p:cNvSpPr/>
          <p:nvPr/>
        </p:nvSpPr>
        <p:spPr>
          <a:xfrm>
            <a:off x="7585710" y="2120265"/>
            <a:ext cx="85725" cy="236220"/>
          </a:xfrm>
          <a:custGeom>
            <a:avLst/>
            <a:gdLst>
              <a:gd name="connsiteX0" fmla="*/ 85725 w 85725"/>
              <a:gd name="connsiteY0" fmla="*/ 0 h 236220"/>
              <a:gd name="connsiteX1" fmla="*/ 0 w 85725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36220">
                <a:moveTo>
                  <a:pt x="85725" y="0"/>
                </a:moveTo>
                <a:lnTo>
                  <a:pt x="0" y="2362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AA050F57-B145-4A22-B71C-A45A806B65E2}"/>
              </a:ext>
            </a:extLst>
          </p:cNvPr>
          <p:cNvSpPr/>
          <p:nvPr/>
        </p:nvSpPr>
        <p:spPr>
          <a:xfrm>
            <a:off x="7501890" y="2402205"/>
            <a:ext cx="62865" cy="188595"/>
          </a:xfrm>
          <a:custGeom>
            <a:avLst/>
            <a:gdLst>
              <a:gd name="connsiteX0" fmla="*/ 62865 w 62865"/>
              <a:gd name="connsiteY0" fmla="*/ 0 h 188595"/>
              <a:gd name="connsiteX1" fmla="*/ 0 w 62865"/>
              <a:gd name="connsiteY1" fmla="*/ 188595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188595">
                <a:moveTo>
                  <a:pt x="62865" y="0"/>
                </a:moveTo>
                <a:lnTo>
                  <a:pt x="0" y="1885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5487AD6F-5BCE-4456-8ECC-4F6477D5132A}"/>
              </a:ext>
            </a:extLst>
          </p:cNvPr>
          <p:cNvSpPr/>
          <p:nvPr/>
        </p:nvSpPr>
        <p:spPr>
          <a:xfrm>
            <a:off x="6190700" y="2646045"/>
            <a:ext cx="1294045" cy="733425"/>
          </a:xfrm>
          <a:custGeom>
            <a:avLst/>
            <a:gdLst>
              <a:gd name="connsiteX0" fmla="*/ 1294045 w 1294045"/>
              <a:gd name="connsiteY0" fmla="*/ 0 h 733425"/>
              <a:gd name="connsiteX1" fmla="*/ 1198795 w 1294045"/>
              <a:gd name="connsiteY1" fmla="*/ 270510 h 733425"/>
              <a:gd name="connsiteX2" fmla="*/ 1193080 w 1294045"/>
              <a:gd name="connsiteY2" fmla="*/ 302895 h 733425"/>
              <a:gd name="connsiteX3" fmla="*/ 1179745 w 1294045"/>
              <a:gd name="connsiteY3" fmla="*/ 314325 h 733425"/>
              <a:gd name="connsiteX4" fmla="*/ 1162600 w 1294045"/>
              <a:gd name="connsiteY4" fmla="*/ 340995 h 733425"/>
              <a:gd name="connsiteX5" fmla="*/ 1145455 w 1294045"/>
              <a:gd name="connsiteY5" fmla="*/ 361950 h 733425"/>
              <a:gd name="connsiteX6" fmla="*/ 1107355 w 1294045"/>
              <a:gd name="connsiteY6" fmla="*/ 365760 h 733425"/>
              <a:gd name="connsiteX7" fmla="*/ 1065445 w 1294045"/>
              <a:gd name="connsiteY7" fmla="*/ 367665 h 733425"/>
              <a:gd name="connsiteX8" fmla="*/ 993055 w 1294045"/>
              <a:gd name="connsiteY8" fmla="*/ 346710 h 733425"/>
              <a:gd name="connsiteX9" fmla="*/ 913045 w 1294045"/>
              <a:gd name="connsiteY9" fmla="*/ 325755 h 733425"/>
              <a:gd name="connsiteX10" fmla="*/ 852085 w 1294045"/>
              <a:gd name="connsiteY10" fmla="*/ 308610 h 733425"/>
              <a:gd name="connsiteX11" fmla="*/ 806365 w 1294045"/>
              <a:gd name="connsiteY11" fmla="*/ 302895 h 733425"/>
              <a:gd name="connsiteX12" fmla="*/ 659680 w 1294045"/>
              <a:gd name="connsiteY12" fmla="*/ 312420 h 733425"/>
              <a:gd name="connsiteX13" fmla="*/ 455845 w 1294045"/>
              <a:gd name="connsiteY13" fmla="*/ 333375 h 733425"/>
              <a:gd name="connsiteX14" fmla="*/ 322495 w 1294045"/>
              <a:gd name="connsiteY14" fmla="*/ 339090 h 733425"/>
              <a:gd name="connsiteX15" fmla="*/ 141520 w 1294045"/>
              <a:gd name="connsiteY15" fmla="*/ 358140 h 733425"/>
              <a:gd name="connsiteX16" fmla="*/ 86275 w 1294045"/>
              <a:gd name="connsiteY16" fmla="*/ 388620 h 733425"/>
              <a:gd name="connsiteX17" fmla="*/ 36745 w 1294045"/>
              <a:gd name="connsiteY17" fmla="*/ 441960 h 733425"/>
              <a:gd name="connsiteX18" fmla="*/ 8170 w 1294045"/>
              <a:gd name="connsiteY18" fmla="*/ 491490 h 733425"/>
              <a:gd name="connsiteX19" fmla="*/ 2455 w 1294045"/>
              <a:gd name="connsiteY19" fmla="*/ 523875 h 733425"/>
              <a:gd name="connsiteX20" fmla="*/ 550 w 1294045"/>
              <a:gd name="connsiteY20" fmla="*/ 556260 h 733425"/>
              <a:gd name="connsiteX21" fmla="*/ 11980 w 1294045"/>
              <a:gd name="connsiteY2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4045" h="733425">
                <a:moveTo>
                  <a:pt x="1294045" y="0"/>
                </a:moveTo>
                <a:cubicBezTo>
                  <a:pt x="1254833" y="110014"/>
                  <a:pt x="1215622" y="220028"/>
                  <a:pt x="1198795" y="270510"/>
                </a:cubicBezTo>
                <a:cubicBezTo>
                  <a:pt x="1181967" y="320993"/>
                  <a:pt x="1196255" y="295593"/>
                  <a:pt x="1193080" y="302895"/>
                </a:cubicBezTo>
                <a:cubicBezTo>
                  <a:pt x="1189905" y="310198"/>
                  <a:pt x="1184825" y="307975"/>
                  <a:pt x="1179745" y="314325"/>
                </a:cubicBezTo>
                <a:cubicBezTo>
                  <a:pt x="1174665" y="320675"/>
                  <a:pt x="1168315" y="333058"/>
                  <a:pt x="1162600" y="340995"/>
                </a:cubicBezTo>
                <a:cubicBezTo>
                  <a:pt x="1156885" y="348933"/>
                  <a:pt x="1154662" y="357823"/>
                  <a:pt x="1145455" y="361950"/>
                </a:cubicBezTo>
                <a:cubicBezTo>
                  <a:pt x="1136247" y="366078"/>
                  <a:pt x="1120690" y="364808"/>
                  <a:pt x="1107355" y="365760"/>
                </a:cubicBezTo>
                <a:cubicBezTo>
                  <a:pt x="1094020" y="366712"/>
                  <a:pt x="1084495" y="370840"/>
                  <a:pt x="1065445" y="367665"/>
                </a:cubicBezTo>
                <a:cubicBezTo>
                  <a:pt x="1046395" y="364490"/>
                  <a:pt x="1018455" y="353695"/>
                  <a:pt x="993055" y="346710"/>
                </a:cubicBezTo>
                <a:cubicBezTo>
                  <a:pt x="967655" y="339725"/>
                  <a:pt x="936540" y="332105"/>
                  <a:pt x="913045" y="325755"/>
                </a:cubicBezTo>
                <a:cubicBezTo>
                  <a:pt x="889550" y="319405"/>
                  <a:pt x="869865" y="312420"/>
                  <a:pt x="852085" y="308610"/>
                </a:cubicBezTo>
                <a:cubicBezTo>
                  <a:pt x="834305" y="304800"/>
                  <a:pt x="838432" y="302260"/>
                  <a:pt x="806365" y="302895"/>
                </a:cubicBezTo>
                <a:cubicBezTo>
                  <a:pt x="774298" y="303530"/>
                  <a:pt x="718100" y="307340"/>
                  <a:pt x="659680" y="312420"/>
                </a:cubicBezTo>
                <a:cubicBezTo>
                  <a:pt x="601260" y="317500"/>
                  <a:pt x="512042" y="328930"/>
                  <a:pt x="455845" y="333375"/>
                </a:cubicBezTo>
                <a:cubicBezTo>
                  <a:pt x="399648" y="337820"/>
                  <a:pt x="374882" y="334963"/>
                  <a:pt x="322495" y="339090"/>
                </a:cubicBezTo>
                <a:cubicBezTo>
                  <a:pt x="270108" y="343217"/>
                  <a:pt x="180890" y="349885"/>
                  <a:pt x="141520" y="358140"/>
                </a:cubicBezTo>
                <a:cubicBezTo>
                  <a:pt x="102150" y="366395"/>
                  <a:pt x="103737" y="374650"/>
                  <a:pt x="86275" y="388620"/>
                </a:cubicBezTo>
                <a:cubicBezTo>
                  <a:pt x="68812" y="402590"/>
                  <a:pt x="49762" y="424815"/>
                  <a:pt x="36745" y="441960"/>
                </a:cubicBezTo>
                <a:cubicBezTo>
                  <a:pt x="23728" y="459105"/>
                  <a:pt x="13885" y="477838"/>
                  <a:pt x="8170" y="491490"/>
                </a:cubicBezTo>
                <a:cubicBezTo>
                  <a:pt x="2455" y="505142"/>
                  <a:pt x="3725" y="513080"/>
                  <a:pt x="2455" y="523875"/>
                </a:cubicBezTo>
                <a:cubicBezTo>
                  <a:pt x="1185" y="534670"/>
                  <a:pt x="-1038" y="521335"/>
                  <a:pt x="550" y="556260"/>
                </a:cubicBezTo>
                <a:cubicBezTo>
                  <a:pt x="2138" y="591185"/>
                  <a:pt x="7059" y="662305"/>
                  <a:pt x="1198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4FFED543-1562-4F32-8022-90C7B02D1F71}"/>
              </a:ext>
            </a:extLst>
          </p:cNvPr>
          <p:cNvSpPr/>
          <p:nvPr/>
        </p:nvSpPr>
        <p:spPr>
          <a:xfrm>
            <a:off x="7746320" y="2103189"/>
            <a:ext cx="257175" cy="26670"/>
          </a:xfrm>
          <a:custGeom>
            <a:avLst/>
            <a:gdLst>
              <a:gd name="connsiteX0" fmla="*/ 0 w 257175"/>
              <a:gd name="connsiteY0" fmla="*/ 26670 h 26670"/>
              <a:gd name="connsiteX1" fmla="*/ 257175 w 25717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6670">
                <a:moveTo>
                  <a:pt x="0" y="26670"/>
                </a:moveTo>
                <a:lnTo>
                  <a:pt x="2571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60F06463-F5D0-472D-B232-459FA6A87002}"/>
              </a:ext>
            </a:extLst>
          </p:cNvPr>
          <p:cNvSpPr/>
          <p:nvPr/>
        </p:nvSpPr>
        <p:spPr>
          <a:xfrm>
            <a:off x="7696200" y="2124075"/>
            <a:ext cx="47625" cy="139065"/>
          </a:xfrm>
          <a:custGeom>
            <a:avLst/>
            <a:gdLst>
              <a:gd name="connsiteX0" fmla="*/ 47625 w 47625"/>
              <a:gd name="connsiteY0" fmla="*/ 0 h 139065"/>
              <a:gd name="connsiteX1" fmla="*/ 0 w 47625"/>
              <a:gd name="connsiteY1" fmla="*/ 139065 h 1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39065">
                <a:moveTo>
                  <a:pt x="47625" y="0"/>
                </a:moveTo>
                <a:lnTo>
                  <a:pt x="0" y="1390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6D4D3142-903A-42A9-B889-134E473E704C}"/>
              </a:ext>
            </a:extLst>
          </p:cNvPr>
          <p:cNvSpPr/>
          <p:nvPr/>
        </p:nvSpPr>
        <p:spPr>
          <a:xfrm>
            <a:off x="7604760" y="2314575"/>
            <a:ext cx="72390" cy="205740"/>
          </a:xfrm>
          <a:custGeom>
            <a:avLst/>
            <a:gdLst>
              <a:gd name="connsiteX0" fmla="*/ 72390 w 72390"/>
              <a:gd name="connsiteY0" fmla="*/ 0 h 205740"/>
              <a:gd name="connsiteX1" fmla="*/ 0 w 7239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" h="205740">
                <a:moveTo>
                  <a:pt x="72390" y="0"/>
                </a:moveTo>
                <a:lnTo>
                  <a:pt x="0" y="2057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A2E35DD-A8B9-4ADD-B7B4-2CBC86CAD980}"/>
              </a:ext>
            </a:extLst>
          </p:cNvPr>
          <p:cNvSpPr/>
          <p:nvPr/>
        </p:nvSpPr>
        <p:spPr>
          <a:xfrm>
            <a:off x="7606665" y="2512695"/>
            <a:ext cx="106680" cy="97155"/>
          </a:xfrm>
          <a:custGeom>
            <a:avLst/>
            <a:gdLst>
              <a:gd name="connsiteX0" fmla="*/ 0 w 106680"/>
              <a:gd name="connsiteY0" fmla="*/ 0 h 97155"/>
              <a:gd name="connsiteX1" fmla="*/ 106680 w 106680"/>
              <a:gd name="connsiteY1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97155">
                <a:moveTo>
                  <a:pt x="0" y="0"/>
                </a:moveTo>
                <a:lnTo>
                  <a:pt x="106680" y="971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01F6559-761F-484C-B4F6-9B51AC2A185C}"/>
              </a:ext>
            </a:extLst>
          </p:cNvPr>
          <p:cNvSpPr/>
          <p:nvPr/>
        </p:nvSpPr>
        <p:spPr>
          <a:xfrm>
            <a:off x="7585710" y="2586990"/>
            <a:ext cx="102870" cy="80010"/>
          </a:xfrm>
          <a:custGeom>
            <a:avLst/>
            <a:gdLst>
              <a:gd name="connsiteX0" fmla="*/ 0 w 102870"/>
              <a:gd name="connsiteY0" fmla="*/ 0 h 80010"/>
              <a:gd name="connsiteX1" fmla="*/ 102870 w 102870"/>
              <a:gd name="connsiteY1" fmla="*/ 8001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" h="80010">
                <a:moveTo>
                  <a:pt x="0" y="0"/>
                </a:moveTo>
                <a:lnTo>
                  <a:pt x="102870" y="800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7C80AFB0-D06F-4753-BA07-F8B6B158B7AB}"/>
              </a:ext>
            </a:extLst>
          </p:cNvPr>
          <p:cNvSpPr/>
          <p:nvPr/>
        </p:nvSpPr>
        <p:spPr>
          <a:xfrm>
            <a:off x="7492365" y="2579370"/>
            <a:ext cx="89535" cy="260985"/>
          </a:xfrm>
          <a:custGeom>
            <a:avLst/>
            <a:gdLst>
              <a:gd name="connsiteX0" fmla="*/ 89535 w 89535"/>
              <a:gd name="connsiteY0" fmla="*/ 0 h 260985"/>
              <a:gd name="connsiteX1" fmla="*/ 0 w 89535"/>
              <a:gd name="connsiteY1" fmla="*/ 260985 h 2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" h="260985">
                <a:moveTo>
                  <a:pt x="89535" y="0"/>
                </a:moveTo>
                <a:lnTo>
                  <a:pt x="0" y="2609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DEA3640A-AFD7-482E-AC03-3A028FAF13A1}"/>
              </a:ext>
            </a:extLst>
          </p:cNvPr>
          <p:cNvSpPr/>
          <p:nvPr/>
        </p:nvSpPr>
        <p:spPr>
          <a:xfrm>
            <a:off x="6951345" y="2834640"/>
            <a:ext cx="544830" cy="245745"/>
          </a:xfrm>
          <a:custGeom>
            <a:avLst/>
            <a:gdLst>
              <a:gd name="connsiteX0" fmla="*/ 544830 w 544830"/>
              <a:gd name="connsiteY0" fmla="*/ 0 h 245745"/>
              <a:gd name="connsiteX1" fmla="*/ 497205 w 544830"/>
              <a:gd name="connsiteY1" fmla="*/ 137160 h 245745"/>
              <a:gd name="connsiteX2" fmla="*/ 487680 w 544830"/>
              <a:gd name="connsiteY2" fmla="*/ 165735 h 245745"/>
              <a:gd name="connsiteX3" fmla="*/ 476250 w 544830"/>
              <a:gd name="connsiteY3" fmla="*/ 190500 h 245745"/>
              <a:gd name="connsiteX4" fmla="*/ 470535 w 544830"/>
              <a:gd name="connsiteY4" fmla="*/ 198120 h 245745"/>
              <a:gd name="connsiteX5" fmla="*/ 459105 w 544830"/>
              <a:gd name="connsiteY5" fmla="*/ 209550 h 245745"/>
              <a:gd name="connsiteX6" fmla="*/ 440055 w 544830"/>
              <a:gd name="connsiteY6" fmla="*/ 226695 h 245745"/>
              <a:gd name="connsiteX7" fmla="*/ 407670 w 544830"/>
              <a:gd name="connsiteY7" fmla="*/ 232410 h 245745"/>
              <a:gd name="connsiteX8" fmla="*/ 386715 w 544830"/>
              <a:gd name="connsiteY8" fmla="*/ 236220 h 245745"/>
              <a:gd name="connsiteX9" fmla="*/ 356235 w 544830"/>
              <a:gd name="connsiteY9" fmla="*/ 241935 h 245745"/>
              <a:gd name="connsiteX10" fmla="*/ 325755 w 544830"/>
              <a:gd name="connsiteY10" fmla="*/ 245745 h 245745"/>
              <a:gd name="connsiteX11" fmla="*/ 302895 w 544830"/>
              <a:gd name="connsiteY11" fmla="*/ 241935 h 245745"/>
              <a:gd name="connsiteX12" fmla="*/ 266700 w 544830"/>
              <a:gd name="connsiteY12" fmla="*/ 238125 h 245745"/>
              <a:gd name="connsiteX13" fmla="*/ 213360 w 544830"/>
              <a:gd name="connsiteY13" fmla="*/ 224790 h 245745"/>
              <a:gd name="connsiteX14" fmla="*/ 140970 w 544830"/>
              <a:gd name="connsiteY14" fmla="*/ 209550 h 245745"/>
              <a:gd name="connsiteX15" fmla="*/ 66675 w 544830"/>
              <a:gd name="connsiteY15" fmla="*/ 184785 h 245745"/>
              <a:gd name="connsiteX16" fmla="*/ 20955 w 544830"/>
              <a:gd name="connsiteY16" fmla="*/ 180975 h 245745"/>
              <a:gd name="connsiteX17" fmla="*/ 0 w 544830"/>
              <a:gd name="connsiteY17" fmla="*/ 180975 h 2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830" h="245745">
                <a:moveTo>
                  <a:pt x="544830" y="0"/>
                </a:moveTo>
                <a:lnTo>
                  <a:pt x="497205" y="137160"/>
                </a:lnTo>
                <a:cubicBezTo>
                  <a:pt x="487680" y="164782"/>
                  <a:pt x="491172" y="156845"/>
                  <a:pt x="487680" y="165735"/>
                </a:cubicBezTo>
                <a:cubicBezTo>
                  <a:pt x="484188" y="174625"/>
                  <a:pt x="479107" y="185103"/>
                  <a:pt x="476250" y="190500"/>
                </a:cubicBezTo>
                <a:cubicBezTo>
                  <a:pt x="473392" y="195898"/>
                  <a:pt x="473392" y="194945"/>
                  <a:pt x="470535" y="198120"/>
                </a:cubicBezTo>
                <a:cubicBezTo>
                  <a:pt x="467678" y="201295"/>
                  <a:pt x="464185" y="204788"/>
                  <a:pt x="459105" y="209550"/>
                </a:cubicBezTo>
                <a:cubicBezTo>
                  <a:pt x="454025" y="214313"/>
                  <a:pt x="448627" y="222885"/>
                  <a:pt x="440055" y="226695"/>
                </a:cubicBezTo>
                <a:cubicBezTo>
                  <a:pt x="431482" y="230505"/>
                  <a:pt x="407670" y="232410"/>
                  <a:pt x="407670" y="232410"/>
                </a:cubicBezTo>
                <a:lnTo>
                  <a:pt x="386715" y="236220"/>
                </a:lnTo>
                <a:cubicBezTo>
                  <a:pt x="378143" y="237807"/>
                  <a:pt x="366395" y="240348"/>
                  <a:pt x="356235" y="241935"/>
                </a:cubicBezTo>
                <a:cubicBezTo>
                  <a:pt x="346075" y="243522"/>
                  <a:pt x="334645" y="245745"/>
                  <a:pt x="325755" y="245745"/>
                </a:cubicBezTo>
                <a:cubicBezTo>
                  <a:pt x="316865" y="245745"/>
                  <a:pt x="312737" y="243205"/>
                  <a:pt x="302895" y="241935"/>
                </a:cubicBezTo>
                <a:cubicBezTo>
                  <a:pt x="293053" y="240665"/>
                  <a:pt x="281622" y="240982"/>
                  <a:pt x="266700" y="238125"/>
                </a:cubicBezTo>
                <a:cubicBezTo>
                  <a:pt x="251778" y="235268"/>
                  <a:pt x="234315" y="229552"/>
                  <a:pt x="213360" y="224790"/>
                </a:cubicBezTo>
                <a:cubicBezTo>
                  <a:pt x="192405" y="220028"/>
                  <a:pt x="165417" y="216217"/>
                  <a:pt x="140970" y="209550"/>
                </a:cubicBezTo>
                <a:cubicBezTo>
                  <a:pt x="116523" y="202883"/>
                  <a:pt x="86678" y="189548"/>
                  <a:pt x="66675" y="184785"/>
                </a:cubicBezTo>
                <a:cubicBezTo>
                  <a:pt x="46672" y="180022"/>
                  <a:pt x="32067" y="181610"/>
                  <a:pt x="20955" y="180975"/>
                </a:cubicBezTo>
                <a:cubicBezTo>
                  <a:pt x="9843" y="180340"/>
                  <a:pt x="4921" y="180657"/>
                  <a:pt x="0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338F2F3A-B08B-4C1E-9EAE-6A5EE1DE7122}"/>
              </a:ext>
            </a:extLst>
          </p:cNvPr>
          <p:cNvSpPr/>
          <p:nvPr/>
        </p:nvSpPr>
        <p:spPr>
          <a:xfrm>
            <a:off x="6953250" y="3015615"/>
            <a:ext cx="81915" cy="200025"/>
          </a:xfrm>
          <a:custGeom>
            <a:avLst/>
            <a:gdLst>
              <a:gd name="connsiteX0" fmla="*/ 0 w 81915"/>
              <a:gd name="connsiteY0" fmla="*/ 0 h 200025"/>
              <a:gd name="connsiteX1" fmla="*/ 81915 w 8191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" h="200025">
                <a:moveTo>
                  <a:pt x="0" y="0"/>
                </a:moveTo>
                <a:lnTo>
                  <a:pt x="8191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71B7C92-6734-4DAB-88EF-20489DE6255B}"/>
              </a:ext>
            </a:extLst>
          </p:cNvPr>
          <p:cNvSpPr/>
          <p:nvPr/>
        </p:nvSpPr>
        <p:spPr>
          <a:xfrm>
            <a:off x="6875145" y="3030855"/>
            <a:ext cx="91440" cy="215265"/>
          </a:xfrm>
          <a:custGeom>
            <a:avLst/>
            <a:gdLst>
              <a:gd name="connsiteX0" fmla="*/ 0 w 91440"/>
              <a:gd name="connsiteY0" fmla="*/ 0 h 215265"/>
              <a:gd name="connsiteX1" fmla="*/ 91440 w 91440"/>
              <a:gd name="connsiteY1" fmla="*/ 215265 h 21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215265">
                <a:moveTo>
                  <a:pt x="0" y="0"/>
                </a:moveTo>
                <a:lnTo>
                  <a:pt x="91440" y="2152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736709A9-E938-4C36-A674-CE05C19AE679}"/>
              </a:ext>
            </a:extLst>
          </p:cNvPr>
          <p:cNvSpPr/>
          <p:nvPr/>
        </p:nvSpPr>
        <p:spPr>
          <a:xfrm>
            <a:off x="7038975" y="3019425"/>
            <a:ext cx="489585" cy="190500"/>
          </a:xfrm>
          <a:custGeom>
            <a:avLst/>
            <a:gdLst>
              <a:gd name="connsiteX0" fmla="*/ 0 w 489585"/>
              <a:gd name="connsiteY0" fmla="*/ 190500 h 190500"/>
              <a:gd name="connsiteX1" fmla="*/ 489585 w 48958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9585" h="190500">
                <a:moveTo>
                  <a:pt x="0" y="190500"/>
                </a:moveTo>
                <a:lnTo>
                  <a:pt x="48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4BE3F076-A1B8-421D-9D89-0DB88BEAB7B6}"/>
              </a:ext>
            </a:extLst>
          </p:cNvPr>
          <p:cNvSpPr/>
          <p:nvPr/>
        </p:nvSpPr>
        <p:spPr>
          <a:xfrm>
            <a:off x="7528560" y="2847368"/>
            <a:ext cx="486579" cy="173962"/>
          </a:xfrm>
          <a:custGeom>
            <a:avLst/>
            <a:gdLst>
              <a:gd name="connsiteX0" fmla="*/ 0 w 486579"/>
              <a:gd name="connsiteY0" fmla="*/ 173962 h 173962"/>
              <a:gd name="connsiteX1" fmla="*/ 409575 w 486579"/>
              <a:gd name="connsiteY1" fmla="*/ 17752 h 173962"/>
              <a:gd name="connsiteX2" fmla="*/ 485775 w 486579"/>
              <a:gd name="connsiteY2" fmla="*/ 10132 h 1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579" h="173962">
                <a:moveTo>
                  <a:pt x="0" y="173962"/>
                </a:moveTo>
                <a:cubicBezTo>
                  <a:pt x="164306" y="109509"/>
                  <a:pt x="328613" y="45057"/>
                  <a:pt x="409575" y="17752"/>
                </a:cubicBezTo>
                <a:cubicBezTo>
                  <a:pt x="490537" y="-9553"/>
                  <a:pt x="488156" y="289"/>
                  <a:pt x="485775" y="10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26E6608B-7551-419A-A8D6-4E710D798CD3}"/>
              </a:ext>
            </a:extLst>
          </p:cNvPr>
          <p:cNvSpPr/>
          <p:nvPr/>
        </p:nvSpPr>
        <p:spPr>
          <a:xfrm>
            <a:off x="6368001" y="2933700"/>
            <a:ext cx="1600614" cy="507085"/>
          </a:xfrm>
          <a:custGeom>
            <a:avLst/>
            <a:gdLst>
              <a:gd name="connsiteX0" fmla="*/ 1600614 w 1600614"/>
              <a:gd name="connsiteY0" fmla="*/ 0 h 507085"/>
              <a:gd name="connsiteX1" fmla="*/ 1141509 w 1600614"/>
              <a:gd name="connsiteY1" fmla="*/ 160020 h 507085"/>
              <a:gd name="connsiteX2" fmla="*/ 733839 w 1600614"/>
              <a:gd name="connsiteY2" fmla="*/ 314325 h 507085"/>
              <a:gd name="connsiteX3" fmla="*/ 392844 w 1600614"/>
              <a:gd name="connsiteY3" fmla="*/ 453390 h 507085"/>
              <a:gd name="connsiteX4" fmla="*/ 215679 w 1600614"/>
              <a:gd name="connsiteY4" fmla="*/ 506730 h 507085"/>
              <a:gd name="connsiteX5" fmla="*/ 21369 w 1600614"/>
              <a:gd name="connsiteY5" fmla="*/ 476250 h 507085"/>
              <a:gd name="connsiteX6" fmla="*/ 13749 w 1600614"/>
              <a:gd name="connsiteY6" fmla="*/ 468630 h 5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614" h="507085">
                <a:moveTo>
                  <a:pt x="1600614" y="0"/>
                </a:moveTo>
                <a:lnTo>
                  <a:pt x="1141509" y="160020"/>
                </a:lnTo>
                <a:cubicBezTo>
                  <a:pt x="997047" y="212407"/>
                  <a:pt x="858616" y="265430"/>
                  <a:pt x="733839" y="314325"/>
                </a:cubicBezTo>
                <a:cubicBezTo>
                  <a:pt x="609062" y="363220"/>
                  <a:pt x="479204" y="421323"/>
                  <a:pt x="392844" y="453390"/>
                </a:cubicBezTo>
                <a:cubicBezTo>
                  <a:pt x="306484" y="485457"/>
                  <a:pt x="277591" y="502920"/>
                  <a:pt x="215679" y="506730"/>
                </a:cubicBezTo>
                <a:cubicBezTo>
                  <a:pt x="153767" y="510540"/>
                  <a:pt x="55024" y="482600"/>
                  <a:pt x="21369" y="476250"/>
                </a:cubicBezTo>
                <a:cubicBezTo>
                  <a:pt x="-12286" y="469900"/>
                  <a:pt x="731" y="469265"/>
                  <a:pt x="13749" y="468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790E2DFE-9C47-41C4-BEAF-A0D90F25EF18}"/>
              </a:ext>
            </a:extLst>
          </p:cNvPr>
          <p:cNvSpPr/>
          <p:nvPr/>
        </p:nvSpPr>
        <p:spPr>
          <a:xfrm>
            <a:off x="6373451" y="3240405"/>
            <a:ext cx="591229" cy="133350"/>
          </a:xfrm>
          <a:custGeom>
            <a:avLst/>
            <a:gdLst>
              <a:gd name="connsiteX0" fmla="*/ 591229 w 591229"/>
              <a:gd name="connsiteY0" fmla="*/ 0 h 133350"/>
              <a:gd name="connsiteX1" fmla="*/ 259759 w 591229"/>
              <a:gd name="connsiteY1" fmla="*/ 127635 h 133350"/>
              <a:gd name="connsiteX2" fmla="*/ 36874 w 591229"/>
              <a:gd name="connsiteY2" fmla="*/ 112395 h 133350"/>
              <a:gd name="connsiteX3" fmla="*/ 2584 w 591229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29" h="133350">
                <a:moveTo>
                  <a:pt x="591229" y="0"/>
                </a:moveTo>
                <a:cubicBezTo>
                  <a:pt x="471690" y="54451"/>
                  <a:pt x="352151" y="108903"/>
                  <a:pt x="259759" y="127635"/>
                </a:cubicBezTo>
                <a:cubicBezTo>
                  <a:pt x="167367" y="146367"/>
                  <a:pt x="79736" y="111443"/>
                  <a:pt x="36874" y="112395"/>
                </a:cubicBezTo>
                <a:cubicBezTo>
                  <a:pt x="-5988" y="113347"/>
                  <a:pt x="-1702" y="123348"/>
                  <a:pt x="2584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F091D719-432B-415B-B086-EE0753902CAE}"/>
              </a:ext>
            </a:extLst>
          </p:cNvPr>
          <p:cNvSpPr/>
          <p:nvPr/>
        </p:nvSpPr>
        <p:spPr>
          <a:xfrm>
            <a:off x="6259122" y="3032760"/>
            <a:ext cx="612213" cy="550545"/>
          </a:xfrm>
          <a:custGeom>
            <a:avLst/>
            <a:gdLst>
              <a:gd name="connsiteX0" fmla="*/ 612213 w 612213"/>
              <a:gd name="connsiteY0" fmla="*/ 0 h 550545"/>
              <a:gd name="connsiteX1" fmla="*/ 185493 w 612213"/>
              <a:gd name="connsiteY1" fmla="*/ 36195 h 550545"/>
              <a:gd name="connsiteX2" fmla="*/ 99768 w 612213"/>
              <a:gd name="connsiteY2" fmla="*/ 41910 h 550545"/>
              <a:gd name="connsiteX3" fmla="*/ 34998 w 612213"/>
              <a:gd name="connsiteY3" fmla="*/ 72390 h 550545"/>
              <a:gd name="connsiteX4" fmla="*/ 12138 w 612213"/>
              <a:gd name="connsiteY4" fmla="*/ 112395 h 550545"/>
              <a:gd name="connsiteX5" fmla="*/ 708 w 612213"/>
              <a:gd name="connsiteY5" fmla="*/ 156210 h 550545"/>
              <a:gd name="connsiteX6" fmla="*/ 2613 w 612213"/>
              <a:gd name="connsiteY6" fmla="*/ 226695 h 550545"/>
              <a:gd name="connsiteX7" fmla="*/ 14043 w 612213"/>
              <a:gd name="connsiteY7" fmla="*/ 550545 h 5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13" h="550545">
                <a:moveTo>
                  <a:pt x="612213" y="0"/>
                </a:moveTo>
                <a:lnTo>
                  <a:pt x="185493" y="36195"/>
                </a:lnTo>
                <a:cubicBezTo>
                  <a:pt x="100085" y="43180"/>
                  <a:pt x="124850" y="35878"/>
                  <a:pt x="99768" y="41910"/>
                </a:cubicBezTo>
                <a:cubicBezTo>
                  <a:pt x="74685" y="47943"/>
                  <a:pt x="49603" y="60643"/>
                  <a:pt x="34998" y="72390"/>
                </a:cubicBezTo>
                <a:cubicBezTo>
                  <a:pt x="20393" y="84137"/>
                  <a:pt x="17853" y="98425"/>
                  <a:pt x="12138" y="112395"/>
                </a:cubicBezTo>
                <a:cubicBezTo>
                  <a:pt x="6423" y="126365"/>
                  <a:pt x="2295" y="137160"/>
                  <a:pt x="708" y="156210"/>
                </a:cubicBezTo>
                <a:cubicBezTo>
                  <a:pt x="-879" y="175260"/>
                  <a:pt x="391" y="160973"/>
                  <a:pt x="2613" y="226695"/>
                </a:cubicBezTo>
                <a:cubicBezTo>
                  <a:pt x="4835" y="292417"/>
                  <a:pt x="9439" y="421481"/>
                  <a:pt x="14043" y="550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E2958A01-17A3-4A30-A5C5-7CF69167588A}"/>
              </a:ext>
            </a:extLst>
          </p:cNvPr>
          <p:cNvSpPr/>
          <p:nvPr/>
        </p:nvSpPr>
        <p:spPr>
          <a:xfrm>
            <a:off x="6196965" y="3438525"/>
            <a:ext cx="7620" cy="142875"/>
          </a:xfrm>
          <a:custGeom>
            <a:avLst/>
            <a:gdLst>
              <a:gd name="connsiteX0" fmla="*/ 0 w 7620"/>
              <a:gd name="connsiteY0" fmla="*/ 0 h 142875"/>
              <a:gd name="connsiteX1" fmla="*/ 7620 w 762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42875">
                <a:moveTo>
                  <a:pt x="0" y="0"/>
                </a:moveTo>
                <a:lnTo>
                  <a:pt x="7620" y="1428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AA4BF2A4-BAFD-4C32-B213-F4183400D78D}"/>
              </a:ext>
            </a:extLst>
          </p:cNvPr>
          <p:cNvSpPr/>
          <p:nvPr/>
        </p:nvSpPr>
        <p:spPr>
          <a:xfrm>
            <a:off x="6273165" y="3411855"/>
            <a:ext cx="1036320" cy="207619"/>
          </a:xfrm>
          <a:custGeom>
            <a:avLst/>
            <a:gdLst>
              <a:gd name="connsiteX0" fmla="*/ 0 w 1036320"/>
              <a:gd name="connsiteY0" fmla="*/ 169545 h 207619"/>
              <a:gd name="connsiteX1" fmla="*/ 485775 w 1036320"/>
              <a:gd name="connsiteY1" fmla="*/ 201930 h 207619"/>
              <a:gd name="connsiteX2" fmla="*/ 880110 w 1036320"/>
              <a:gd name="connsiteY2" fmla="*/ 66675 h 207619"/>
              <a:gd name="connsiteX3" fmla="*/ 1036320 w 1036320"/>
              <a:gd name="connsiteY3" fmla="*/ 0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07619">
                <a:moveTo>
                  <a:pt x="0" y="169545"/>
                </a:moveTo>
                <a:cubicBezTo>
                  <a:pt x="169545" y="194310"/>
                  <a:pt x="339090" y="219075"/>
                  <a:pt x="485775" y="201930"/>
                </a:cubicBezTo>
                <a:cubicBezTo>
                  <a:pt x="632460" y="184785"/>
                  <a:pt x="788353" y="100330"/>
                  <a:pt x="880110" y="66675"/>
                </a:cubicBezTo>
                <a:cubicBezTo>
                  <a:pt x="971868" y="33020"/>
                  <a:pt x="1004094" y="16510"/>
                  <a:pt x="1036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3CE04ADC-075B-4B69-B7E1-AFFBE842D07F}"/>
              </a:ext>
            </a:extLst>
          </p:cNvPr>
          <p:cNvSpPr/>
          <p:nvPr/>
        </p:nvSpPr>
        <p:spPr>
          <a:xfrm>
            <a:off x="7002780" y="3480435"/>
            <a:ext cx="304800" cy="140970"/>
          </a:xfrm>
          <a:custGeom>
            <a:avLst/>
            <a:gdLst>
              <a:gd name="connsiteX0" fmla="*/ 0 w 304800"/>
              <a:gd name="connsiteY0" fmla="*/ 140970 h 140970"/>
              <a:gd name="connsiteX1" fmla="*/ 304800 w 304800"/>
              <a:gd name="connsiteY1" fmla="*/ 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40970">
                <a:moveTo>
                  <a:pt x="0" y="140970"/>
                </a:moveTo>
                <a:lnTo>
                  <a:pt x="3048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CCAEDC13-53B9-4CF7-B56F-51E1E2E5652D}"/>
              </a:ext>
            </a:extLst>
          </p:cNvPr>
          <p:cNvSpPr/>
          <p:nvPr/>
        </p:nvSpPr>
        <p:spPr>
          <a:xfrm>
            <a:off x="6480810" y="3644265"/>
            <a:ext cx="461010" cy="45877"/>
          </a:xfrm>
          <a:custGeom>
            <a:avLst/>
            <a:gdLst>
              <a:gd name="connsiteX0" fmla="*/ 461010 w 461010"/>
              <a:gd name="connsiteY0" fmla="*/ 0 h 45877"/>
              <a:gd name="connsiteX1" fmla="*/ 274320 w 461010"/>
              <a:gd name="connsiteY1" fmla="*/ 43815 h 45877"/>
              <a:gd name="connsiteX2" fmla="*/ 91440 w 461010"/>
              <a:gd name="connsiteY2" fmla="*/ 38100 h 45877"/>
              <a:gd name="connsiteX3" fmla="*/ 0 w 461010"/>
              <a:gd name="connsiteY3" fmla="*/ 32385 h 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" h="45877">
                <a:moveTo>
                  <a:pt x="461010" y="0"/>
                </a:moveTo>
                <a:cubicBezTo>
                  <a:pt x="398462" y="18732"/>
                  <a:pt x="335915" y="37465"/>
                  <a:pt x="274320" y="43815"/>
                </a:cubicBezTo>
                <a:cubicBezTo>
                  <a:pt x="212725" y="50165"/>
                  <a:pt x="137160" y="40005"/>
                  <a:pt x="91440" y="38100"/>
                </a:cubicBezTo>
                <a:cubicBezTo>
                  <a:pt x="45720" y="36195"/>
                  <a:pt x="22860" y="34290"/>
                  <a:pt x="0" y="32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B1222A-2CAE-4EEC-AAA9-A8918EE52743}"/>
              </a:ext>
            </a:extLst>
          </p:cNvPr>
          <p:cNvSpPr/>
          <p:nvPr/>
        </p:nvSpPr>
        <p:spPr>
          <a:xfrm>
            <a:off x="6057900" y="3648906"/>
            <a:ext cx="367665" cy="25839"/>
          </a:xfrm>
          <a:custGeom>
            <a:avLst/>
            <a:gdLst>
              <a:gd name="connsiteX0" fmla="*/ 367665 w 367665"/>
              <a:gd name="connsiteY0" fmla="*/ 25839 h 25839"/>
              <a:gd name="connsiteX1" fmla="*/ 186690 w 367665"/>
              <a:gd name="connsiteY1" fmla="*/ 1074 h 25839"/>
              <a:gd name="connsiteX2" fmla="*/ 0 w 367665"/>
              <a:gd name="connsiteY2" fmla="*/ 6789 h 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65" h="25839">
                <a:moveTo>
                  <a:pt x="367665" y="25839"/>
                </a:moveTo>
                <a:cubicBezTo>
                  <a:pt x="307816" y="15044"/>
                  <a:pt x="247968" y="4249"/>
                  <a:pt x="186690" y="1074"/>
                </a:cubicBezTo>
                <a:cubicBezTo>
                  <a:pt x="125412" y="-2101"/>
                  <a:pt x="62706" y="2344"/>
                  <a:pt x="0" y="6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FD3338-9B8D-4E1D-A52A-39C70A095779}"/>
              </a:ext>
            </a:extLst>
          </p:cNvPr>
          <p:cNvSpPr/>
          <p:nvPr/>
        </p:nvSpPr>
        <p:spPr>
          <a:xfrm>
            <a:off x="5105400" y="3577590"/>
            <a:ext cx="1099185" cy="289560"/>
          </a:xfrm>
          <a:custGeom>
            <a:avLst/>
            <a:gdLst>
              <a:gd name="connsiteX0" fmla="*/ 1099185 w 1099185"/>
              <a:gd name="connsiteY0" fmla="*/ 0 h 289560"/>
              <a:gd name="connsiteX1" fmla="*/ 769620 w 1099185"/>
              <a:gd name="connsiteY1" fmla="*/ 24765 h 289560"/>
              <a:gd name="connsiteX2" fmla="*/ 594360 w 1099185"/>
              <a:gd name="connsiteY2" fmla="*/ 40005 h 289560"/>
              <a:gd name="connsiteX3" fmla="*/ 398145 w 1099185"/>
              <a:gd name="connsiteY3" fmla="*/ 87630 h 289560"/>
              <a:gd name="connsiteX4" fmla="*/ 0 w 1099185"/>
              <a:gd name="connsiteY4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85" h="289560">
                <a:moveTo>
                  <a:pt x="1099185" y="0"/>
                </a:moveTo>
                <a:lnTo>
                  <a:pt x="769620" y="24765"/>
                </a:lnTo>
                <a:cubicBezTo>
                  <a:pt x="685483" y="31432"/>
                  <a:pt x="656272" y="29528"/>
                  <a:pt x="594360" y="40005"/>
                </a:cubicBezTo>
                <a:cubicBezTo>
                  <a:pt x="532448" y="50482"/>
                  <a:pt x="497205" y="46038"/>
                  <a:pt x="398145" y="87630"/>
                </a:cubicBezTo>
                <a:cubicBezTo>
                  <a:pt x="299085" y="129223"/>
                  <a:pt x="149542" y="209391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25FB995C-8A01-428B-B1DB-DC0C222AC1A7}"/>
              </a:ext>
            </a:extLst>
          </p:cNvPr>
          <p:cNvSpPr/>
          <p:nvPr/>
        </p:nvSpPr>
        <p:spPr>
          <a:xfrm>
            <a:off x="5370195" y="3663315"/>
            <a:ext cx="634365" cy="165735"/>
          </a:xfrm>
          <a:custGeom>
            <a:avLst/>
            <a:gdLst>
              <a:gd name="connsiteX0" fmla="*/ 0 w 634365"/>
              <a:gd name="connsiteY0" fmla="*/ 165735 h 165735"/>
              <a:gd name="connsiteX1" fmla="*/ 165735 w 634365"/>
              <a:gd name="connsiteY1" fmla="*/ 72390 h 165735"/>
              <a:gd name="connsiteX2" fmla="*/ 346710 w 634365"/>
              <a:gd name="connsiteY2" fmla="*/ 20955 h 165735"/>
              <a:gd name="connsiteX3" fmla="*/ 542925 w 634365"/>
              <a:gd name="connsiteY3" fmla="*/ 5715 h 165735"/>
              <a:gd name="connsiteX4" fmla="*/ 634365 w 634365"/>
              <a:gd name="connsiteY4" fmla="*/ 0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365" h="165735">
                <a:moveTo>
                  <a:pt x="0" y="165735"/>
                </a:moveTo>
                <a:cubicBezTo>
                  <a:pt x="53975" y="131127"/>
                  <a:pt x="107950" y="96520"/>
                  <a:pt x="165735" y="72390"/>
                </a:cubicBezTo>
                <a:cubicBezTo>
                  <a:pt x="223520" y="48260"/>
                  <a:pt x="283845" y="32067"/>
                  <a:pt x="346710" y="20955"/>
                </a:cubicBezTo>
                <a:cubicBezTo>
                  <a:pt x="409575" y="9842"/>
                  <a:pt x="494983" y="9207"/>
                  <a:pt x="542925" y="5715"/>
                </a:cubicBezTo>
                <a:cubicBezTo>
                  <a:pt x="590867" y="2223"/>
                  <a:pt x="612616" y="1111"/>
                  <a:pt x="63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1FABA85-4E59-4775-AF22-34CA824D78A9}"/>
              </a:ext>
            </a:extLst>
          </p:cNvPr>
          <p:cNvSpPr/>
          <p:nvPr/>
        </p:nvSpPr>
        <p:spPr>
          <a:xfrm>
            <a:off x="6002655" y="3659505"/>
            <a:ext cx="7620" cy="175260"/>
          </a:xfrm>
          <a:custGeom>
            <a:avLst/>
            <a:gdLst>
              <a:gd name="connsiteX0" fmla="*/ 0 w 7620"/>
              <a:gd name="connsiteY0" fmla="*/ 0 h 175260"/>
              <a:gd name="connsiteX1" fmla="*/ 7620 w 762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75260">
                <a:moveTo>
                  <a:pt x="0" y="0"/>
                </a:moveTo>
                <a:lnTo>
                  <a:pt x="7620" y="1752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410CB82-ED6A-4C59-810E-545D3E0B2E3D}"/>
              </a:ext>
            </a:extLst>
          </p:cNvPr>
          <p:cNvSpPr/>
          <p:nvPr/>
        </p:nvSpPr>
        <p:spPr>
          <a:xfrm>
            <a:off x="6061710" y="3651885"/>
            <a:ext cx="5715" cy="179070"/>
          </a:xfrm>
          <a:custGeom>
            <a:avLst/>
            <a:gdLst>
              <a:gd name="connsiteX0" fmla="*/ 0 w 5715"/>
              <a:gd name="connsiteY0" fmla="*/ 0 h 179070"/>
              <a:gd name="connsiteX1" fmla="*/ 5715 w 5715"/>
              <a:gd name="connsiteY1" fmla="*/ 17907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79070">
                <a:moveTo>
                  <a:pt x="0" y="0"/>
                </a:moveTo>
                <a:lnTo>
                  <a:pt x="5715" y="1790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5F68FFF8-87B7-44BE-A2A6-A300C6685281}"/>
              </a:ext>
            </a:extLst>
          </p:cNvPr>
          <p:cNvSpPr/>
          <p:nvPr/>
        </p:nvSpPr>
        <p:spPr>
          <a:xfrm>
            <a:off x="6410325" y="3674745"/>
            <a:ext cx="13335" cy="230505"/>
          </a:xfrm>
          <a:custGeom>
            <a:avLst/>
            <a:gdLst>
              <a:gd name="connsiteX0" fmla="*/ 13335 w 13335"/>
              <a:gd name="connsiteY0" fmla="*/ 0 h 230505"/>
              <a:gd name="connsiteX1" fmla="*/ 0 w 13335"/>
              <a:gd name="connsiteY1" fmla="*/ 230505 h 2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230505">
                <a:moveTo>
                  <a:pt x="13335" y="0"/>
                </a:moveTo>
                <a:lnTo>
                  <a:pt x="0" y="230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2449245-6659-4E11-82B0-426B6EC88562}"/>
              </a:ext>
            </a:extLst>
          </p:cNvPr>
          <p:cNvSpPr/>
          <p:nvPr/>
        </p:nvSpPr>
        <p:spPr>
          <a:xfrm>
            <a:off x="6467475" y="3674745"/>
            <a:ext cx="20955" cy="226695"/>
          </a:xfrm>
          <a:custGeom>
            <a:avLst/>
            <a:gdLst>
              <a:gd name="connsiteX0" fmla="*/ 20955 w 20955"/>
              <a:gd name="connsiteY0" fmla="*/ 0 h 226695"/>
              <a:gd name="connsiteX1" fmla="*/ 0 w 20955"/>
              <a:gd name="connsiteY1" fmla="*/ 226695 h 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" h="226695">
                <a:moveTo>
                  <a:pt x="20955" y="0"/>
                </a:moveTo>
                <a:lnTo>
                  <a:pt x="0" y="2266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42EC0459-27B5-4463-B091-28EDE8FB0FF3}"/>
              </a:ext>
            </a:extLst>
          </p:cNvPr>
          <p:cNvSpPr/>
          <p:nvPr/>
        </p:nvSpPr>
        <p:spPr>
          <a:xfrm>
            <a:off x="6941820" y="3642360"/>
            <a:ext cx="60960" cy="182880"/>
          </a:xfrm>
          <a:custGeom>
            <a:avLst/>
            <a:gdLst>
              <a:gd name="connsiteX0" fmla="*/ 0 w 60960"/>
              <a:gd name="connsiteY0" fmla="*/ 0 h 182880"/>
              <a:gd name="connsiteX1" fmla="*/ 60960 w 6096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182880">
                <a:moveTo>
                  <a:pt x="0" y="0"/>
                </a:moveTo>
                <a:lnTo>
                  <a:pt x="60960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174AEF3-BD34-4353-9774-9717E4CD7AA6}"/>
              </a:ext>
            </a:extLst>
          </p:cNvPr>
          <p:cNvSpPr/>
          <p:nvPr/>
        </p:nvSpPr>
        <p:spPr>
          <a:xfrm>
            <a:off x="7006590" y="3609975"/>
            <a:ext cx="62865" cy="200025"/>
          </a:xfrm>
          <a:custGeom>
            <a:avLst/>
            <a:gdLst>
              <a:gd name="connsiteX0" fmla="*/ 0 w 62865"/>
              <a:gd name="connsiteY0" fmla="*/ 0 h 200025"/>
              <a:gd name="connsiteX1" fmla="*/ 62865 w 6286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0025">
                <a:moveTo>
                  <a:pt x="0" y="0"/>
                </a:moveTo>
                <a:lnTo>
                  <a:pt x="6286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7049EDAC-F690-4042-91F8-1E07D27B457E}"/>
              </a:ext>
            </a:extLst>
          </p:cNvPr>
          <p:cNvSpPr/>
          <p:nvPr/>
        </p:nvSpPr>
        <p:spPr>
          <a:xfrm>
            <a:off x="6697980" y="1384935"/>
            <a:ext cx="123825" cy="83820"/>
          </a:xfrm>
          <a:custGeom>
            <a:avLst/>
            <a:gdLst>
              <a:gd name="connsiteX0" fmla="*/ 0 w 123825"/>
              <a:gd name="connsiteY0" fmla="*/ 83820 h 83820"/>
              <a:gd name="connsiteX1" fmla="*/ 123825 w 123825"/>
              <a:gd name="connsiteY1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83820">
                <a:moveTo>
                  <a:pt x="0" y="83820"/>
                </a:moveTo>
                <a:lnTo>
                  <a:pt x="1238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B8524902-45ED-47A5-BD10-C27AE240648B}"/>
              </a:ext>
            </a:extLst>
          </p:cNvPr>
          <p:cNvSpPr/>
          <p:nvPr/>
        </p:nvSpPr>
        <p:spPr>
          <a:xfrm>
            <a:off x="6840855" y="1379220"/>
            <a:ext cx="160020" cy="112395"/>
          </a:xfrm>
          <a:custGeom>
            <a:avLst/>
            <a:gdLst>
              <a:gd name="connsiteX0" fmla="*/ 0 w 160020"/>
              <a:gd name="connsiteY0" fmla="*/ 112395 h 112395"/>
              <a:gd name="connsiteX1" fmla="*/ 160020 w 160020"/>
              <a:gd name="connsiteY1" fmla="*/ 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" h="112395">
                <a:moveTo>
                  <a:pt x="0" y="112395"/>
                </a:moveTo>
                <a:lnTo>
                  <a:pt x="1600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5EE5DC50-3DBF-4FD8-83DB-AF27031D72EA}"/>
              </a:ext>
            </a:extLst>
          </p:cNvPr>
          <p:cNvSpPr/>
          <p:nvPr/>
        </p:nvSpPr>
        <p:spPr>
          <a:xfrm>
            <a:off x="8020050" y="1601418"/>
            <a:ext cx="1102995" cy="425502"/>
          </a:xfrm>
          <a:custGeom>
            <a:avLst/>
            <a:gdLst>
              <a:gd name="connsiteX0" fmla="*/ 0 w 1102995"/>
              <a:gd name="connsiteY0" fmla="*/ 425502 h 425502"/>
              <a:gd name="connsiteX1" fmla="*/ 337185 w 1102995"/>
              <a:gd name="connsiteY1" fmla="*/ 387402 h 425502"/>
              <a:gd name="connsiteX2" fmla="*/ 542925 w 1102995"/>
              <a:gd name="connsiteY2" fmla="*/ 320727 h 425502"/>
              <a:gd name="connsiteX3" fmla="*/ 735330 w 1102995"/>
              <a:gd name="connsiteY3" fmla="*/ 248337 h 425502"/>
              <a:gd name="connsiteX4" fmla="*/ 889635 w 1102995"/>
              <a:gd name="connsiteY4" fmla="*/ 97842 h 425502"/>
              <a:gd name="connsiteX5" fmla="*/ 1062990 w 1102995"/>
              <a:gd name="connsiteY5" fmla="*/ 12117 h 425502"/>
              <a:gd name="connsiteX6" fmla="*/ 1102995 w 1102995"/>
              <a:gd name="connsiteY6" fmla="*/ 2592 h 42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95" h="425502">
                <a:moveTo>
                  <a:pt x="0" y="425502"/>
                </a:moveTo>
                <a:cubicBezTo>
                  <a:pt x="123349" y="415183"/>
                  <a:pt x="246698" y="404864"/>
                  <a:pt x="337185" y="387402"/>
                </a:cubicBezTo>
                <a:cubicBezTo>
                  <a:pt x="427673" y="369939"/>
                  <a:pt x="476568" y="343904"/>
                  <a:pt x="542925" y="320727"/>
                </a:cubicBezTo>
                <a:cubicBezTo>
                  <a:pt x="609283" y="297549"/>
                  <a:pt x="677545" y="285484"/>
                  <a:pt x="735330" y="248337"/>
                </a:cubicBezTo>
                <a:cubicBezTo>
                  <a:pt x="793115" y="211190"/>
                  <a:pt x="835025" y="137212"/>
                  <a:pt x="889635" y="97842"/>
                </a:cubicBezTo>
                <a:cubicBezTo>
                  <a:pt x="944245" y="58472"/>
                  <a:pt x="1027430" y="27992"/>
                  <a:pt x="1062990" y="12117"/>
                </a:cubicBezTo>
                <a:cubicBezTo>
                  <a:pt x="1098550" y="-3758"/>
                  <a:pt x="1100772" y="-583"/>
                  <a:pt x="1102995" y="2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35E4342B-3114-4EAA-8D38-6B14976E92FB}"/>
              </a:ext>
            </a:extLst>
          </p:cNvPr>
          <p:cNvSpPr/>
          <p:nvPr/>
        </p:nvSpPr>
        <p:spPr>
          <a:xfrm>
            <a:off x="7996800" y="2043459"/>
            <a:ext cx="438540" cy="57825"/>
          </a:xfrm>
          <a:custGeom>
            <a:avLst/>
            <a:gdLst>
              <a:gd name="connsiteX0" fmla="*/ 0 w 390525"/>
              <a:gd name="connsiteY0" fmla="*/ 38100 h 38100"/>
              <a:gd name="connsiteX1" fmla="*/ 390525 w 39052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8100">
                <a:moveTo>
                  <a:pt x="0" y="38100"/>
                </a:moveTo>
                <a:lnTo>
                  <a:pt x="3905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3629A69F-2D6C-4E1A-BB3E-02A71B4C5409}"/>
              </a:ext>
            </a:extLst>
          </p:cNvPr>
          <p:cNvSpPr/>
          <p:nvPr/>
        </p:nvSpPr>
        <p:spPr>
          <a:xfrm>
            <a:off x="8427720" y="1668991"/>
            <a:ext cx="915755" cy="376979"/>
          </a:xfrm>
          <a:custGeom>
            <a:avLst/>
            <a:gdLst>
              <a:gd name="connsiteX0" fmla="*/ 0 w 915755"/>
              <a:gd name="connsiteY0" fmla="*/ 376979 h 376979"/>
              <a:gd name="connsiteX1" fmla="*/ 316230 w 915755"/>
              <a:gd name="connsiteY1" fmla="*/ 260774 h 376979"/>
              <a:gd name="connsiteX2" fmla="*/ 415290 w 915755"/>
              <a:gd name="connsiteY2" fmla="*/ 188384 h 376979"/>
              <a:gd name="connsiteX3" fmla="*/ 542925 w 915755"/>
              <a:gd name="connsiteY3" fmla="*/ 70274 h 376979"/>
              <a:gd name="connsiteX4" fmla="*/ 611505 w 915755"/>
              <a:gd name="connsiteY4" fmla="*/ 24554 h 376979"/>
              <a:gd name="connsiteX5" fmla="*/ 687705 w 915755"/>
              <a:gd name="connsiteY5" fmla="*/ 3599 h 376979"/>
              <a:gd name="connsiteX6" fmla="*/ 842010 w 915755"/>
              <a:gd name="connsiteY6" fmla="*/ 5504 h 376979"/>
              <a:gd name="connsiteX7" fmla="*/ 908685 w 915755"/>
              <a:gd name="connsiteY7" fmla="*/ 56939 h 376979"/>
              <a:gd name="connsiteX8" fmla="*/ 910590 w 915755"/>
              <a:gd name="connsiteY8" fmla="*/ 62654 h 37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55" h="376979">
                <a:moveTo>
                  <a:pt x="0" y="376979"/>
                </a:moveTo>
                <a:cubicBezTo>
                  <a:pt x="123507" y="334592"/>
                  <a:pt x="247015" y="292206"/>
                  <a:pt x="316230" y="260774"/>
                </a:cubicBezTo>
                <a:cubicBezTo>
                  <a:pt x="385445" y="229342"/>
                  <a:pt x="377508" y="220134"/>
                  <a:pt x="415290" y="188384"/>
                </a:cubicBezTo>
                <a:cubicBezTo>
                  <a:pt x="453073" y="156634"/>
                  <a:pt x="510223" y="97579"/>
                  <a:pt x="542925" y="70274"/>
                </a:cubicBezTo>
                <a:cubicBezTo>
                  <a:pt x="575627" y="42969"/>
                  <a:pt x="587375" y="35666"/>
                  <a:pt x="611505" y="24554"/>
                </a:cubicBezTo>
                <a:cubicBezTo>
                  <a:pt x="635635" y="13441"/>
                  <a:pt x="649288" y="6774"/>
                  <a:pt x="687705" y="3599"/>
                </a:cubicBezTo>
                <a:cubicBezTo>
                  <a:pt x="726122" y="424"/>
                  <a:pt x="805180" y="-3386"/>
                  <a:pt x="842010" y="5504"/>
                </a:cubicBezTo>
                <a:cubicBezTo>
                  <a:pt x="878840" y="14394"/>
                  <a:pt x="908685" y="56939"/>
                  <a:pt x="908685" y="56939"/>
                </a:cubicBezTo>
                <a:cubicBezTo>
                  <a:pt x="920115" y="66464"/>
                  <a:pt x="915352" y="64559"/>
                  <a:pt x="910590" y="6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D9022001-CFC7-44B4-85E1-285C394E4538}"/>
              </a:ext>
            </a:extLst>
          </p:cNvPr>
          <p:cNvSpPr/>
          <p:nvPr/>
        </p:nvSpPr>
        <p:spPr>
          <a:xfrm>
            <a:off x="9206865" y="1597872"/>
            <a:ext cx="179070" cy="63288"/>
          </a:xfrm>
          <a:custGeom>
            <a:avLst/>
            <a:gdLst>
              <a:gd name="connsiteX0" fmla="*/ 0 w 179070"/>
              <a:gd name="connsiteY0" fmla="*/ 423 h 63288"/>
              <a:gd name="connsiteX1" fmla="*/ 85725 w 179070"/>
              <a:gd name="connsiteY1" fmla="*/ 4233 h 63288"/>
              <a:gd name="connsiteX2" fmla="*/ 146685 w 179070"/>
              <a:gd name="connsiteY2" fmla="*/ 30903 h 63288"/>
              <a:gd name="connsiteX3" fmla="*/ 179070 w 179070"/>
              <a:gd name="connsiteY3" fmla="*/ 63288 h 6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" h="63288">
                <a:moveTo>
                  <a:pt x="0" y="423"/>
                </a:moveTo>
                <a:cubicBezTo>
                  <a:pt x="30638" y="-212"/>
                  <a:pt x="61277" y="-847"/>
                  <a:pt x="85725" y="4233"/>
                </a:cubicBezTo>
                <a:cubicBezTo>
                  <a:pt x="110173" y="9313"/>
                  <a:pt x="131127" y="21060"/>
                  <a:pt x="146685" y="30903"/>
                </a:cubicBezTo>
                <a:cubicBezTo>
                  <a:pt x="162243" y="40746"/>
                  <a:pt x="170656" y="52017"/>
                  <a:pt x="179070" y="632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DA93D715-FCFE-4CAD-AC99-4A79D3B7748F}"/>
              </a:ext>
            </a:extLst>
          </p:cNvPr>
          <p:cNvSpPr/>
          <p:nvPr/>
        </p:nvSpPr>
        <p:spPr>
          <a:xfrm>
            <a:off x="9117330" y="1382674"/>
            <a:ext cx="133350" cy="217526"/>
          </a:xfrm>
          <a:custGeom>
            <a:avLst/>
            <a:gdLst>
              <a:gd name="connsiteX0" fmla="*/ 0 w 133350"/>
              <a:gd name="connsiteY0" fmla="*/ 217526 h 217526"/>
              <a:gd name="connsiteX1" fmla="*/ 66675 w 133350"/>
              <a:gd name="connsiteY1" fmla="*/ 118466 h 217526"/>
              <a:gd name="connsiteX2" fmla="*/ 125730 w 133350"/>
              <a:gd name="connsiteY2" fmla="*/ 7976 h 217526"/>
              <a:gd name="connsiteX3" fmla="*/ 127635 w 133350"/>
              <a:gd name="connsiteY3" fmla="*/ 7976 h 217526"/>
              <a:gd name="connsiteX4" fmla="*/ 133350 w 133350"/>
              <a:gd name="connsiteY4" fmla="*/ 2261 h 2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17526">
                <a:moveTo>
                  <a:pt x="0" y="217526"/>
                </a:moveTo>
                <a:cubicBezTo>
                  <a:pt x="22860" y="185458"/>
                  <a:pt x="45720" y="153391"/>
                  <a:pt x="66675" y="118466"/>
                </a:cubicBezTo>
                <a:cubicBezTo>
                  <a:pt x="87630" y="83541"/>
                  <a:pt x="115570" y="26391"/>
                  <a:pt x="125730" y="7976"/>
                </a:cubicBezTo>
                <a:cubicBezTo>
                  <a:pt x="135890" y="-10439"/>
                  <a:pt x="126365" y="8928"/>
                  <a:pt x="127635" y="7976"/>
                </a:cubicBezTo>
                <a:cubicBezTo>
                  <a:pt x="128905" y="7024"/>
                  <a:pt x="131127" y="4642"/>
                  <a:pt x="133350" y="2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5BC71CB0-929E-40DF-9389-F75305CAB099}"/>
              </a:ext>
            </a:extLst>
          </p:cNvPr>
          <p:cNvSpPr/>
          <p:nvPr/>
        </p:nvSpPr>
        <p:spPr>
          <a:xfrm>
            <a:off x="9216390" y="1383030"/>
            <a:ext cx="120015" cy="213360"/>
          </a:xfrm>
          <a:custGeom>
            <a:avLst/>
            <a:gdLst>
              <a:gd name="connsiteX0" fmla="*/ 0 w 120015"/>
              <a:gd name="connsiteY0" fmla="*/ 213360 h 213360"/>
              <a:gd name="connsiteX1" fmla="*/ 120015 w 120015"/>
              <a:gd name="connsiteY1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" h="213360">
                <a:moveTo>
                  <a:pt x="0" y="213360"/>
                </a:moveTo>
                <a:lnTo>
                  <a:pt x="12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0673B34F-1C10-40DD-B086-C55DA826F8BF}"/>
              </a:ext>
            </a:extLst>
          </p:cNvPr>
          <p:cNvSpPr/>
          <p:nvPr/>
        </p:nvSpPr>
        <p:spPr>
          <a:xfrm>
            <a:off x="9385935" y="1383030"/>
            <a:ext cx="253365" cy="280035"/>
          </a:xfrm>
          <a:custGeom>
            <a:avLst/>
            <a:gdLst>
              <a:gd name="connsiteX0" fmla="*/ 253365 w 253365"/>
              <a:gd name="connsiteY0" fmla="*/ 0 h 280035"/>
              <a:gd name="connsiteX1" fmla="*/ 133350 w 253365"/>
              <a:gd name="connsiteY1" fmla="*/ 104775 h 280035"/>
              <a:gd name="connsiteX2" fmla="*/ 64770 w 253365"/>
              <a:gd name="connsiteY2" fmla="*/ 190500 h 280035"/>
              <a:gd name="connsiteX3" fmla="*/ 0 w 253365"/>
              <a:gd name="connsiteY3" fmla="*/ 280035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80035">
                <a:moveTo>
                  <a:pt x="253365" y="0"/>
                </a:moveTo>
                <a:cubicBezTo>
                  <a:pt x="209073" y="36512"/>
                  <a:pt x="164782" y="73025"/>
                  <a:pt x="133350" y="104775"/>
                </a:cubicBezTo>
                <a:cubicBezTo>
                  <a:pt x="101917" y="136525"/>
                  <a:pt x="86995" y="161290"/>
                  <a:pt x="64770" y="190500"/>
                </a:cubicBezTo>
                <a:cubicBezTo>
                  <a:pt x="42545" y="219710"/>
                  <a:pt x="21272" y="249872"/>
                  <a:pt x="0" y="280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FFD9AEB4-5E08-4229-A557-788FC7315D43}"/>
              </a:ext>
            </a:extLst>
          </p:cNvPr>
          <p:cNvSpPr/>
          <p:nvPr/>
        </p:nvSpPr>
        <p:spPr>
          <a:xfrm>
            <a:off x="9261331" y="1388745"/>
            <a:ext cx="770399" cy="1159593"/>
          </a:xfrm>
          <a:custGeom>
            <a:avLst/>
            <a:gdLst>
              <a:gd name="connsiteX0" fmla="*/ 770399 w 770399"/>
              <a:gd name="connsiteY0" fmla="*/ 0 h 1159593"/>
              <a:gd name="connsiteX1" fmla="*/ 480839 w 770399"/>
              <a:gd name="connsiteY1" fmla="*/ 238125 h 1159593"/>
              <a:gd name="connsiteX2" fmla="*/ 292244 w 770399"/>
              <a:gd name="connsiteY2" fmla="*/ 468630 h 1159593"/>
              <a:gd name="connsiteX3" fmla="*/ 147464 w 770399"/>
              <a:gd name="connsiteY3" fmla="*/ 731520 h 1159593"/>
              <a:gd name="connsiteX4" fmla="*/ 48404 w 770399"/>
              <a:gd name="connsiteY4" fmla="*/ 1005840 h 1159593"/>
              <a:gd name="connsiteX5" fmla="*/ 6494 w 770399"/>
              <a:gd name="connsiteY5" fmla="*/ 1144905 h 1159593"/>
              <a:gd name="connsiteX6" fmla="*/ 779 w 770399"/>
              <a:gd name="connsiteY6" fmla="*/ 1148715 h 11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99" h="1159593">
                <a:moveTo>
                  <a:pt x="770399" y="0"/>
                </a:moveTo>
                <a:cubicBezTo>
                  <a:pt x="665465" y="80010"/>
                  <a:pt x="560531" y="160020"/>
                  <a:pt x="480839" y="238125"/>
                </a:cubicBezTo>
                <a:cubicBezTo>
                  <a:pt x="401147" y="316230"/>
                  <a:pt x="347806" y="386398"/>
                  <a:pt x="292244" y="468630"/>
                </a:cubicBezTo>
                <a:cubicBezTo>
                  <a:pt x="236682" y="550862"/>
                  <a:pt x="188104" y="641985"/>
                  <a:pt x="147464" y="731520"/>
                </a:cubicBezTo>
                <a:cubicBezTo>
                  <a:pt x="106824" y="821055"/>
                  <a:pt x="71899" y="936943"/>
                  <a:pt x="48404" y="1005840"/>
                </a:cubicBezTo>
                <a:cubicBezTo>
                  <a:pt x="24909" y="1074737"/>
                  <a:pt x="14431" y="1121093"/>
                  <a:pt x="6494" y="1144905"/>
                </a:cubicBezTo>
                <a:cubicBezTo>
                  <a:pt x="-1444" y="1168718"/>
                  <a:pt x="-333" y="1158716"/>
                  <a:pt x="779" y="1148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3" name="グループ化 2132">
            <a:extLst>
              <a:ext uri="{FF2B5EF4-FFF2-40B4-BE49-F238E27FC236}">
                <a16:creationId xmlns:a16="http://schemas.microsoft.com/office/drawing/2014/main" id="{CF03CD65-4AFE-439A-AEB2-B7C1A5C8CCC4}"/>
              </a:ext>
            </a:extLst>
          </p:cNvPr>
          <p:cNvGrpSpPr/>
          <p:nvPr/>
        </p:nvGrpSpPr>
        <p:grpSpPr>
          <a:xfrm>
            <a:off x="9715503" y="1835171"/>
            <a:ext cx="199933" cy="383847"/>
            <a:chOff x="9715503" y="1835171"/>
            <a:chExt cx="199933" cy="383847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EE06BF5C-E50E-4981-BEEE-22EFDCC12EA6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28D9C4-F746-4FAE-A346-58BF3DCABA2E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2" name="グループ化 2131">
            <a:extLst>
              <a:ext uri="{FF2B5EF4-FFF2-40B4-BE49-F238E27FC236}">
                <a16:creationId xmlns:a16="http://schemas.microsoft.com/office/drawing/2014/main" id="{19FE0C8C-0D20-48A6-84F8-16FB49EA0C52}"/>
              </a:ext>
            </a:extLst>
          </p:cNvPr>
          <p:cNvGrpSpPr/>
          <p:nvPr/>
        </p:nvGrpSpPr>
        <p:grpSpPr>
          <a:xfrm>
            <a:off x="10020301" y="1668991"/>
            <a:ext cx="143653" cy="223066"/>
            <a:chOff x="10020301" y="1668991"/>
            <a:chExt cx="143653" cy="223066"/>
          </a:xfrm>
        </p:grpSpPr>
        <p:sp>
          <p:nvSpPr>
            <p:cNvPr id="2130" name="正方形/長方形 2129">
              <a:extLst>
                <a:ext uri="{FF2B5EF4-FFF2-40B4-BE49-F238E27FC236}">
                  <a16:creationId xmlns:a16="http://schemas.microsoft.com/office/drawing/2014/main" id="{74EBE32B-1330-4636-B832-B4E60198060A}"/>
                </a:ext>
              </a:extLst>
            </p:cNvPr>
            <p:cNvSpPr/>
            <p:nvPr/>
          </p:nvSpPr>
          <p:spPr>
            <a:xfrm rot="18778395">
              <a:off x="9932978" y="1759014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正方形/長方形 2130">
              <a:extLst>
                <a:ext uri="{FF2B5EF4-FFF2-40B4-BE49-F238E27FC236}">
                  <a16:creationId xmlns:a16="http://schemas.microsoft.com/office/drawing/2014/main" id="{DB56B42F-7CEA-498E-B15E-3EAF760AB5E0}"/>
                </a:ext>
              </a:extLst>
            </p:cNvPr>
            <p:cNvSpPr/>
            <p:nvPr/>
          </p:nvSpPr>
          <p:spPr>
            <a:xfrm>
              <a:off x="10047922" y="1668991"/>
              <a:ext cx="116032" cy="163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496784B-41DE-4CFF-8074-D10DA1788167}"/>
              </a:ext>
            </a:extLst>
          </p:cNvPr>
          <p:cNvGrpSpPr/>
          <p:nvPr/>
        </p:nvGrpSpPr>
        <p:grpSpPr>
          <a:xfrm>
            <a:off x="9409793" y="2160270"/>
            <a:ext cx="199933" cy="383847"/>
            <a:chOff x="9715503" y="1835171"/>
            <a:chExt cx="199933" cy="3838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F66A803A-18BD-464C-BEFD-A1C5236A7BC7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6D045A5-0BDD-40CA-A351-3BC04C379B47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61C3934-9EA9-4075-B46B-E5DB6F889D6D}"/>
              </a:ext>
            </a:extLst>
          </p:cNvPr>
          <p:cNvSpPr/>
          <p:nvPr/>
        </p:nvSpPr>
        <p:spPr>
          <a:xfrm rot="18778395">
            <a:off x="9173010" y="257140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50EC76E-30D2-4F88-B15E-F7DC42CA4C98}"/>
              </a:ext>
            </a:extLst>
          </p:cNvPr>
          <p:cNvSpPr/>
          <p:nvPr/>
        </p:nvSpPr>
        <p:spPr>
          <a:xfrm rot="18778395">
            <a:off x="9018796" y="27348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9308242-5A15-4F05-891B-51A3CE6547E0}"/>
              </a:ext>
            </a:extLst>
          </p:cNvPr>
          <p:cNvSpPr/>
          <p:nvPr/>
        </p:nvSpPr>
        <p:spPr>
          <a:xfrm rot="18985456">
            <a:off x="8863706" y="28894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7A2D034-60C8-48DE-A164-9033E065A163}"/>
              </a:ext>
            </a:extLst>
          </p:cNvPr>
          <p:cNvSpPr/>
          <p:nvPr/>
        </p:nvSpPr>
        <p:spPr>
          <a:xfrm rot="18879568">
            <a:off x="8707100" y="304270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8BC40F8-EFFE-4052-B074-54308E7AD54A}"/>
              </a:ext>
            </a:extLst>
          </p:cNvPr>
          <p:cNvSpPr/>
          <p:nvPr/>
        </p:nvSpPr>
        <p:spPr>
          <a:xfrm rot="18985456">
            <a:off x="8549947" y="319826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13A496A-714D-486F-87BD-2DA8100B7E8E}"/>
              </a:ext>
            </a:extLst>
          </p:cNvPr>
          <p:cNvSpPr/>
          <p:nvPr/>
        </p:nvSpPr>
        <p:spPr>
          <a:xfrm rot="18879568">
            <a:off x="8393201" y="335382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187A688-FD30-4241-805D-5A7646EAB425}"/>
              </a:ext>
            </a:extLst>
          </p:cNvPr>
          <p:cNvSpPr/>
          <p:nvPr/>
        </p:nvSpPr>
        <p:spPr>
          <a:xfrm rot="18985456">
            <a:off x="8235230" y="350866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1D7FB7E-977A-4D81-9F49-5A2EA005A825}"/>
              </a:ext>
            </a:extLst>
          </p:cNvPr>
          <p:cNvSpPr/>
          <p:nvPr/>
        </p:nvSpPr>
        <p:spPr>
          <a:xfrm rot="18879568">
            <a:off x="8078624" y="366190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5EE4AE2-DB5D-4512-91EC-C0FE94929AFA}"/>
              </a:ext>
            </a:extLst>
          </p:cNvPr>
          <p:cNvSpPr/>
          <p:nvPr/>
        </p:nvSpPr>
        <p:spPr>
          <a:xfrm rot="18985456">
            <a:off x="7921471" y="381746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D2BC2E06-82CF-4AE0-912E-61DFEB9D1B34}"/>
              </a:ext>
            </a:extLst>
          </p:cNvPr>
          <p:cNvSpPr/>
          <p:nvPr/>
        </p:nvSpPr>
        <p:spPr>
          <a:xfrm rot="18879568">
            <a:off x="7764725" y="397302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6BC30EDD-887C-4A77-BA8C-F7292A2D8B9E}"/>
              </a:ext>
            </a:extLst>
          </p:cNvPr>
          <p:cNvSpPr/>
          <p:nvPr/>
        </p:nvSpPr>
        <p:spPr>
          <a:xfrm rot="18985456">
            <a:off x="7610390" y="412354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F387AAE-22C3-431C-AFBB-42AA83910CEE}"/>
              </a:ext>
            </a:extLst>
          </p:cNvPr>
          <p:cNvSpPr/>
          <p:nvPr/>
        </p:nvSpPr>
        <p:spPr>
          <a:xfrm rot="18879568">
            <a:off x="7453784" y="4276779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5DC9ECB-67B7-44BE-9AD5-EE30EE368470}"/>
              </a:ext>
            </a:extLst>
          </p:cNvPr>
          <p:cNvSpPr/>
          <p:nvPr/>
        </p:nvSpPr>
        <p:spPr>
          <a:xfrm rot="18985456">
            <a:off x="7296631" y="443233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27799B-EBD6-4890-8CC5-379B14736E5A}"/>
              </a:ext>
            </a:extLst>
          </p:cNvPr>
          <p:cNvSpPr/>
          <p:nvPr/>
        </p:nvSpPr>
        <p:spPr>
          <a:xfrm rot="19100960">
            <a:off x="7136075" y="457837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2495F914-5F7D-4D8B-A2B5-0D3695D210BC}"/>
              </a:ext>
            </a:extLst>
          </p:cNvPr>
          <p:cNvSpPr/>
          <p:nvPr/>
        </p:nvSpPr>
        <p:spPr>
          <a:xfrm rot="19102552">
            <a:off x="6975520" y="472249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D47A9CE-DCE1-4F98-869A-31765CE2CD08}"/>
              </a:ext>
            </a:extLst>
          </p:cNvPr>
          <p:cNvSpPr/>
          <p:nvPr/>
        </p:nvSpPr>
        <p:spPr>
          <a:xfrm rot="19164481">
            <a:off x="6814899" y="486271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89CBC09-DA72-4730-AFB7-CF4030A3D2C1}"/>
              </a:ext>
            </a:extLst>
          </p:cNvPr>
          <p:cNvSpPr/>
          <p:nvPr/>
        </p:nvSpPr>
        <p:spPr>
          <a:xfrm rot="19166073">
            <a:off x="6650534" y="50049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A8E0B799-F1EB-45FC-9678-86ECC36BEA83}"/>
              </a:ext>
            </a:extLst>
          </p:cNvPr>
          <p:cNvSpPr/>
          <p:nvPr/>
        </p:nvSpPr>
        <p:spPr>
          <a:xfrm rot="19164481">
            <a:off x="6489254" y="514654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CCF32DBA-BCD0-44D7-9936-9B14BEA04232}"/>
              </a:ext>
            </a:extLst>
          </p:cNvPr>
          <p:cNvSpPr/>
          <p:nvPr/>
        </p:nvSpPr>
        <p:spPr>
          <a:xfrm rot="8621523">
            <a:off x="6322984" y="52773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1DA6C91-219B-4B45-8D4A-54C8C6503E1C}"/>
              </a:ext>
            </a:extLst>
          </p:cNvPr>
          <p:cNvSpPr/>
          <p:nvPr/>
        </p:nvSpPr>
        <p:spPr>
          <a:xfrm rot="19342071">
            <a:off x="6146564" y="540813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1F1102FD-CD72-46E3-B698-C9BFE42DB12D}"/>
              </a:ext>
            </a:extLst>
          </p:cNvPr>
          <p:cNvSpPr/>
          <p:nvPr/>
        </p:nvSpPr>
        <p:spPr>
          <a:xfrm rot="8621523">
            <a:off x="5967675" y="554482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BEE6BC1-2853-4C05-8C0B-D23FDF9AF088}"/>
              </a:ext>
            </a:extLst>
          </p:cNvPr>
          <p:cNvSpPr/>
          <p:nvPr/>
        </p:nvSpPr>
        <p:spPr>
          <a:xfrm rot="19342071">
            <a:off x="5791255" y="567562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845DF31C-79FD-454A-BB0B-C58E55C8B527}"/>
              </a:ext>
            </a:extLst>
          </p:cNvPr>
          <p:cNvSpPr/>
          <p:nvPr/>
        </p:nvSpPr>
        <p:spPr>
          <a:xfrm rot="8621523">
            <a:off x="5619060" y="580200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3B7790D1-9C27-4A93-AF90-BD2BB76208E8}"/>
              </a:ext>
            </a:extLst>
          </p:cNvPr>
          <p:cNvSpPr/>
          <p:nvPr/>
        </p:nvSpPr>
        <p:spPr>
          <a:xfrm rot="19342071">
            <a:off x="5442640" y="593279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2E45051-0EB3-4DD2-A16E-A88A77174996}"/>
              </a:ext>
            </a:extLst>
          </p:cNvPr>
          <p:cNvSpPr/>
          <p:nvPr/>
        </p:nvSpPr>
        <p:spPr>
          <a:xfrm rot="8621523">
            <a:off x="5265248" y="606949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FA53E54-5347-4588-8A98-17910E26A15D}"/>
              </a:ext>
            </a:extLst>
          </p:cNvPr>
          <p:cNvSpPr/>
          <p:nvPr/>
        </p:nvSpPr>
        <p:spPr>
          <a:xfrm rot="19342071">
            <a:off x="5088828" y="62002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2A52FE8E-2F12-4263-B05E-646EE9671867}"/>
              </a:ext>
            </a:extLst>
          </p:cNvPr>
          <p:cNvSpPr/>
          <p:nvPr/>
        </p:nvSpPr>
        <p:spPr>
          <a:xfrm rot="19736010">
            <a:off x="4724959" y="645746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9FF32A5-836F-427A-98FC-695BC5D77686}"/>
              </a:ext>
            </a:extLst>
          </p:cNvPr>
          <p:cNvSpPr/>
          <p:nvPr/>
        </p:nvSpPr>
        <p:spPr>
          <a:xfrm rot="8643646">
            <a:off x="4908550" y="633619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5FD3E7E8-32F2-4309-B6B3-31E5E50CE890}"/>
              </a:ext>
            </a:extLst>
          </p:cNvPr>
          <p:cNvSpPr/>
          <p:nvPr/>
        </p:nvSpPr>
        <p:spPr>
          <a:xfrm rot="8859681">
            <a:off x="4538606" y="657241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55D2DCC9-2878-489F-ABBF-46B5F1507192}"/>
              </a:ext>
            </a:extLst>
          </p:cNvPr>
          <p:cNvSpPr/>
          <p:nvPr/>
        </p:nvSpPr>
        <p:spPr>
          <a:xfrm rot="19736010">
            <a:off x="4348539" y="668987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D37F4F0-6A6E-48A0-9511-133C074DD993}"/>
              </a:ext>
            </a:extLst>
          </p:cNvPr>
          <p:cNvSpPr/>
          <p:nvPr/>
        </p:nvSpPr>
        <p:spPr>
          <a:xfrm rot="8859681">
            <a:off x="4162186" y="680482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5BF9799-10EC-4727-B136-D79959E8F001}"/>
              </a:ext>
            </a:extLst>
          </p:cNvPr>
          <p:cNvSpPr/>
          <p:nvPr/>
        </p:nvSpPr>
        <p:spPr>
          <a:xfrm rot="19736010">
            <a:off x="3970831" y="692418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E19A5577-F8EA-4B79-8C37-D65A348D6BDB}"/>
              </a:ext>
            </a:extLst>
          </p:cNvPr>
          <p:cNvSpPr/>
          <p:nvPr/>
        </p:nvSpPr>
        <p:spPr>
          <a:xfrm rot="8859681">
            <a:off x="3784478" y="70391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9E7E9963-887D-43BC-9D3F-4A06FFEA2533}"/>
              </a:ext>
            </a:extLst>
          </p:cNvPr>
          <p:cNvGrpSpPr/>
          <p:nvPr/>
        </p:nvGrpSpPr>
        <p:grpSpPr>
          <a:xfrm>
            <a:off x="3597370" y="7154089"/>
            <a:ext cx="221120" cy="138252"/>
            <a:chOff x="3597370" y="7154089"/>
            <a:chExt cx="221120" cy="13825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28088FD9-5561-4C27-920F-2BD6EB16C444}"/>
                </a:ext>
              </a:extLst>
            </p:cNvPr>
            <p:cNvSpPr/>
            <p:nvPr/>
          </p:nvSpPr>
          <p:spPr>
            <a:xfrm rot="19736010">
              <a:off x="3598124" y="7154089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正方形/長方形 2133">
              <a:extLst>
                <a:ext uri="{FF2B5EF4-FFF2-40B4-BE49-F238E27FC236}">
                  <a16:creationId xmlns:a16="http://schemas.microsoft.com/office/drawing/2014/main" id="{BF8EAFBA-F412-48F1-ABBD-3A90CE3CC2B7}"/>
                </a:ext>
              </a:extLst>
            </p:cNvPr>
            <p:cNvSpPr/>
            <p:nvPr/>
          </p:nvSpPr>
          <p:spPr>
            <a:xfrm>
              <a:off x="3597370" y="7227769"/>
              <a:ext cx="83090" cy="645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1332C4-2074-4B8A-BF3E-8F9783DEF6C7}"/>
              </a:ext>
            </a:extLst>
          </p:cNvPr>
          <p:cNvSpPr/>
          <p:nvPr/>
        </p:nvSpPr>
        <p:spPr>
          <a:xfrm rot="8886703">
            <a:off x="9692466" y="422176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E9B75445-A0B1-47A1-8B32-1260F5BE4050}"/>
              </a:ext>
            </a:extLst>
          </p:cNvPr>
          <p:cNvGrpSpPr/>
          <p:nvPr/>
        </p:nvGrpSpPr>
        <p:grpSpPr>
          <a:xfrm>
            <a:off x="9877117" y="4015740"/>
            <a:ext cx="230813" cy="145556"/>
            <a:chOff x="9877117" y="4015740"/>
            <a:chExt cx="230813" cy="145556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BC3C1DC1-681C-4360-9EFA-1C866A7E7754}"/>
                </a:ext>
              </a:extLst>
            </p:cNvPr>
            <p:cNvSpPr/>
            <p:nvPr/>
          </p:nvSpPr>
          <p:spPr>
            <a:xfrm rot="19701998">
              <a:off x="9877117" y="4104330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正方形/長方形 2135">
              <a:extLst>
                <a:ext uri="{FF2B5EF4-FFF2-40B4-BE49-F238E27FC236}">
                  <a16:creationId xmlns:a16="http://schemas.microsoft.com/office/drawing/2014/main" id="{5AB49133-367F-4250-8261-9EBC7E22E290}"/>
                </a:ext>
              </a:extLst>
            </p:cNvPr>
            <p:cNvSpPr/>
            <p:nvPr/>
          </p:nvSpPr>
          <p:spPr>
            <a:xfrm>
              <a:off x="10043161" y="4015740"/>
              <a:ext cx="64769" cy="1455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23A7FA6-EF19-42DE-B535-95CF8C96BB4B}"/>
              </a:ext>
            </a:extLst>
          </p:cNvPr>
          <p:cNvSpPr/>
          <p:nvPr/>
        </p:nvSpPr>
        <p:spPr>
          <a:xfrm rot="19701998">
            <a:off x="9504553" y="43383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F310D0D-4C7B-48B5-9897-A1C6046B2F0E}"/>
              </a:ext>
            </a:extLst>
          </p:cNvPr>
          <p:cNvSpPr/>
          <p:nvPr/>
        </p:nvSpPr>
        <p:spPr>
          <a:xfrm rot="8886703">
            <a:off x="9316639" y="445485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E2985D9-C496-4387-99C4-1DF83E62FA2E}"/>
              </a:ext>
            </a:extLst>
          </p:cNvPr>
          <p:cNvSpPr/>
          <p:nvPr/>
        </p:nvSpPr>
        <p:spPr>
          <a:xfrm rot="19701998">
            <a:off x="9128726" y="45713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EEDA6C90-33EF-4F52-8482-51D7D48569E3}"/>
              </a:ext>
            </a:extLst>
          </p:cNvPr>
          <p:cNvSpPr/>
          <p:nvPr/>
        </p:nvSpPr>
        <p:spPr>
          <a:xfrm rot="8992548">
            <a:off x="8945796" y="468154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91692E8E-7F0C-4DDD-A3D6-CC61EF5ADEC6}"/>
              </a:ext>
            </a:extLst>
          </p:cNvPr>
          <p:cNvSpPr/>
          <p:nvPr/>
        </p:nvSpPr>
        <p:spPr>
          <a:xfrm rot="19759900">
            <a:off x="8757883" y="479237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0004582-B219-4B2B-B016-0A0904EF8EDA}"/>
              </a:ext>
            </a:extLst>
          </p:cNvPr>
          <p:cNvSpPr/>
          <p:nvPr/>
        </p:nvSpPr>
        <p:spPr>
          <a:xfrm rot="8992548">
            <a:off x="8568389" y="490735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28C47501-477B-4C29-9E5F-92A5CC1E782C}"/>
              </a:ext>
            </a:extLst>
          </p:cNvPr>
          <p:cNvSpPr/>
          <p:nvPr/>
        </p:nvSpPr>
        <p:spPr>
          <a:xfrm rot="19759900">
            <a:off x="8380476" y="501818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DCF3BD41-C6BD-4CE4-85A7-75D40D9DDF7B}"/>
              </a:ext>
            </a:extLst>
          </p:cNvPr>
          <p:cNvSpPr/>
          <p:nvPr/>
        </p:nvSpPr>
        <p:spPr>
          <a:xfrm rot="8992548">
            <a:off x="8188972" y="51322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422E4615-7AEA-4DF0-A878-CA6967C8BF3B}"/>
              </a:ext>
            </a:extLst>
          </p:cNvPr>
          <p:cNvSpPr/>
          <p:nvPr/>
        </p:nvSpPr>
        <p:spPr>
          <a:xfrm rot="19759900">
            <a:off x="8001059" y="52431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28B483AB-CF27-4A8D-9C2C-52C596F1CFCD}"/>
              </a:ext>
            </a:extLst>
          </p:cNvPr>
          <p:cNvSpPr/>
          <p:nvPr/>
        </p:nvSpPr>
        <p:spPr>
          <a:xfrm rot="8992548">
            <a:off x="7813620" y="535033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1D6C610-44BC-47DF-A91E-417819DCD4F9}"/>
              </a:ext>
            </a:extLst>
          </p:cNvPr>
          <p:cNvSpPr/>
          <p:nvPr/>
        </p:nvSpPr>
        <p:spPr>
          <a:xfrm rot="19759900">
            <a:off x="7625707" y="546116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E22EE0B-8C57-4AE1-AE7A-E349D49E8C9F}"/>
              </a:ext>
            </a:extLst>
          </p:cNvPr>
          <p:cNvSpPr/>
          <p:nvPr/>
        </p:nvSpPr>
        <p:spPr>
          <a:xfrm rot="8992548">
            <a:off x="7439294" y="55685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51DDBEC-9F0B-4DF7-941D-B538B005BEC8}"/>
              </a:ext>
            </a:extLst>
          </p:cNvPr>
          <p:cNvSpPr/>
          <p:nvPr/>
        </p:nvSpPr>
        <p:spPr>
          <a:xfrm rot="19759900">
            <a:off x="7251381" y="56794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1E2625-E091-4E3D-A373-6C4A59CD5419}"/>
              </a:ext>
            </a:extLst>
          </p:cNvPr>
          <p:cNvSpPr/>
          <p:nvPr/>
        </p:nvSpPr>
        <p:spPr>
          <a:xfrm rot="8992548">
            <a:off x="7065884" y="579192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27431564-0417-4014-89D7-31CA89A8DD2E}"/>
              </a:ext>
            </a:extLst>
          </p:cNvPr>
          <p:cNvSpPr/>
          <p:nvPr/>
        </p:nvSpPr>
        <p:spPr>
          <a:xfrm rot="19759900">
            <a:off x="6877971" y="590275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4A64DE6-1430-4C54-89AD-01B4F809475A}"/>
              </a:ext>
            </a:extLst>
          </p:cNvPr>
          <p:cNvSpPr/>
          <p:nvPr/>
        </p:nvSpPr>
        <p:spPr>
          <a:xfrm rot="8738250">
            <a:off x="6692676" y="60232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AD74D67-3B9B-4628-B9A7-0BFCB433B122}"/>
              </a:ext>
            </a:extLst>
          </p:cNvPr>
          <p:cNvSpPr/>
          <p:nvPr/>
        </p:nvSpPr>
        <p:spPr>
          <a:xfrm rot="19655187">
            <a:off x="6508573" y="61454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4E74649-EFF5-46B0-9017-1886CF4009B3}"/>
              </a:ext>
            </a:extLst>
          </p:cNvPr>
          <p:cNvSpPr/>
          <p:nvPr/>
        </p:nvSpPr>
        <p:spPr>
          <a:xfrm rot="8867059">
            <a:off x="6328061" y="62606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16CCDD89-F2E3-4DB1-BA01-E389F76FF97E}"/>
              </a:ext>
            </a:extLst>
          </p:cNvPr>
          <p:cNvSpPr/>
          <p:nvPr/>
        </p:nvSpPr>
        <p:spPr>
          <a:xfrm rot="19759900">
            <a:off x="6143958" y="637340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47DC5A2-0C23-49CB-9B43-5328E1301455}"/>
              </a:ext>
            </a:extLst>
          </p:cNvPr>
          <p:cNvSpPr/>
          <p:nvPr/>
        </p:nvSpPr>
        <p:spPr>
          <a:xfrm rot="8867059">
            <a:off x="5953165" y="649131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AA4D166-DD08-4307-B523-6598BACFE8C3}"/>
              </a:ext>
            </a:extLst>
          </p:cNvPr>
          <p:cNvSpPr/>
          <p:nvPr/>
        </p:nvSpPr>
        <p:spPr>
          <a:xfrm rot="19759900">
            <a:off x="5767157" y="6605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E9E9233-3FEF-45AA-9A7A-776CD0924DF3}"/>
              </a:ext>
            </a:extLst>
          </p:cNvPr>
          <p:cNvSpPr/>
          <p:nvPr/>
        </p:nvSpPr>
        <p:spPr>
          <a:xfrm rot="8867059">
            <a:off x="5579420" y="671922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EEC881BF-5E70-4D9D-B934-421746D13F83}"/>
              </a:ext>
            </a:extLst>
          </p:cNvPr>
          <p:cNvSpPr/>
          <p:nvPr/>
        </p:nvSpPr>
        <p:spPr>
          <a:xfrm rot="19759900">
            <a:off x="5393412" y="6831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933F19B-DA2B-45DF-8B75-FAC41F6AD918}"/>
              </a:ext>
            </a:extLst>
          </p:cNvPr>
          <p:cNvSpPr/>
          <p:nvPr/>
        </p:nvSpPr>
        <p:spPr>
          <a:xfrm rot="8867059">
            <a:off x="5207601" y="694468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1B48FE9A-531A-4444-853C-501B8BECD2F8}"/>
              </a:ext>
            </a:extLst>
          </p:cNvPr>
          <p:cNvSpPr/>
          <p:nvPr/>
        </p:nvSpPr>
        <p:spPr>
          <a:xfrm rot="19759900">
            <a:off x="5024186" y="706035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777CB6E9-553D-49D6-ADB4-FFAE4C7EB5E0}"/>
              </a:ext>
            </a:extLst>
          </p:cNvPr>
          <p:cNvSpPr/>
          <p:nvPr/>
        </p:nvSpPr>
        <p:spPr>
          <a:xfrm rot="8867059">
            <a:off x="4838375" y="717308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正方形/長方形 2137">
            <a:extLst>
              <a:ext uri="{FF2B5EF4-FFF2-40B4-BE49-F238E27FC236}">
                <a16:creationId xmlns:a16="http://schemas.microsoft.com/office/drawing/2014/main" id="{2868F214-4FB8-4137-90A5-DBFD56CC6D70}"/>
              </a:ext>
            </a:extLst>
          </p:cNvPr>
          <p:cNvSpPr/>
          <p:nvPr/>
        </p:nvSpPr>
        <p:spPr>
          <a:xfrm>
            <a:off x="4816414" y="7231578"/>
            <a:ext cx="210814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B9C74A7-3271-40F7-9F27-427891D41F12}"/>
              </a:ext>
            </a:extLst>
          </p:cNvPr>
          <p:cNvSpPr/>
          <p:nvPr/>
        </p:nvSpPr>
        <p:spPr>
          <a:xfrm>
            <a:off x="1701165" y="2708910"/>
            <a:ext cx="150495" cy="26670"/>
          </a:xfrm>
          <a:custGeom>
            <a:avLst/>
            <a:gdLst>
              <a:gd name="connsiteX0" fmla="*/ 0 w 150495"/>
              <a:gd name="connsiteY0" fmla="*/ 26670 h 26670"/>
              <a:gd name="connsiteX1" fmla="*/ 150495 w 15049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26670">
                <a:moveTo>
                  <a:pt x="0" y="26670"/>
                </a:moveTo>
                <a:lnTo>
                  <a:pt x="1504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BDACA167-06FD-4831-93BB-07C97E976A95}"/>
              </a:ext>
            </a:extLst>
          </p:cNvPr>
          <p:cNvSpPr/>
          <p:nvPr/>
        </p:nvSpPr>
        <p:spPr>
          <a:xfrm>
            <a:off x="1744980" y="2291715"/>
            <a:ext cx="104775" cy="422910"/>
          </a:xfrm>
          <a:custGeom>
            <a:avLst/>
            <a:gdLst>
              <a:gd name="connsiteX0" fmla="*/ 0 w 104775"/>
              <a:gd name="connsiteY0" fmla="*/ 0 h 422910"/>
              <a:gd name="connsiteX1" fmla="*/ 38100 w 104775"/>
              <a:gd name="connsiteY1" fmla="*/ 152400 h 422910"/>
              <a:gd name="connsiteX2" fmla="*/ 80010 w 104775"/>
              <a:gd name="connsiteY2" fmla="*/ 312420 h 422910"/>
              <a:gd name="connsiteX3" fmla="*/ 104775 w 104775"/>
              <a:gd name="connsiteY3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422910">
                <a:moveTo>
                  <a:pt x="0" y="0"/>
                </a:moveTo>
                <a:cubicBezTo>
                  <a:pt x="12382" y="50165"/>
                  <a:pt x="24765" y="100330"/>
                  <a:pt x="38100" y="152400"/>
                </a:cubicBezTo>
                <a:cubicBezTo>
                  <a:pt x="51435" y="204470"/>
                  <a:pt x="68898" y="267335"/>
                  <a:pt x="80010" y="312420"/>
                </a:cubicBezTo>
                <a:cubicBezTo>
                  <a:pt x="91122" y="357505"/>
                  <a:pt x="97948" y="390207"/>
                  <a:pt x="104775" y="422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858712D2-F84B-4336-B14B-0B401F09B8E5}"/>
              </a:ext>
            </a:extLst>
          </p:cNvPr>
          <p:cNvSpPr/>
          <p:nvPr/>
        </p:nvSpPr>
        <p:spPr>
          <a:xfrm>
            <a:off x="1807845" y="2306955"/>
            <a:ext cx="99060" cy="400050"/>
          </a:xfrm>
          <a:custGeom>
            <a:avLst/>
            <a:gdLst>
              <a:gd name="connsiteX0" fmla="*/ 0 w 99060"/>
              <a:gd name="connsiteY0" fmla="*/ 0 h 400050"/>
              <a:gd name="connsiteX1" fmla="*/ 99060 w 9906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400050">
                <a:moveTo>
                  <a:pt x="0" y="0"/>
                </a:moveTo>
                <a:lnTo>
                  <a:pt x="99060" y="400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8AF2907F-DCE7-43EF-B7CE-67C8A52DB381}"/>
              </a:ext>
            </a:extLst>
          </p:cNvPr>
          <p:cNvSpPr/>
          <p:nvPr/>
        </p:nvSpPr>
        <p:spPr>
          <a:xfrm>
            <a:off x="1905000" y="2660927"/>
            <a:ext cx="551181" cy="44531"/>
          </a:xfrm>
          <a:custGeom>
            <a:avLst/>
            <a:gdLst>
              <a:gd name="connsiteX0" fmla="*/ 0 w 551181"/>
              <a:gd name="connsiteY0" fmla="*/ 42268 h 44531"/>
              <a:gd name="connsiteX1" fmla="*/ 348615 w 551181"/>
              <a:gd name="connsiteY1" fmla="*/ 40363 h 44531"/>
              <a:gd name="connsiteX2" fmla="*/ 533400 w 551181"/>
              <a:gd name="connsiteY2" fmla="*/ 4168 h 44531"/>
              <a:gd name="connsiteX3" fmla="*/ 533400 w 551181"/>
              <a:gd name="connsiteY3" fmla="*/ 2263 h 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81" h="44531">
                <a:moveTo>
                  <a:pt x="0" y="42268"/>
                </a:moveTo>
                <a:cubicBezTo>
                  <a:pt x="129857" y="44490"/>
                  <a:pt x="259715" y="46713"/>
                  <a:pt x="348615" y="40363"/>
                </a:cubicBezTo>
                <a:cubicBezTo>
                  <a:pt x="437515" y="34013"/>
                  <a:pt x="502602" y="10518"/>
                  <a:pt x="533400" y="4168"/>
                </a:cubicBezTo>
                <a:cubicBezTo>
                  <a:pt x="564198" y="-2182"/>
                  <a:pt x="548799" y="40"/>
                  <a:pt x="533400" y="2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0EFF3F94-1AD3-42A3-B355-9F43D649E41A}"/>
              </a:ext>
            </a:extLst>
          </p:cNvPr>
          <p:cNvSpPr/>
          <p:nvPr/>
        </p:nvSpPr>
        <p:spPr>
          <a:xfrm>
            <a:off x="2171700" y="2301240"/>
            <a:ext cx="278130" cy="363855"/>
          </a:xfrm>
          <a:custGeom>
            <a:avLst/>
            <a:gdLst>
              <a:gd name="connsiteX0" fmla="*/ 0 w 278130"/>
              <a:gd name="connsiteY0" fmla="*/ 0 h 363855"/>
              <a:gd name="connsiteX1" fmla="*/ 93345 w 278130"/>
              <a:gd name="connsiteY1" fmla="*/ 169545 h 363855"/>
              <a:gd name="connsiteX2" fmla="*/ 140970 w 278130"/>
              <a:gd name="connsiteY2" fmla="*/ 224790 h 363855"/>
              <a:gd name="connsiteX3" fmla="*/ 203835 w 278130"/>
              <a:gd name="connsiteY3" fmla="*/ 291465 h 363855"/>
              <a:gd name="connsiteX4" fmla="*/ 278130 w 278130"/>
              <a:gd name="connsiteY4" fmla="*/ 363855 h 3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" h="363855">
                <a:moveTo>
                  <a:pt x="0" y="0"/>
                </a:moveTo>
                <a:cubicBezTo>
                  <a:pt x="34925" y="66040"/>
                  <a:pt x="69850" y="132080"/>
                  <a:pt x="93345" y="169545"/>
                </a:cubicBezTo>
                <a:cubicBezTo>
                  <a:pt x="116840" y="207010"/>
                  <a:pt x="122555" y="204470"/>
                  <a:pt x="140970" y="224790"/>
                </a:cubicBezTo>
                <a:cubicBezTo>
                  <a:pt x="159385" y="245110"/>
                  <a:pt x="180975" y="268288"/>
                  <a:pt x="203835" y="291465"/>
                </a:cubicBezTo>
                <a:cubicBezTo>
                  <a:pt x="226695" y="314643"/>
                  <a:pt x="252412" y="339249"/>
                  <a:pt x="278130" y="36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41D2893-079F-4D5B-8F77-8CCDB85CB425}"/>
              </a:ext>
            </a:extLst>
          </p:cNvPr>
          <p:cNvSpPr/>
          <p:nvPr/>
        </p:nvSpPr>
        <p:spPr>
          <a:xfrm>
            <a:off x="2301240" y="2293620"/>
            <a:ext cx="91440" cy="140970"/>
          </a:xfrm>
          <a:custGeom>
            <a:avLst/>
            <a:gdLst>
              <a:gd name="connsiteX0" fmla="*/ 0 w 91440"/>
              <a:gd name="connsiteY0" fmla="*/ 0 h 140970"/>
              <a:gd name="connsiteX1" fmla="*/ 91440 w 91440"/>
              <a:gd name="connsiteY1" fmla="*/ 14097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140970">
                <a:moveTo>
                  <a:pt x="0" y="0"/>
                </a:moveTo>
                <a:lnTo>
                  <a:pt x="91440" y="1409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6C38BA4-2C01-4E86-B09A-656B9A21F096}"/>
              </a:ext>
            </a:extLst>
          </p:cNvPr>
          <p:cNvSpPr/>
          <p:nvPr/>
        </p:nvSpPr>
        <p:spPr>
          <a:xfrm>
            <a:off x="2432685" y="2487930"/>
            <a:ext cx="150495" cy="148590"/>
          </a:xfrm>
          <a:custGeom>
            <a:avLst/>
            <a:gdLst>
              <a:gd name="connsiteX0" fmla="*/ 0 w 150495"/>
              <a:gd name="connsiteY0" fmla="*/ 0 h 148590"/>
              <a:gd name="connsiteX1" fmla="*/ 150495 w 150495"/>
              <a:gd name="connsiteY1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148590">
                <a:moveTo>
                  <a:pt x="0" y="0"/>
                </a:moveTo>
                <a:lnTo>
                  <a:pt x="150495" y="1485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C25A14-BC24-4883-AD6A-1C9F510952CD}"/>
              </a:ext>
            </a:extLst>
          </p:cNvPr>
          <p:cNvSpPr/>
          <p:nvPr/>
        </p:nvSpPr>
        <p:spPr>
          <a:xfrm>
            <a:off x="1708785" y="2825115"/>
            <a:ext cx="215709" cy="32385"/>
          </a:xfrm>
          <a:custGeom>
            <a:avLst/>
            <a:gdLst>
              <a:gd name="connsiteX0" fmla="*/ 0 w 215709"/>
              <a:gd name="connsiteY0" fmla="*/ 32385 h 32385"/>
              <a:gd name="connsiteX1" fmla="*/ 99060 w 215709"/>
              <a:gd name="connsiteY1" fmla="*/ 7620 h 32385"/>
              <a:gd name="connsiteX2" fmla="*/ 152400 w 215709"/>
              <a:gd name="connsiteY2" fmla="*/ 3810 h 32385"/>
              <a:gd name="connsiteX3" fmla="*/ 209550 w 215709"/>
              <a:gd name="connsiteY3" fmla="*/ 1905 h 32385"/>
              <a:gd name="connsiteX4" fmla="*/ 211455 w 215709"/>
              <a:gd name="connsiteY4" fmla="*/ 0 h 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09" h="32385">
                <a:moveTo>
                  <a:pt x="0" y="32385"/>
                </a:moveTo>
                <a:cubicBezTo>
                  <a:pt x="36830" y="22383"/>
                  <a:pt x="73660" y="12382"/>
                  <a:pt x="99060" y="7620"/>
                </a:cubicBezTo>
                <a:cubicBezTo>
                  <a:pt x="124460" y="2858"/>
                  <a:pt x="133985" y="4762"/>
                  <a:pt x="152400" y="3810"/>
                </a:cubicBezTo>
                <a:cubicBezTo>
                  <a:pt x="170815" y="2857"/>
                  <a:pt x="199708" y="2540"/>
                  <a:pt x="209550" y="1905"/>
                </a:cubicBezTo>
                <a:cubicBezTo>
                  <a:pt x="219392" y="1270"/>
                  <a:pt x="215423" y="635"/>
                  <a:pt x="211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54A1F4A-573B-4931-AD55-CB06D84D0BC2}"/>
              </a:ext>
            </a:extLst>
          </p:cNvPr>
          <p:cNvSpPr/>
          <p:nvPr/>
        </p:nvSpPr>
        <p:spPr>
          <a:xfrm>
            <a:off x="1960245" y="2806095"/>
            <a:ext cx="384810" cy="556230"/>
          </a:xfrm>
          <a:custGeom>
            <a:avLst/>
            <a:gdLst>
              <a:gd name="connsiteX0" fmla="*/ 0 w 384810"/>
              <a:gd name="connsiteY0" fmla="*/ 17115 h 556230"/>
              <a:gd name="connsiteX1" fmla="*/ 142875 w 384810"/>
              <a:gd name="connsiteY1" fmla="*/ 7590 h 556230"/>
              <a:gd name="connsiteX2" fmla="*/ 247650 w 384810"/>
              <a:gd name="connsiteY2" fmla="*/ 5685 h 556230"/>
              <a:gd name="connsiteX3" fmla="*/ 283845 w 384810"/>
              <a:gd name="connsiteY3" fmla="*/ 9495 h 556230"/>
              <a:gd name="connsiteX4" fmla="*/ 285750 w 384810"/>
              <a:gd name="connsiteY4" fmla="*/ 119985 h 556230"/>
              <a:gd name="connsiteX5" fmla="*/ 291465 w 384810"/>
              <a:gd name="connsiteY5" fmla="*/ 247620 h 556230"/>
              <a:gd name="connsiteX6" fmla="*/ 253365 w 384810"/>
              <a:gd name="connsiteY6" fmla="*/ 331440 h 556230"/>
              <a:gd name="connsiteX7" fmla="*/ 234315 w 384810"/>
              <a:gd name="connsiteY7" fmla="*/ 365730 h 556230"/>
              <a:gd name="connsiteX8" fmla="*/ 274320 w 384810"/>
              <a:gd name="connsiteY8" fmla="*/ 447645 h 556230"/>
              <a:gd name="connsiteX9" fmla="*/ 384810 w 384810"/>
              <a:gd name="connsiteY9" fmla="*/ 556230 h 5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10" h="556230">
                <a:moveTo>
                  <a:pt x="0" y="17115"/>
                </a:moveTo>
                <a:lnTo>
                  <a:pt x="142875" y="7590"/>
                </a:lnTo>
                <a:cubicBezTo>
                  <a:pt x="184150" y="5685"/>
                  <a:pt x="224155" y="5367"/>
                  <a:pt x="247650" y="5685"/>
                </a:cubicBezTo>
                <a:cubicBezTo>
                  <a:pt x="271145" y="6002"/>
                  <a:pt x="277495" y="-9555"/>
                  <a:pt x="283845" y="9495"/>
                </a:cubicBezTo>
                <a:cubicBezTo>
                  <a:pt x="290195" y="28545"/>
                  <a:pt x="284480" y="80298"/>
                  <a:pt x="285750" y="119985"/>
                </a:cubicBezTo>
                <a:cubicBezTo>
                  <a:pt x="287020" y="159672"/>
                  <a:pt x="296863" y="212378"/>
                  <a:pt x="291465" y="247620"/>
                </a:cubicBezTo>
                <a:cubicBezTo>
                  <a:pt x="286068" y="282863"/>
                  <a:pt x="262890" y="311755"/>
                  <a:pt x="253365" y="331440"/>
                </a:cubicBezTo>
                <a:cubicBezTo>
                  <a:pt x="243840" y="351125"/>
                  <a:pt x="230823" y="346363"/>
                  <a:pt x="234315" y="365730"/>
                </a:cubicBezTo>
                <a:cubicBezTo>
                  <a:pt x="237807" y="385097"/>
                  <a:pt x="249238" y="415895"/>
                  <a:pt x="274320" y="447645"/>
                </a:cubicBezTo>
                <a:cubicBezTo>
                  <a:pt x="299402" y="479395"/>
                  <a:pt x="342106" y="517812"/>
                  <a:pt x="384810" y="55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0D5D0B8-6A84-45D7-994A-46FB4BFC9007}"/>
              </a:ext>
            </a:extLst>
          </p:cNvPr>
          <p:cNvSpPr/>
          <p:nvPr/>
        </p:nvSpPr>
        <p:spPr>
          <a:xfrm>
            <a:off x="2252781" y="2773680"/>
            <a:ext cx="280869" cy="592455"/>
          </a:xfrm>
          <a:custGeom>
            <a:avLst/>
            <a:gdLst>
              <a:gd name="connsiteX0" fmla="*/ 280869 w 280869"/>
              <a:gd name="connsiteY0" fmla="*/ 0 h 592455"/>
              <a:gd name="connsiteX1" fmla="*/ 155139 w 280869"/>
              <a:gd name="connsiteY1" fmla="*/ 20955 h 592455"/>
              <a:gd name="connsiteX2" fmla="*/ 96084 w 280869"/>
              <a:gd name="connsiteY2" fmla="*/ 24765 h 592455"/>
              <a:gd name="connsiteX3" fmla="*/ 61794 w 280869"/>
              <a:gd name="connsiteY3" fmla="*/ 26670 h 592455"/>
              <a:gd name="connsiteX4" fmla="*/ 40839 w 280869"/>
              <a:gd name="connsiteY4" fmla="*/ 38100 h 592455"/>
              <a:gd name="connsiteX5" fmla="*/ 40839 w 280869"/>
              <a:gd name="connsiteY5" fmla="*/ 53340 h 592455"/>
              <a:gd name="connsiteX6" fmla="*/ 46554 w 280869"/>
              <a:gd name="connsiteY6" fmla="*/ 95250 h 592455"/>
              <a:gd name="connsiteX7" fmla="*/ 54174 w 280869"/>
              <a:gd name="connsiteY7" fmla="*/ 142875 h 592455"/>
              <a:gd name="connsiteX8" fmla="*/ 61794 w 280869"/>
              <a:gd name="connsiteY8" fmla="*/ 243840 h 592455"/>
              <a:gd name="connsiteX9" fmla="*/ 61794 w 280869"/>
              <a:gd name="connsiteY9" fmla="*/ 270510 h 592455"/>
              <a:gd name="connsiteX10" fmla="*/ 50364 w 280869"/>
              <a:gd name="connsiteY10" fmla="*/ 321945 h 592455"/>
              <a:gd name="connsiteX11" fmla="*/ 21789 w 280869"/>
              <a:gd name="connsiteY11" fmla="*/ 367665 h 592455"/>
              <a:gd name="connsiteX12" fmla="*/ 2739 w 280869"/>
              <a:gd name="connsiteY12" fmla="*/ 400050 h 592455"/>
              <a:gd name="connsiteX13" fmla="*/ 4644 w 280869"/>
              <a:gd name="connsiteY13" fmla="*/ 421005 h 592455"/>
              <a:gd name="connsiteX14" fmla="*/ 44649 w 280869"/>
              <a:gd name="connsiteY14" fmla="*/ 472440 h 592455"/>
              <a:gd name="connsiteX15" fmla="*/ 80844 w 280869"/>
              <a:gd name="connsiteY15" fmla="*/ 504825 h 592455"/>
              <a:gd name="connsiteX16" fmla="*/ 126564 w 280869"/>
              <a:gd name="connsiteY16" fmla="*/ 556260 h 592455"/>
              <a:gd name="connsiteX17" fmla="*/ 166569 w 280869"/>
              <a:gd name="connsiteY17" fmla="*/ 592455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869" h="592455">
                <a:moveTo>
                  <a:pt x="280869" y="0"/>
                </a:moveTo>
                <a:cubicBezTo>
                  <a:pt x="233403" y="8413"/>
                  <a:pt x="185937" y="16827"/>
                  <a:pt x="155139" y="20955"/>
                </a:cubicBezTo>
                <a:cubicBezTo>
                  <a:pt x="124341" y="25083"/>
                  <a:pt x="96084" y="24765"/>
                  <a:pt x="96084" y="24765"/>
                </a:cubicBezTo>
                <a:cubicBezTo>
                  <a:pt x="80527" y="25717"/>
                  <a:pt x="71001" y="24448"/>
                  <a:pt x="61794" y="26670"/>
                </a:cubicBezTo>
                <a:cubicBezTo>
                  <a:pt x="52586" y="28893"/>
                  <a:pt x="44331" y="33655"/>
                  <a:pt x="40839" y="38100"/>
                </a:cubicBezTo>
                <a:cubicBezTo>
                  <a:pt x="37346" y="42545"/>
                  <a:pt x="39887" y="43815"/>
                  <a:pt x="40839" y="53340"/>
                </a:cubicBezTo>
                <a:cubicBezTo>
                  <a:pt x="41791" y="62865"/>
                  <a:pt x="44332" y="80328"/>
                  <a:pt x="46554" y="95250"/>
                </a:cubicBezTo>
                <a:cubicBezTo>
                  <a:pt x="48776" y="110172"/>
                  <a:pt x="51634" y="118110"/>
                  <a:pt x="54174" y="142875"/>
                </a:cubicBezTo>
                <a:cubicBezTo>
                  <a:pt x="56714" y="167640"/>
                  <a:pt x="60524" y="222568"/>
                  <a:pt x="61794" y="243840"/>
                </a:cubicBezTo>
                <a:cubicBezTo>
                  <a:pt x="63064" y="265112"/>
                  <a:pt x="63699" y="257493"/>
                  <a:pt x="61794" y="270510"/>
                </a:cubicBezTo>
                <a:cubicBezTo>
                  <a:pt x="59889" y="283527"/>
                  <a:pt x="57031" y="305753"/>
                  <a:pt x="50364" y="321945"/>
                </a:cubicBezTo>
                <a:cubicBezTo>
                  <a:pt x="43696" y="338138"/>
                  <a:pt x="29727" y="354647"/>
                  <a:pt x="21789" y="367665"/>
                </a:cubicBezTo>
                <a:cubicBezTo>
                  <a:pt x="13851" y="380683"/>
                  <a:pt x="5596" y="391160"/>
                  <a:pt x="2739" y="400050"/>
                </a:cubicBezTo>
                <a:cubicBezTo>
                  <a:pt x="-118" y="408940"/>
                  <a:pt x="-2341" y="408940"/>
                  <a:pt x="4644" y="421005"/>
                </a:cubicBezTo>
                <a:cubicBezTo>
                  <a:pt x="11629" y="433070"/>
                  <a:pt x="31949" y="458470"/>
                  <a:pt x="44649" y="472440"/>
                </a:cubicBezTo>
                <a:cubicBezTo>
                  <a:pt x="57349" y="486410"/>
                  <a:pt x="67191" y="490855"/>
                  <a:pt x="80844" y="504825"/>
                </a:cubicBezTo>
                <a:cubicBezTo>
                  <a:pt x="94496" y="518795"/>
                  <a:pt x="112276" y="541655"/>
                  <a:pt x="126564" y="556260"/>
                </a:cubicBezTo>
                <a:cubicBezTo>
                  <a:pt x="140851" y="570865"/>
                  <a:pt x="153710" y="581660"/>
                  <a:pt x="166569" y="592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B69236-0441-45C2-9753-4E5FD9495B09}"/>
              </a:ext>
            </a:extLst>
          </p:cNvPr>
          <p:cNvSpPr/>
          <p:nvPr/>
        </p:nvSpPr>
        <p:spPr>
          <a:xfrm>
            <a:off x="2571750" y="2295525"/>
            <a:ext cx="756285" cy="340995"/>
          </a:xfrm>
          <a:custGeom>
            <a:avLst/>
            <a:gdLst>
              <a:gd name="connsiteX0" fmla="*/ 0 w 756285"/>
              <a:gd name="connsiteY0" fmla="*/ 340995 h 340995"/>
              <a:gd name="connsiteX1" fmla="*/ 354330 w 756285"/>
              <a:gd name="connsiteY1" fmla="*/ 169545 h 340995"/>
              <a:gd name="connsiteX2" fmla="*/ 550545 w 756285"/>
              <a:gd name="connsiteY2" fmla="*/ 74295 h 340995"/>
              <a:gd name="connsiteX3" fmla="*/ 756285 w 756285"/>
              <a:gd name="connsiteY3" fmla="*/ 0 h 34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" h="340995">
                <a:moveTo>
                  <a:pt x="0" y="340995"/>
                </a:moveTo>
                <a:lnTo>
                  <a:pt x="354330" y="169545"/>
                </a:lnTo>
                <a:cubicBezTo>
                  <a:pt x="446087" y="125095"/>
                  <a:pt x="483553" y="102552"/>
                  <a:pt x="550545" y="74295"/>
                </a:cubicBezTo>
                <a:cubicBezTo>
                  <a:pt x="617537" y="46038"/>
                  <a:pt x="686911" y="23019"/>
                  <a:pt x="7562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2E6433D-6A03-41BE-806D-726EE4397F90}"/>
              </a:ext>
            </a:extLst>
          </p:cNvPr>
          <p:cNvSpPr/>
          <p:nvPr/>
        </p:nvSpPr>
        <p:spPr>
          <a:xfrm>
            <a:off x="3387090" y="2146935"/>
            <a:ext cx="447675" cy="135255"/>
          </a:xfrm>
          <a:custGeom>
            <a:avLst/>
            <a:gdLst>
              <a:gd name="connsiteX0" fmla="*/ 0 w 447675"/>
              <a:gd name="connsiteY0" fmla="*/ 135255 h 135255"/>
              <a:gd name="connsiteX1" fmla="*/ 447675 w 447675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5255">
                <a:moveTo>
                  <a:pt x="0" y="135255"/>
                </a:moveTo>
                <a:lnTo>
                  <a:pt x="447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0F14CA-C096-4D01-9FAA-1E3190FA5B0C}"/>
              </a:ext>
            </a:extLst>
          </p:cNvPr>
          <p:cNvSpPr/>
          <p:nvPr/>
        </p:nvSpPr>
        <p:spPr>
          <a:xfrm>
            <a:off x="2649855" y="2265045"/>
            <a:ext cx="1190625" cy="464820"/>
          </a:xfrm>
          <a:custGeom>
            <a:avLst/>
            <a:gdLst>
              <a:gd name="connsiteX0" fmla="*/ 0 w 1190625"/>
              <a:gd name="connsiteY0" fmla="*/ 464820 h 464820"/>
              <a:gd name="connsiteX1" fmla="*/ 238125 w 1190625"/>
              <a:gd name="connsiteY1" fmla="*/ 356235 h 464820"/>
              <a:gd name="connsiteX2" fmla="*/ 481965 w 1190625"/>
              <a:gd name="connsiteY2" fmla="*/ 232410 h 464820"/>
              <a:gd name="connsiteX3" fmla="*/ 661035 w 1190625"/>
              <a:gd name="connsiteY3" fmla="*/ 160020 h 464820"/>
              <a:gd name="connsiteX4" fmla="*/ 906780 w 1190625"/>
              <a:gd name="connsiteY4" fmla="*/ 81915 h 464820"/>
              <a:gd name="connsiteX5" fmla="*/ 1190625 w 1190625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625" h="464820">
                <a:moveTo>
                  <a:pt x="0" y="464820"/>
                </a:moveTo>
                <a:cubicBezTo>
                  <a:pt x="78899" y="429895"/>
                  <a:pt x="157798" y="394970"/>
                  <a:pt x="238125" y="356235"/>
                </a:cubicBezTo>
                <a:cubicBezTo>
                  <a:pt x="318452" y="317500"/>
                  <a:pt x="411480" y="265112"/>
                  <a:pt x="481965" y="232410"/>
                </a:cubicBezTo>
                <a:cubicBezTo>
                  <a:pt x="552450" y="199708"/>
                  <a:pt x="590233" y="185102"/>
                  <a:pt x="661035" y="160020"/>
                </a:cubicBezTo>
                <a:cubicBezTo>
                  <a:pt x="731837" y="134938"/>
                  <a:pt x="818515" y="108585"/>
                  <a:pt x="906780" y="81915"/>
                </a:cubicBezTo>
                <a:cubicBezTo>
                  <a:pt x="995045" y="55245"/>
                  <a:pt x="1092835" y="27622"/>
                  <a:pt x="1190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A3C30EA-BF4C-4B23-ADBD-2804215C0E38}"/>
              </a:ext>
            </a:extLst>
          </p:cNvPr>
          <p:cNvSpPr/>
          <p:nvPr/>
        </p:nvSpPr>
        <p:spPr>
          <a:xfrm>
            <a:off x="2076450" y="1386840"/>
            <a:ext cx="24765" cy="243840"/>
          </a:xfrm>
          <a:custGeom>
            <a:avLst/>
            <a:gdLst>
              <a:gd name="connsiteX0" fmla="*/ 0 w 24765"/>
              <a:gd name="connsiteY0" fmla="*/ 0 h 243840"/>
              <a:gd name="connsiteX1" fmla="*/ 24765 w 24765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" h="243840">
                <a:moveTo>
                  <a:pt x="0" y="0"/>
                </a:moveTo>
                <a:lnTo>
                  <a:pt x="24765" y="2438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E13ECB4-D73D-48E3-B5E0-52A12AD89229}"/>
              </a:ext>
            </a:extLst>
          </p:cNvPr>
          <p:cNvSpPr/>
          <p:nvPr/>
        </p:nvSpPr>
        <p:spPr>
          <a:xfrm>
            <a:off x="2108835" y="1699260"/>
            <a:ext cx="203835" cy="605790"/>
          </a:xfrm>
          <a:custGeom>
            <a:avLst/>
            <a:gdLst>
              <a:gd name="connsiteX0" fmla="*/ 0 w 203835"/>
              <a:gd name="connsiteY0" fmla="*/ 0 h 605790"/>
              <a:gd name="connsiteX1" fmla="*/ 5715 w 203835"/>
              <a:gd name="connsiteY1" fmla="*/ 114300 h 605790"/>
              <a:gd name="connsiteX2" fmla="*/ 22860 w 203835"/>
              <a:gd name="connsiteY2" fmla="*/ 194310 h 605790"/>
              <a:gd name="connsiteX3" fmla="*/ 80010 w 203835"/>
              <a:gd name="connsiteY3" fmla="*/ 340995 h 605790"/>
              <a:gd name="connsiteX4" fmla="*/ 152400 w 203835"/>
              <a:gd name="connsiteY4" fmla="*/ 529590 h 605790"/>
              <a:gd name="connsiteX5" fmla="*/ 203835 w 203835"/>
              <a:gd name="connsiteY5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" h="605790">
                <a:moveTo>
                  <a:pt x="0" y="0"/>
                </a:moveTo>
                <a:cubicBezTo>
                  <a:pt x="952" y="40957"/>
                  <a:pt x="1905" y="81915"/>
                  <a:pt x="5715" y="114300"/>
                </a:cubicBezTo>
                <a:cubicBezTo>
                  <a:pt x="9525" y="146685"/>
                  <a:pt x="10478" y="156528"/>
                  <a:pt x="22860" y="194310"/>
                </a:cubicBezTo>
                <a:cubicBezTo>
                  <a:pt x="35243" y="232093"/>
                  <a:pt x="58420" y="285115"/>
                  <a:pt x="80010" y="340995"/>
                </a:cubicBezTo>
                <a:cubicBezTo>
                  <a:pt x="101600" y="396875"/>
                  <a:pt x="131763" y="485458"/>
                  <a:pt x="152400" y="529590"/>
                </a:cubicBezTo>
                <a:cubicBezTo>
                  <a:pt x="173037" y="573722"/>
                  <a:pt x="188436" y="589756"/>
                  <a:pt x="203835" y="6057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89CF35-FF54-4D4F-9728-792F70956B1E}"/>
              </a:ext>
            </a:extLst>
          </p:cNvPr>
          <p:cNvSpPr/>
          <p:nvPr/>
        </p:nvSpPr>
        <p:spPr>
          <a:xfrm>
            <a:off x="2097405" y="1374779"/>
            <a:ext cx="975688" cy="273461"/>
          </a:xfrm>
          <a:custGeom>
            <a:avLst/>
            <a:gdLst>
              <a:gd name="connsiteX0" fmla="*/ 0 w 975688"/>
              <a:gd name="connsiteY0" fmla="*/ 255901 h 273461"/>
              <a:gd name="connsiteX1" fmla="*/ 100965 w 975688"/>
              <a:gd name="connsiteY1" fmla="*/ 271141 h 273461"/>
              <a:gd name="connsiteX2" fmla="*/ 314325 w 975688"/>
              <a:gd name="connsiteY2" fmla="*/ 212086 h 273461"/>
              <a:gd name="connsiteX3" fmla="*/ 520065 w 975688"/>
              <a:gd name="connsiteY3" fmla="*/ 153031 h 273461"/>
              <a:gd name="connsiteX4" fmla="*/ 840105 w 975688"/>
              <a:gd name="connsiteY4" fmla="*/ 44446 h 273461"/>
              <a:gd name="connsiteX5" fmla="*/ 965835 w 975688"/>
              <a:gd name="connsiteY5" fmla="*/ 2536 h 273461"/>
              <a:gd name="connsiteX6" fmla="*/ 958215 w 975688"/>
              <a:gd name="connsiteY6" fmla="*/ 8251 h 2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688" h="273461">
                <a:moveTo>
                  <a:pt x="0" y="255901"/>
                </a:moveTo>
                <a:cubicBezTo>
                  <a:pt x="24289" y="267172"/>
                  <a:pt x="48578" y="278443"/>
                  <a:pt x="100965" y="271141"/>
                </a:cubicBezTo>
                <a:cubicBezTo>
                  <a:pt x="153352" y="263839"/>
                  <a:pt x="314325" y="212086"/>
                  <a:pt x="314325" y="212086"/>
                </a:cubicBezTo>
                <a:cubicBezTo>
                  <a:pt x="384175" y="192401"/>
                  <a:pt x="432435" y="180971"/>
                  <a:pt x="520065" y="153031"/>
                </a:cubicBezTo>
                <a:cubicBezTo>
                  <a:pt x="607695" y="125091"/>
                  <a:pt x="840105" y="44446"/>
                  <a:pt x="840105" y="44446"/>
                </a:cubicBezTo>
                <a:lnTo>
                  <a:pt x="965835" y="2536"/>
                </a:lnTo>
                <a:cubicBezTo>
                  <a:pt x="985520" y="-3497"/>
                  <a:pt x="971867" y="2377"/>
                  <a:pt x="958215" y="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1A584D7-A43E-4084-8509-126B87612577}"/>
              </a:ext>
            </a:extLst>
          </p:cNvPr>
          <p:cNvSpPr/>
          <p:nvPr/>
        </p:nvSpPr>
        <p:spPr>
          <a:xfrm>
            <a:off x="2105025" y="1375410"/>
            <a:ext cx="1167765" cy="337312"/>
          </a:xfrm>
          <a:custGeom>
            <a:avLst/>
            <a:gdLst>
              <a:gd name="connsiteX0" fmla="*/ 0 w 1167765"/>
              <a:gd name="connsiteY0" fmla="*/ 329565 h 337312"/>
              <a:gd name="connsiteX1" fmla="*/ 114300 w 1167765"/>
              <a:gd name="connsiteY1" fmla="*/ 335280 h 337312"/>
              <a:gd name="connsiteX2" fmla="*/ 238125 w 1167765"/>
              <a:gd name="connsiteY2" fmla="*/ 299085 h 337312"/>
              <a:gd name="connsiteX3" fmla="*/ 445770 w 1167765"/>
              <a:gd name="connsiteY3" fmla="*/ 238125 h 337312"/>
              <a:gd name="connsiteX4" fmla="*/ 600075 w 1167765"/>
              <a:gd name="connsiteY4" fmla="*/ 186690 h 337312"/>
              <a:gd name="connsiteX5" fmla="*/ 906780 w 1167765"/>
              <a:gd name="connsiteY5" fmla="*/ 89535 h 337312"/>
              <a:gd name="connsiteX6" fmla="*/ 1167765 w 1167765"/>
              <a:gd name="connsiteY6" fmla="*/ 0 h 3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" h="337312">
                <a:moveTo>
                  <a:pt x="0" y="329565"/>
                </a:moveTo>
                <a:cubicBezTo>
                  <a:pt x="37306" y="334962"/>
                  <a:pt x="74612" y="340360"/>
                  <a:pt x="114300" y="335280"/>
                </a:cubicBezTo>
                <a:cubicBezTo>
                  <a:pt x="153988" y="330200"/>
                  <a:pt x="238125" y="299085"/>
                  <a:pt x="238125" y="299085"/>
                </a:cubicBezTo>
                <a:lnTo>
                  <a:pt x="445770" y="238125"/>
                </a:lnTo>
                <a:cubicBezTo>
                  <a:pt x="506095" y="219392"/>
                  <a:pt x="600075" y="186690"/>
                  <a:pt x="600075" y="186690"/>
                </a:cubicBezTo>
                <a:lnTo>
                  <a:pt x="906780" y="89535"/>
                </a:lnTo>
                <a:cubicBezTo>
                  <a:pt x="1001395" y="58420"/>
                  <a:pt x="1084580" y="29210"/>
                  <a:pt x="11677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E2D14A0-8AFA-4D10-9C11-CE89A18C8098}"/>
              </a:ext>
            </a:extLst>
          </p:cNvPr>
          <p:cNvSpPr/>
          <p:nvPr/>
        </p:nvSpPr>
        <p:spPr>
          <a:xfrm>
            <a:off x="1960245" y="1384935"/>
            <a:ext cx="19050" cy="228600"/>
          </a:xfrm>
          <a:custGeom>
            <a:avLst/>
            <a:gdLst>
              <a:gd name="connsiteX0" fmla="*/ 0 w 19050"/>
              <a:gd name="connsiteY0" fmla="*/ 0 h 228600"/>
              <a:gd name="connsiteX1" fmla="*/ 1905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0" y="0"/>
                </a:moveTo>
                <a:lnTo>
                  <a:pt x="1905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0BEB3E7-A0C4-4084-AFF5-D2FF30DC9DC2}"/>
              </a:ext>
            </a:extLst>
          </p:cNvPr>
          <p:cNvSpPr/>
          <p:nvPr/>
        </p:nvSpPr>
        <p:spPr>
          <a:xfrm>
            <a:off x="1731838" y="1390650"/>
            <a:ext cx="249362" cy="260069"/>
          </a:xfrm>
          <a:custGeom>
            <a:avLst/>
            <a:gdLst>
              <a:gd name="connsiteX0" fmla="*/ 104582 w 249362"/>
              <a:gd name="connsiteY0" fmla="*/ 0 h 260069"/>
              <a:gd name="connsiteX1" fmla="*/ 32192 w 249362"/>
              <a:gd name="connsiteY1" fmla="*/ 194310 h 260069"/>
              <a:gd name="connsiteX2" fmla="*/ 1712 w 249362"/>
              <a:gd name="connsiteY2" fmla="*/ 259080 h 260069"/>
              <a:gd name="connsiteX3" fmla="*/ 79817 w 249362"/>
              <a:gd name="connsiteY3" fmla="*/ 232410 h 260069"/>
              <a:gd name="connsiteX4" fmla="*/ 171257 w 249362"/>
              <a:gd name="connsiteY4" fmla="*/ 217170 h 260069"/>
              <a:gd name="connsiteX5" fmla="*/ 249362 w 249362"/>
              <a:gd name="connsiteY5" fmla="*/ 219075 h 2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62" h="260069">
                <a:moveTo>
                  <a:pt x="104582" y="0"/>
                </a:moveTo>
                <a:cubicBezTo>
                  <a:pt x="76959" y="75565"/>
                  <a:pt x="49337" y="151130"/>
                  <a:pt x="32192" y="194310"/>
                </a:cubicBezTo>
                <a:cubicBezTo>
                  <a:pt x="15047" y="237490"/>
                  <a:pt x="-6225" y="252730"/>
                  <a:pt x="1712" y="259080"/>
                </a:cubicBezTo>
                <a:cubicBezTo>
                  <a:pt x="9649" y="265430"/>
                  <a:pt x="51559" y="239395"/>
                  <a:pt x="79817" y="232410"/>
                </a:cubicBezTo>
                <a:cubicBezTo>
                  <a:pt x="108075" y="225425"/>
                  <a:pt x="143000" y="219393"/>
                  <a:pt x="171257" y="217170"/>
                </a:cubicBezTo>
                <a:cubicBezTo>
                  <a:pt x="199515" y="214948"/>
                  <a:pt x="224438" y="217011"/>
                  <a:pt x="249362" y="21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47E91FBC-7A74-4EBC-8C53-75FFF35CAA6E}"/>
              </a:ext>
            </a:extLst>
          </p:cNvPr>
          <p:cNvSpPr/>
          <p:nvPr/>
        </p:nvSpPr>
        <p:spPr>
          <a:xfrm>
            <a:off x="1710183" y="1675074"/>
            <a:ext cx="469137" cy="688933"/>
          </a:xfrm>
          <a:custGeom>
            <a:avLst/>
            <a:gdLst>
              <a:gd name="connsiteX0" fmla="*/ 469137 w 469137"/>
              <a:gd name="connsiteY0" fmla="*/ 633786 h 688933"/>
              <a:gd name="connsiteX1" fmla="*/ 347217 w 469137"/>
              <a:gd name="connsiteY1" fmla="*/ 317556 h 688933"/>
              <a:gd name="connsiteX2" fmla="*/ 295782 w 469137"/>
              <a:gd name="connsiteY2" fmla="*/ 178491 h 688933"/>
              <a:gd name="connsiteX3" fmla="*/ 282447 w 469137"/>
              <a:gd name="connsiteY3" fmla="*/ 14661 h 688933"/>
              <a:gd name="connsiteX4" fmla="*/ 276732 w 469137"/>
              <a:gd name="connsiteY4" fmla="*/ 7041 h 688933"/>
              <a:gd name="connsiteX5" fmla="*/ 173862 w 469137"/>
              <a:gd name="connsiteY5" fmla="*/ 7041 h 688933"/>
              <a:gd name="connsiteX6" fmla="*/ 116712 w 469137"/>
              <a:gd name="connsiteY6" fmla="*/ 22281 h 688933"/>
              <a:gd name="connsiteX7" fmla="*/ 6222 w 469137"/>
              <a:gd name="connsiteY7" fmla="*/ 43236 h 688933"/>
              <a:gd name="connsiteX8" fmla="*/ 19557 w 469137"/>
              <a:gd name="connsiteY8" fmla="*/ 216591 h 688933"/>
              <a:gd name="connsiteX9" fmla="*/ 67182 w 469137"/>
              <a:gd name="connsiteY9" fmla="*/ 494721 h 688933"/>
              <a:gd name="connsiteX10" fmla="*/ 109092 w 469137"/>
              <a:gd name="connsiteY10" fmla="*/ 671886 h 688933"/>
              <a:gd name="connsiteX11" fmla="*/ 110997 w 469137"/>
              <a:gd name="connsiteY11" fmla="*/ 671886 h 6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37" h="688933">
                <a:moveTo>
                  <a:pt x="469137" y="633786"/>
                </a:moveTo>
                <a:cubicBezTo>
                  <a:pt x="422623" y="513612"/>
                  <a:pt x="376109" y="393438"/>
                  <a:pt x="347217" y="317556"/>
                </a:cubicBezTo>
                <a:cubicBezTo>
                  <a:pt x="318324" y="241673"/>
                  <a:pt x="306577" y="228973"/>
                  <a:pt x="295782" y="178491"/>
                </a:cubicBezTo>
                <a:cubicBezTo>
                  <a:pt x="284987" y="128009"/>
                  <a:pt x="282447" y="14661"/>
                  <a:pt x="282447" y="14661"/>
                </a:cubicBezTo>
                <a:cubicBezTo>
                  <a:pt x="279272" y="-13914"/>
                  <a:pt x="294829" y="8311"/>
                  <a:pt x="276732" y="7041"/>
                </a:cubicBezTo>
                <a:cubicBezTo>
                  <a:pt x="258635" y="5771"/>
                  <a:pt x="200532" y="4501"/>
                  <a:pt x="173862" y="7041"/>
                </a:cubicBezTo>
                <a:cubicBezTo>
                  <a:pt x="147192" y="9581"/>
                  <a:pt x="144652" y="16249"/>
                  <a:pt x="116712" y="22281"/>
                </a:cubicBezTo>
                <a:cubicBezTo>
                  <a:pt x="88772" y="28313"/>
                  <a:pt x="22414" y="10851"/>
                  <a:pt x="6222" y="43236"/>
                </a:cubicBezTo>
                <a:cubicBezTo>
                  <a:pt x="-9971" y="75621"/>
                  <a:pt x="9397" y="141343"/>
                  <a:pt x="19557" y="216591"/>
                </a:cubicBezTo>
                <a:cubicBezTo>
                  <a:pt x="29717" y="291838"/>
                  <a:pt x="52260" y="418839"/>
                  <a:pt x="67182" y="494721"/>
                </a:cubicBezTo>
                <a:cubicBezTo>
                  <a:pt x="82104" y="570603"/>
                  <a:pt x="101790" y="642359"/>
                  <a:pt x="109092" y="671886"/>
                </a:cubicBezTo>
                <a:cubicBezTo>
                  <a:pt x="116394" y="701413"/>
                  <a:pt x="113695" y="686649"/>
                  <a:pt x="110997" y="671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A50023F-2B79-4016-9F32-7DFFC09CFE7A}"/>
              </a:ext>
            </a:extLst>
          </p:cNvPr>
          <p:cNvSpPr/>
          <p:nvPr/>
        </p:nvSpPr>
        <p:spPr>
          <a:xfrm>
            <a:off x="1592580" y="1388745"/>
            <a:ext cx="180975" cy="264646"/>
          </a:xfrm>
          <a:custGeom>
            <a:avLst/>
            <a:gdLst>
              <a:gd name="connsiteX0" fmla="*/ 180975 w 180975"/>
              <a:gd name="connsiteY0" fmla="*/ 5715 h 264646"/>
              <a:gd name="connsiteX1" fmla="*/ 99060 w 180975"/>
              <a:gd name="connsiteY1" fmla="*/ 241935 h 264646"/>
              <a:gd name="connsiteX2" fmla="*/ 95250 w 180975"/>
              <a:gd name="connsiteY2" fmla="*/ 255270 h 264646"/>
              <a:gd name="connsiteX3" fmla="*/ 89535 w 180975"/>
              <a:gd name="connsiteY3" fmla="*/ 262890 h 264646"/>
              <a:gd name="connsiteX4" fmla="*/ 76200 w 180975"/>
              <a:gd name="connsiteY4" fmla="*/ 257175 h 264646"/>
              <a:gd name="connsiteX5" fmla="*/ 57150 w 180975"/>
              <a:gd name="connsiteY5" fmla="*/ 194310 h 264646"/>
              <a:gd name="connsiteX6" fmla="*/ 43815 w 180975"/>
              <a:gd name="connsiteY6" fmla="*/ 144780 h 264646"/>
              <a:gd name="connsiteX7" fmla="*/ 0 w 180975"/>
              <a:gd name="connsiteY7" fmla="*/ 0 h 26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264646">
                <a:moveTo>
                  <a:pt x="180975" y="5715"/>
                </a:moveTo>
                <a:lnTo>
                  <a:pt x="99060" y="241935"/>
                </a:lnTo>
                <a:cubicBezTo>
                  <a:pt x="84773" y="283527"/>
                  <a:pt x="95250" y="255270"/>
                  <a:pt x="95250" y="255270"/>
                </a:cubicBezTo>
                <a:cubicBezTo>
                  <a:pt x="93662" y="258763"/>
                  <a:pt x="92710" y="262573"/>
                  <a:pt x="89535" y="262890"/>
                </a:cubicBezTo>
                <a:cubicBezTo>
                  <a:pt x="86360" y="263207"/>
                  <a:pt x="81597" y="268605"/>
                  <a:pt x="76200" y="257175"/>
                </a:cubicBezTo>
                <a:cubicBezTo>
                  <a:pt x="70803" y="245745"/>
                  <a:pt x="62547" y="213042"/>
                  <a:pt x="57150" y="194310"/>
                </a:cubicBezTo>
                <a:cubicBezTo>
                  <a:pt x="51753" y="175578"/>
                  <a:pt x="53340" y="177165"/>
                  <a:pt x="43815" y="144780"/>
                </a:cubicBezTo>
                <a:cubicBezTo>
                  <a:pt x="34290" y="112395"/>
                  <a:pt x="17145" y="561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7E6D6EF-FF17-4FEA-BE27-975A3D46C592}"/>
              </a:ext>
            </a:extLst>
          </p:cNvPr>
          <p:cNvSpPr/>
          <p:nvPr/>
        </p:nvSpPr>
        <p:spPr>
          <a:xfrm>
            <a:off x="1243965" y="1384935"/>
            <a:ext cx="371186" cy="324234"/>
          </a:xfrm>
          <a:custGeom>
            <a:avLst/>
            <a:gdLst>
              <a:gd name="connsiteX0" fmla="*/ 293370 w 371186"/>
              <a:gd name="connsiteY0" fmla="*/ 7620 h 324234"/>
              <a:gd name="connsiteX1" fmla="*/ 344805 w 371186"/>
              <a:gd name="connsiteY1" fmla="*/ 188595 h 324234"/>
              <a:gd name="connsiteX2" fmla="*/ 354330 w 371186"/>
              <a:gd name="connsiteY2" fmla="*/ 219075 h 324234"/>
              <a:gd name="connsiteX3" fmla="*/ 369570 w 371186"/>
              <a:gd name="connsiteY3" fmla="*/ 266700 h 324234"/>
              <a:gd name="connsiteX4" fmla="*/ 363855 w 371186"/>
              <a:gd name="connsiteY4" fmla="*/ 274320 h 324234"/>
              <a:gd name="connsiteX5" fmla="*/ 308610 w 371186"/>
              <a:gd name="connsiteY5" fmla="*/ 283845 h 324234"/>
              <a:gd name="connsiteX6" fmla="*/ 152400 w 371186"/>
              <a:gd name="connsiteY6" fmla="*/ 314325 h 324234"/>
              <a:gd name="connsiteX7" fmla="*/ 110490 w 371186"/>
              <a:gd name="connsiteY7" fmla="*/ 321945 h 324234"/>
              <a:gd name="connsiteX8" fmla="*/ 99060 w 371186"/>
              <a:gd name="connsiteY8" fmla="*/ 321945 h 324234"/>
              <a:gd name="connsiteX9" fmla="*/ 78105 w 371186"/>
              <a:gd name="connsiteY9" fmla="*/ 295275 h 324234"/>
              <a:gd name="connsiteX10" fmla="*/ 62865 w 371186"/>
              <a:gd name="connsiteY10" fmla="*/ 207645 h 324234"/>
              <a:gd name="connsiteX11" fmla="*/ 40005 w 371186"/>
              <a:gd name="connsiteY11" fmla="*/ 91440 h 324234"/>
              <a:gd name="connsiteX12" fmla="*/ 0 w 371186"/>
              <a:gd name="connsiteY12" fmla="*/ 0 h 3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186" h="324234">
                <a:moveTo>
                  <a:pt x="293370" y="7620"/>
                </a:moveTo>
                <a:cubicBezTo>
                  <a:pt x="314007" y="80486"/>
                  <a:pt x="334645" y="153353"/>
                  <a:pt x="344805" y="188595"/>
                </a:cubicBezTo>
                <a:cubicBezTo>
                  <a:pt x="354965" y="223837"/>
                  <a:pt x="350203" y="206058"/>
                  <a:pt x="354330" y="219075"/>
                </a:cubicBezTo>
                <a:cubicBezTo>
                  <a:pt x="358458" y="232093"/>
                  <a:pt x="369570" y="266700"/>
                  <a:pt x="369570" y="266700"/>
                </a:cubicBezTo>
                <a:cubicBezTo>
                  <a:pt x="371157" y="275907"/>
                  <a:pt x="374015" y="271463"/>
                  <a:pt x="363855" y="274320"/>
                </a:cubicBezTo>
                <a:cubicBezTo>
                  <a:pt x="353695" y="277177"/>
                  <a:pt x="308610" y="283845"/>
                  <a:pt x="308610" y="283845"/>
                </a:cubicBezTo>
                <a:lnTo>
                  <a:pt x="152400" y="314325"/>
                </a:lnTo>
                <a:cubicBezTo>
                  <a:pt x="119380" y="320675"/>
                  <a:pt x="119380" y="320675"/>
                  <a:pt x="110490" y="321945"/>
                </a:cubicBezTo>
                <a:cubicBezTo>
                  <a:pt x="101600" y="323215"/>
                  <a:pt x="104457" y="326390"/>
                  <a:pt x="99060" y="321945"/>
                </a:cubicBezTo>
                <a:cubicBezTo>
                  <a:pt x="93662" y="317500"/>
                  <a:pt x="84137" y="314325"/>
                  <a:pt x="78105" y="295275"/>
                </a:cubicBezTo>
                <a:cubicBezTo>
                  <a:pt x="72073" y="276225"/>
                  <a:pt x="69215" y="241617"/>
                  <a:pt x="62865" y="207645"/>
                </a:cubicBezTo>
                <a:cubicBezTo>
                  <a:pt x="56515" y="173673"/>
                  <a:pt x="50482" y="126047"/>
                  <a:pt x="40005" y="91440"/>
                </a:cubicBezTo>
                <a:cubicBezTo>
                  <a:pt x="29528" y="56833"/>
                  <a:pt x="14764" y="284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3C31DF-7945-4740-868F-680D22B02963}"/>
              </a:ext>
            </a:extLst>
          </p:cNvPr>
          <p:cNvSpPr/>
          <p:nvPr/>
        </p:nvSpPr>
        <p:spPr>
          <a:xfrm>
            <a:off x="939165" y="1386840"/>
            <a:ext cx="353799" cy="432435"/>
          </a:xfrm>
          <a:custGeom>
            <a:avLst/>
            <a:gdLst>
              <a:gd name="connsiteX0" fmla="*/ 240030 w 353799"/>
              <a:gd name="connsiteY0" fmla="*/ 0 h 432435"/>
              <a:gd name="connsiteX1" fmla="*/ 281940 w 353799"/>
              <a:gd name="connsiteY1" fmla="*/ 83820 h 432435"/>
              <a:gd name="connsiteX2" fmla="*/ 306705 w 353799"/>
              <a:gd name="connsiteY2" fmla="*/ 161925 h 432435"/>
              <a:gd name="connsiteX3" fmla="*/ 329565 w 353799"/>
              <a:gd name="connsiteY3" fmla="*/ 270510 h 432435"/>
              <a:gd name="connsiteX4" fmla="*/ 340995 w 353799"/>
              <a:gd name="connsiteY4" fmla="*/ 312420 h 432435"/>
              <a:gd name="connsiteX5" fmla="*/ 337185 w 353799"/>
              <a:gd name="connsiteY5" fmla="*/ 333375 h 432435"/>
              <a:gd name="connsiteX6" fmla="*/ 135255 w 353799"/>
              <a:gd name="connsiteY6" fmla="*/ 390525 h 432435"/>
              <a:gd name="connsiteX7" fmla="*/ 0 w 353799"/>
              <a:gd name="connsiteY7" fmla="*/ 432435 h 4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99" h="432435">
                <a:moveTo>
                  <a:pt x="240030" y="0"/>
                </a:moveTo>
                <a:cubicBezTo>
                  <a:pt x="255429" y="28416"/>
                  <a:pt x="270828" y="56833"/>
                  <a:pt x="281940" y="83820"/>
                </a:cubicBezTo>
                <a:cubicBezTo>
                  <a:pt x="293052" y="110807"/>
                  <a:pt x="298768" y="130810"/>
                  <a:pt x="306705" y="161925"/>
                </a:cubicBezTo>
                <a:cubicBezTo>
                  <a:pt x="314642" y="193040"/>
                  <a:pt x="323850" y="245428"/>
                  <a:pt x="329565" y="270510"/>
                </a:cubicBezTo>
                <a:cubicBezTo>
                  <a:pt x="335280" y="295592"/>
                  <a:pt x="339725" y="301943"/>
                  <a:pt x="340995" y="312420"/>
                </a:cubicBezTo>
                <a:cubicBezTo>
                  <a:pt x="342265" y="322897"/>
                  <a:pt x="371475" y="320358"/>
                  <a:pt x="337185" y="333375"/>
                </a:cubicBezTo>
                <a:cubicBezTo>
                  <a:pt x="302895" y="346392"/>
                  <a:pt x="191452" y="374015"/>
                  <a:pt x="135255" y="390525"/>
                </a:cubicBezTo>
                <a:cubicBezTo>
                  <a:pt x="79058" y="407035"/>
                  <a:pt x="39529" y="419735"/>
                  <a:pt x="0" y="432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C875539-D83F-4EA3-BDBD-5FAB6AED4F76}"/>
              </a:ext>
            </a:extLst>
          </p:cNvPr>
          <p:cNvSpPr/>
          <p:nvPr/>
        </p:nvSpPr>
        <p:spPr>
          <a:xfrm>
            <a:off x="939165" y="1718296"/>
            <a:ext cx="805815" cy="579134"/>
          </a:xfrm>
          <a:custGeom>
            <a:avLst/>
            <a:gdLst>
              <a:gd name="connsiteX0" fmla="*/ 0 w 805815"/>
              <a:gd name="connsiteY0" fmla="*/ 180989 h 579134"/>
              <a:gd name="connsiteX1" fmla="*/ 281940 w 805815"/>
              <a:gd name="connsiteY1" fmla="*/ 97169 h 579134"/>
              <a:gd name="connsiteX2" fmla="*/ 499110 w 805815"/>
              <a:gd name="connsiteY2" fmla="*/ 43829 h 579134"/>
              <a:gd name="connsiteX3" fmla="*/ 621030 w 805815"/>
              <a:gd name="connsiteY3" fmla="*/ 19064 h 579134"/>
              <a:gd name="connsiteX4" fmla="*/ 697230 w 805815"/>
              <a:gd name="connsiteY4" fmla="*/ 3824 h 579134"/>
              <a:gd name="connsiteX5" fmla="*/ 712470 w 805815"/>
              <a:gd name="connsiteY5" fmla="*/ 13349 h 579134"/>
              <a:gd name="connsiteX6" fmla="*/ 727710 w 805815"/>
              <a:gd name="connsiteY6" fmla="*/ 135269 h 579134"/>
              <a:gd name="connsiteX7" fmla="*/ 758190 w 805815"/>
              <a:gd name="connsiteY7" fmla="*/ 310529 h 579134"/>
              <a:gd name="connsiteX8" fmla="*/ 794385 w 805815"/>
              <a:gd name="connsiteY8" fmla="*/ 521984 h 579134"/>
              <a:gd name="connsiteX9" fmla="*/ 805815 w 805815"/>
              <a:gd name="connsiteY9" fmla="*/ 579134 h 5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15" h="579134">
                <a:moveTo>
                  <a:pt x="0" y="180989"/>
                </a:moveTo>
                <a:lnTo>
                  <a:pt x="281940" y="97169"/>
                </a:lnTo>
                <a:cubicBezTo>
                  <a:pt x="365125" y="74309"/>
                  <a:pt x="442595" y="56846"/>
                  <a:pt x="499110" y="43829"/>
                </a:cubicBezTo>
                <a:cubicBezTo>
                  <a:pt x="555625" y="30812"/>
                  <a:pt x="621030" y="19064"/>
                  <a:pt x="621030" y="19064"/>
                </a:cubicBezTo>
                <a:cubicBezTo>
                  <a:pt x="654050" y="12396"/>
                  <a:pt x="681990" y="4776"/>
                  <a:pt x="697230" y="3824"/>
                </a:cubicBezTo>
                <a:cubicBezTo>
                  <a:pt x="712470" y="2871"/>
                  <a:pt x="707390" y="-8558"/>
                  <a:pt x="712470" y="13349"/>
                </a:cubicBezTo>
                <a:cubicBezTo>
                  <a:pt x="717550" y="35256"/>
                  <a:pt x="720090" y="85739"/>
                  <a:pt x="727710" y="135269"/>
                </a:cubicBezTo>
                <a:cubicBezTo>
                  <a:pt x="735330" y="184799"/>
                  <a:pt x="747078" y="246077"/>
                  <a:pt x="758190" y="310529"/>
                </a:cubicBezTo>
                <a:cubicBezTo>
                  <a:pt x="769303" y="374982"/>
                  <a:pt x="786448" y="477217"/>
                  <a:pt x="794385" y="521984"/>
                </a:cubicBezTo>
                <a:cubicBezTo>
                  <a:pt x="802323" y="566752"/>
                  <a:pt x="804069" y="572943"/>
                  <a:pt x="805815" y="579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2448B20-E228-4CA0-B427-09961480773A}"/>
              </a:ext>
            </a:extLst>
          </p:cNvPr>
          <p:cNvSpPr/>
          <p:nvPr/>
        </p:nvSpPr>
        <p:spPr>
          <a:xfrm>
            <a:off x="938126" y="2735580"/>
            <a:ext cx="764944" cy="338911"/>
          </a:xfrm>
          <a:custGeom>
            <a:avLst/>
            <a:gdLst>
              <a:gd name="connsiteX0" fmla="*/ 764944 w 764944"/>
              <a:gd name="connsiteY0" fmla="*/ 0 h 338911"/>
              <a:gd name="connsiteX1" fmla="*/ 566824 w 764944"/>
              <a:gd name="connsiteY1" fmla="*/ 108585 h 338911"/>
              <a:gd name="connsiteX2" fmla="*/ 298219 w 764944"/>
              <a:gd name="connsiteY2" fmla="*/ 243840 h 338911"/>
              <a:gd name="connsiteX3" fmla="*/ 187729 w 764944"/>
              <a:gd name="connsiteY3" fmla="*/ 304800 h 338911"/>
              <a:gd name="connsiteX4" fmla="*/ 14374 w 764944"/>
              <a:gd name="connsiteY4" fmla="*/ 335280 h 338911"/>
              <a:gd name="connsiteX5" fmla="*/ 21994 w 764944"/>
              <a:gd name="connsiteY5" fmla="*/ 337185 h 3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4" h="338911">
                <a:moveTo>
                  <a:pt x="764944" y="0"/>
                </a:moveTo>
                <a:cubicBezTo>
                  <a:pt x="704777" y="33972"/>
                  <a:pt x="644611" y="67945"/>
                  <a:pt x="566824" y="108585"/>
                </a:cubicBezTo>
                <a:cubicBezTo>
                  <a:pt x="489036" y="149225"/>
                  <a:pt x="361401" y="211138"/>
                  <a:pt x="298219" y="243840"/>
                </a:cubicBezTo>
                <a:cubicBezTo>
                  <a:pt x="235037" y="276542"/>
                  <a:pt x="235036" y="289560"/>
                  <a:pt x="187729" y="304800"/>
                </a:cubicBezTo>
                <a:cubicBezTo>
                  <a:pt x="140421" y="320040"/>
                  <a:pt x="41996" y="329883"/>
                  <a:pt x="14374" y="335280"/>
                </a:cubicBezTo>
                <a:cubicBezTo>
                  <a:pt x="-13249" y="340678"/>
                  <a:pt x="4372" y="338931"/>
                  <a:pt x="21994" y="337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CBFB110-41B3-4886-89C0-61375AE921B4}"/>
              </a:ext>
            </a:extLst>
          </p:cNvPr>
          <p:cNvSpPr/>
          <p:nvPr/>
        </p:nvSpPr>
        <p:spPr>
          <a:xfrm>
            <a:off x="1293495" y="2853690"/>
            <a:ext cx="422910" cy="236220"/>
          </a:xfrm>
          <a:custGeom>
            <a:avLst/>
            <a:gdLst>
              <a:gd name="connsiteX0" fmla="*/ 422910 w 422910"/>
              <a:gd name="connsiteY0" fmla="*/ 0 h 236220"/>
              <a:gd name="connsiteX1" fmla="*/ 0 w 422910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910" h="236220">
                <a:moveTo>
                  <a:pt x="422910" y="0"/>
                </a:moveTo>
                <a:cubicBezTo>
                  <a:pt x="211613" y="104457"/>
                  <a:pt x="317" y="208915"/>
                  <a:pt x="0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E45E0CE-7966-4CA2-8186-049A300E3FCB}"/>
              </a:ext>
            </a:extLst>
          </p:cNvPr>
          <p:cNvSpPr/>
          <p:nvPr/>
        </p:nvSpPr>
        <p:spPr>
          <a:xfrm>
            <a:off x="1293495" y="3084195"/>
            <a:ext cx="44127" cy="272411"/>
          </a:xfrm>
          <a:custGeom>
            <a:avLst/>
            <a:gdLst>
              <a:gd name="connsiteX0" fmla="*/ 0 w 44127"/>
              <a:gd name="connsiteY0" fmla="*/ 0 h 272411"/>
              <a:gd name="connsiteX1" fmla="*/ 41910 w 44127"/>
              <a:gd name="connsiteY1" fmla="*/ 81915 h 272411"/>
              <a:gd name="connsiteX2" fmla="*/ 38100 w 44127"/>
              <a:gd name="connsiteY2" fmla="*/ 247650 h 272411"/>
              <a:gd name="connsiteX3" fmla="*/ 36195 w 44127"/>
              <a:gd name="connsiteY3" fmla="*/ 268605 h 2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" h="272411">
                <a:moveTo>
                  <a:pt x="0" y="0"/>
                </a:moveTo>
                <a:cubicBezTo>
                  <a:pt x="17780" y="20320"/>
                  <a:pt x="35560" y="40640"/>
                  <a:pt x="41910" y="81915"/>
                </a:cubicBezTo>
                <a:cubicBezTo>
                  <a:pt x="48260" y="123190"/>
                  <a:pt x="39052" y="216535"/>
                  <a:pt x="38100" y="247650"/>
                </a:cubicBezTo>
                <a:cubicBezTo>
                  <a:pt x="37148" y="278765"/>
                  <a:pt x="36671" y="273685"/>
                  <a:pt x="36195" y="268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F1D9AD1-747E-4681-A67D-8919EBBE878B}"/>
              </a:ext>
            </a:extLst>
          </p:cNvPr>
          <p:cNvSpPr/>
          <p:nvPr/>
        </p:nvSpPr>
        <p:spPr>
          <a:xfrm>
            <a:off x="948690" y="3116144"/>
            <a:ext cx="339161" cy="246181"/>
          </a:xfrm>
          <a:custGeom>
            <a:avLst/>
            <a:gdLst>
              <a:gd name="connsiteX0" fmla="*/ 0 w 339161"/>
              <a:gd name="connsiteY0" fmla="*/ 78541 h 246181"/>
              <a:gd name="connsiteX1" fmla="*/ 72390 w 339161"/>
              <a:gd name="connsiteY1" fmla="*/ 63301 h 246181"/>
              <a:gd name="connsiteX2" fmla="*/ 167640 w 339161"/>
              <a:gd name="connsiteY2" fmla="*/ 44251 h 246181"/>
              <a:gd name="connsiteX3" fmla="*/ 241935 w 339161"/>
              <a:gd name="connsiteY3" fmla="*/ 19486 h 246181"/>
              <a:gd name="connsiteX4" fmla="*/ 299085 w 339161"/>
              <a:gd name="connsiteY4" fmla="*/ 436 h 246181"/>
              <a:gd name="connsiteX5" fmla="*/ 331470 w 339161"/>
              <a:gd name="connsiteY5" fmla="*/ 38536 h 246181"/>
              <a:gd name="connsiteX6" fmla="*/ 339090 w 339161"/>
              <a:gd name="connsiteY6" fmla="*/ 97591 h 246181"/>
              <a:gd name="connsiteX7" fmla="*/ 335280 w 339161"/>
              <a:gd name="connsiteY7" fmla="*/ 204271 h 246181"/>
              <a:gd name="connsiteX8" fmla="*/ 335280 w 339161"/>
              <a:gd name="connsiteY8" fmla="*/ 246181 h 2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61" h="246181">
                <a:moveTo>
                  <a:pt x="0" y="78541"/>
                </a:moveTo>
                <a:lnTo>
                  <a:pt x="72390" y="63301"/>
                </a:lnTo>
                <a:cubicBezTo>
                  <a:pt x="100330" y="57586"/>
                  <a:pt x="139383" y="51553"/>
                  <a:pt x="167640" y="44251"/>
                </a:cubicBezTo>
                <a:cubicBezTo>
                  <a:pt x="195897" y="36949"/>
                  <a:pt x="241935" y="19486"/>
                  <a:pt x="241935" y="19486"/>
                </a:cubicBezTo>
                <a:cubicBezTo>
                  <a:pt x="263843" y="12183"/>
                  <a:pt x="284162" y="-2739"/>
                  <a:pt x="299085" y="436"/>
                </a:cubicBezTo>
                <a:cubicBezTo>
                  <a:pt x="314008" y="3611"/>
                  <a:pt x="324803" y="22343"/>
                  <a:pt x="331470" y="38536"/>
                </a:cubicBezTo>
                <a:cubicBezTo>
                  <a:pt x="338138" y="54728"/>
                  <a:pt x="338455" y="69968"/>
                  <a:pt x="339090" y="97591"/>
                </a:cubicBezTo>
                <a:cubicBezTo>
                  <a:pt x="339725" y="125214"/>
                  <a:pt x="335915" y="179506"/>
                  <a:pt x="335280" y="204271"/>
                </a:cubicBezTo>
                <a:cubicBezTo>
                  <a:pt x="334645" y="229036"/>
                  <a:pt x="334962" y="237608"/>
                  <a:pt x="335280" y="2461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E791D8D-129A-41D9-9578-8124EC6CF21D}"/>
              </a:ext>
            </a:extLst>
          </p:cNvPr>
          <p:cNvSpPr/>
          <p:nvPr/>
        </p:nvSpPr>
        <p:spPr>
          <a:xfrm>
            <a:off x="2657475" y="2726055"/>
            <a:ext cx="845820" cy="1095375"/>
          </a:xfrm>
          <a:custGeom>
            <a:avLst/>
            <a:gdLst>
              <a:gd name="connsiteX0" fmla="*/ 0 w 845820"/>
              <a:gd name="connsiteY0" fmla="*/ 0 h 1095375"/>
              <a:gd name="connsiteX1" fmla="*/ 80010 w 845820"/>
              <a:gd name="connsiteY1" fmla="*/ 144780 h 1095375"/>
              <a:gd name="connsiteX2" fmla="*/ 161925 w 845820"/>
              <a:gd name="connsiteY2" fmla="*/ 289560 h 1095375"/>
              <a:gd name="connsiteX3" fmla="*/ 283845 w 845820"/>
              <a:gd name="connsiteY3" fmla="*/ 497205 h 1095375"/>
              <a:gd name="connsiteX4" fmla="*/ 409575 w 845820"/>
              <a:gd name="connsiteY4" fmla="*/ 706755 h 1095375"/>
              <a:gd name="connsiteX5" fmla="*/ 518160 w 845820"/>
              <a:gd name="connsiteY5" fmla="*/ 861060 h 1095375"/>
              <a:gd name="connsiteX6" fmla="*/ 636270 w 845820"/>
              <a:gd name="connsiteY6" fmla="*/ 971550 h 1095375"/>
              <a:gd name="connsiteX7" fmla="*/ 845820 w 845820"/>
              <a:gd name="connsiteY7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" h="1095375">
                <a:moveTo>
                  <a:pt x="0" y="0"/>
                </a:moveTo>
                <a:cubicBezTo>
                  <a:pt x="26511" y="48260"/>
                  <a:pt x="53023" y="96520"/>
                  <a:pt x="80010" y="144780"/>
                </a:cubicBezTo>
                <a:cubicBezTo>
                  <a:pt x="106997" y="193040"/>
                  <a:pt x="127953" y="230823"/>
                  <a:pt x="161925" y="289560"/>
                </a:cubicBezTo>
                <a:cubicBezTo>
                  <a:pt x="195897" y="348297"/>
                  <a:pt x="242570" y="427673"/>
                  <a:pt x="283845" y="497205"/>
                </a:cubicBezTo>
                <a:cubicBezTo>
                  <a:pt x="325120" y="566737"/>
                  <a:pt x="370523" y="646113"/>
                  <a:pt x="409575" y="706755"/>
                </a:cubicBezTo>
                <a:cubicBezTo>
                  <a:pt x="448627" y="767397"/>
                  <a:pt x="480378" y="816928"/>
                  <a:pt x="518160" y="861060"/>
                </a:cubicBezTo>
                <a:cubicBezTo>
                  <a:pt x="555943" y="905193"/>
                  <a:pt x="581660" y="932498"/>
                  <a:pt x="636270" y="971550"/>
                </a:cubicBezTo>
                <a:cubicBezTo>
                  <a:pt x="690880" y="1010602"/>
                  <a:pt x="811213" y="1075055"/>
                  <a:pt x="845820" y="1095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7969C559-6C38-4E45-BA46-1A2329557AA2}"/>
              </a:ext>
            </a:extLst>
          </p:cNvPr>
          <p:cNvSpPr/>
          <p:nvPr/>
        </p:nvSpPr>
        <p:spPr>
          <a:xfrm>
            <a:off x="3469362" y="2788920"/>
            <a:ext cx="374928" cy="1030605"/>
          </a:xfrm>
          <a:custGeom>
            <a:avLst/>
            <a:gdLst>
              <a:gd name="connsiteX0" fmla="*/ 374928 w 374928"/>
              <a:gd name="connsiteY0" fmla="*/ 0 h 1030605"/>
              <a:gd name="connsiteX1" fmla="*/ 283488 w 374928"/>
              <a:gd name="connsiteY1" fmla="*/ 64770 h 1030605"/>
              <a:gd name="connsiteX2" fmla="*/ 159663 w 374928"/>
              <a:gd name="connsiteY2" fmla="*/ 144780 h 1030605"/>
              <a:gd name="connsiteX3" fmla="*/ 113943 w 374928"/>
              <a:gd name="connsiteY3" fmla="*/ 200025 h 1030605"/>
              <a:gd name="connsiteX4" fmla="*/ 64413 w 374928"/>
              <a:gd name="connsiteY4" fmla="*/ 281940 h 1030605"/>
              <a:gd name="connsiteX5" fmla="*/ 30123 w 374928"/>
              <a:gd name="connsiteY5" fmla="*/ 405765 h 1030605"/>
              <a:gd name="connsiteX6" fmla="*/ 3453 w 374928"/>
              <a:gd name="connsiteY6" fmla="*/ 529590 h 1030605"/>
              <a:gd name="connsiteX7" fmla="*/ 5358 w 374928"/>
              <a:gd name="connsiteY7" fmla="*/ 622935 h 1030605"/>
              <a:gd name="connsiteX8" fmla="*/ 49173 w 374928"/>
              <a:gd name="connsiteY8" fmla="*/ 802005 h 1030605"/>
              <a:gd name="connsiteX9" fmla="*/ 24408 w 374928"/>
              <a:gd name="connsiteY9" fmla="*/ 1030605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928" h="1030605">
                <a:moveTo>
                  <a:pt x="374928" y="0"/>
                </a:moveTo>
                <a:cubicBezTo>
                  <a:pt x="347146" y="20320"/>
                  <a:pt x="319365" y="40640"/>
                  <a:pt x="283488" y="64770"/>
                </a:cubicBezTo>
                <a:cubicBezTo>
                  <a:pt x="247611" y="88900"/>
                  <a:pt x="187920" y="122238"/>
                  <a:pt x="159663" y="144780"/>
                </a:cubicBezTo>
                <a:cubicBezTo>
                  <a:pt x="131406" y="167322"/>
                  <a:pt x="129818" y="177165"/>
                  <a:pt x="113943" y="200025"/>
                </a:cubicBezTo>
                <a:cubicBezTo>
                  <a:pt x="98068" y="222885"/>
                  <a:pt x="78383" y="247650"/>
                  <a:pt x="64413" y="281940"/>
                </a:cubicBezTo>
                <a:cubicBezTo>
                  <a:pt x="50443" y="316230"/>
                  <a:pt x="40283" y="364490"/>
                  <a:pt x="30123" y="405765"/>
                </a:cubicBezTo>
                <a:cubicBezTo>
                  <a:pt x="19963" y="447040"/>
                  <a:pt x="7580" y="493395"/>
                  <a:pt x="3453" y="529590"/>
                </a:cubicBezTo>
                <a:cubicBezTo>
                  <a:pt x="-674" y="565785"/>
                  <a:pt x="-2262" y="577533"/>
                  <a:pt x="5358" y="622935"/>
                </a:cubicBezTo>
                <a:cubicBezTo>
                  <a:pt x="12978" y="668337"/>
                  <a:pt x="45998" y="734060"/>
                  <a:pt x="49173" y="802005"/>
                </a:cubicBezTo>
                <a:cubicBezTo>
                  <a:pt x="52348" y="869950"/>
                  <a:pt x="38378" y="950277"/>
                  <a:pt x="24408" y="1030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0F20B81-840B-437D-BCB0-E525CCEA1543}"/>
              </a:ext>
            </a:extLst>
          </p:cNvPr>
          <p:cNvSpPr/>
          <p:nvPr/>
        </p:nvSpPr>
        <p:spPr>
          <a:xfrm>
            <a:off x="3523840" y="2836545"/>
            <a:ext cx="360455" cy="1026795"/>
          </a:xfrm>
          <a:custGeom>
            <a:avLst/>
            <a:gdLst>
              <a:gd name="connsiteX0" fmla="*/ 360455 w 360455"/>
              <a:gd name="connsiteY0" fmla="*/ 0 h 1026795"/>
              <a:gd name="connsiteX1" fmla="*/ 187100 w 360455"/>
              <a:gd name="connsiteY1" fmla="*/ 118110 h 1026795"/>
              <a:gd name="connsiteX2" fmla="*/ 150905 w 360455"/>
              <a:gd name="connsiteY2" fmla="*/ 137160 h 1026795"/>
              <a:gd name="connsiteX3" fmla="*/ 84230 w 360455"/>
              <a:gd name="connsiteY3" fmla="*/ 207645 h 1026795"/>
              <a:gd name="connsiteX4" fmla="*/ 36605 w 360455"/>
              <a:gd name="connsiteY4" fmla="*/ 321945 h 1026795"/>
              <a:gd name="connsiteX5" fmla="*/ 13745 w 360455"/>
              <a:gd name="connsiteY5" fmla="*/ 443865 h 1026795"/>
              <a:gd name="connsiteX6" fmla="*/ 410 w 360455"/>
              <a:gd name="connsiteY6" fmla="*/ 544830 h 1026795"/>
              <a:gd name="connsiteX7" fmla="*/ 28985 w 360455"/>
              <a:gd name="connsiteY7" fmla="*/ 653415 h 1026795"/>
              <a:gd name="connsiteX8" fmla="*/ 48035 w 360455"/>
              <a:gd name="connsiteY8" fmla="*/ 750570 h 1026795"/>
              <a:gd name="connsiteX9" fmla="*/ 36605 w 360455"/>
              <a:gd name="connsiteY9" fmla="*/ 906780 h 1026795"/>
              <a:gd name="connsiteX10" fmla="*/ 15650 w 360455"/>
              <a:gd name="connsiteY10" fmla="*/ 1026795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55" h="1026795">
                <a:moveTo>
                  <a:pt x="360455" y="0"/>
                </a:moveTo>
                <a:lnTo>
                  <a:pt x="187100" y="118110"/>
                </a:lnTo>
                <a:cubicBezTo>
                  <a:pt x="152175" y="140970"/>
                  <a:pt x="168050" y="122238"/>
                  <a:pt x="150905" y="137160"/>
                </a:cubicBezTo>
                <a:cubicBezTo>
                  <a:pt x="133760" y="152083"/>
                  <a:pt x="103280" y="176847"/>
                  <a:pt x="84230" y="207645"/>
                </a:cubicBezTo>
                <a:cubicBezTo>
                  <a:pt x="65180" y="238443"/>
                  <a:pt x="48352" y="282575"/>
                  <a:pt x="36605" y="321945"/>
                </a:cubicBezTo>
                <a:cubicBezTo>
                  <a:pt x="24858" y="361315"/>
                  <a:pt x="19777" y="406718"/>
                  <a:pt x="13745" y="443865"/>
                </a:cubicBezTo>
                <a:cubicBezTo>
                  <a:pt x="7713" y="481012"/>
                  <a:pt x="-2130" y="509905"/>
                  <a:pt x="410" y="544830"/>
                </a:cubicBezTo>
                <a:cubicBezTo>
                  <a:pt x="2950" y="579755"/>
                  <a:pt x="21047" y="619125"/>
                  <a:pt x="28985" y="653415"/>
                </a:cubicBezTo>
                <a:cubicBezTo>
                  <a:pt x="36922" y="687705"/>
                  <a:pt x="46765" y="708343"/>
                  <a:pt x="48035" y="750570"/>
                </a:cubicBezTo>
                <a:cubicBezTo>
                  <a:pt x="49305" y="792797"/>
                  <a:pt x="42002" y="860743"/>
                  <a:pt x="36605" y="906780"/>
                </a:cubicBezTo>
                <a:cubicBezTo>
                  <a:pt x="31208" y="952817"/>
                  <a:pt x="23429" y="989806"/>
                  <a:pt x="15650" y="102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C36AA89-FA8F-482A-9814-0A1AA4C24F9D}"/>
              </a:ext>
            </a:extLst>
          </p:cNvPr>
          <p:cNvSpPr/>
          <p:nvPr/>
        </p:nvSpPr>
        <p:spPr>
          <a:xfrm>
            <a:off x="2527935" y="2773680"/>
            <a:ext cx="855345" cy="1283970"/>
          </a:xfrm>
          <a:custGeom>
            <a:avLst/>
            <a:gdLst>
              <a:gd name="connsiteX0" fmla="*/ 0 w 855345"/>
              <a:gd name="connsiteY0" fmla="*/ 0 h 1283970"/>
              <a:gd name="connsiteX1" fmla="*/ 201930 w 855345"/>
              <a:gd name="connsiteY1" fmla="*/ 310515 h 1283970"/>
              <a:gd name="connsiteX2" fmla="*/ 316230 w 855345"/>
              <a:gd name="connsiteY2" fmla="*/ 499110 h 1283970"/>
              <a:gd name="connsiteX3" fmla="*/ 453390 w 855345"/>
              <a:gd name="connsiteY3" fmla="*/ 727710 h 1283970"/>
              <a:gd name="connsiteX4" fmla="*/ 535305 w 855345"/>
              <a:gd name="connsiteY4" fmla="*/ 855345 h 1283970"/>
              <a:gd name="connsiteX5" fmla="*/ 622935 w 855345"/>
              <a:gd name="connsiteY5" fmla="*/ 963930 h 1283970"/>
              <a:gd name="connsiteX6" fmla="*/ 647700 w 855345"/>
              <a:gd name="connsiteY6" fmla="*/ 992505 h 1283970"/>
              <a:gd name="connsiteX7" fmla="*/ 704850 w 855345"/>
              <a:gd name="connsiteY7" fmla="*/ 1160145 h 1283970"/>
              <a:gd name="connsiteX8" fmla="*/ 762000 w 855345"/>
              <a:gd name="connsiteY8" fmla="*/ 1190625 h 1283970"/>
              <a:gd name="connsiteX9" fmla="*/ 832485 w 855345"/>
              <a:gd name="connsiteY9" fmla="*/ 1186815 h 1283970"/>
              <a:gd name="connsiteX10" fmla="*/ 855345 w 855345"/>
              <a:gd name="connsiteY10" fmla="*/ 1283970 h 12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" h="1283970">
                <a:moveTo>
                  <a:pt x="0" y="0"/>
                </a:moveTo>
                <a:cubicBezTo>
                  <a:pt x="74612" y="113665"/>
                  <a:pt x="149225" y="227330"/>
                  <a:pt x="201930" y="310515"/>
                </a:cubicBezTo>
                <a:cubicBezTo>
                  <a:pt x="254635" y="393700"/>
                  <a:pt x="316230" y="499110"/>
                  <a:pt x="316230" y="499110"/>
                </a:cubicBezTo>
                <a:cubicBezTo>
                  <a:pt x="358140" y="568642"/>
                  <a:pt x="416878" y="668338"/>
                  <a:pt x="453390" y="727710"/>
                </a:cubicBezTo>
                <a:cubicBezTo>
                  <a:pt x="489903" y="787083"/>
                  <a:pt x="507048" y="815975"/>
                  <a:pt x="535305" y="855345"/>
                </a:cubicBezTo>
                <a:cubicBezTo>
                  <a:pt x="563562" y="894715"/>
                  <a:pt x="622935" y="963930"/>
                  <a:pt x="622935" y="963930"/>
                </a:cubicBezTo>
                <a:cubicBezTo>
                  <a:pt x="641668" y="986790"/>
                  <a:pt x="634048" y="959803"/>
                  <a:pt x="647700" y="992505"/>
                </a:cubicBezTo>
                <a:cubicBezTo>
                  <a:pt x="661352" y="1025207"/>
                  <a:pt x="685800" y="1127125"/>
                  <a:pt x="704850" y="1160145"/>
                </a:cubicBezTo>
                <a:cubicBezTo>
                  <a:pt x="723900" y="1193165"/>
                  <a:pt x="740728" y="1186180"/>
                  <a:pt x="762000" y="1190625"/>
                </a:cubicBezTo>
                <a:cubicBezTo>
                  <a:pt x="783272" y="1195070"/>
                  <a:pt x="816928" y="1171258"/>
                  <a:pt x="832485" y="1186815"/>
                </a:cubicBezTo>
                <a:cubicBezTo>
                  <a:pt x="848042" y="1202372"/>
                  <a:pt x="851693" y="1243171"/>
                  <a:pt x="855345" y="1283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E842BB4-59AE-4FE0-8838-ECB26C9E07B2}"/>
              </a:ext>
            </a:extLst>
          </p:cNvPr>
          <p:cNvSpPr/>
          <p:nvPr/>
        </p:nvSpPr>
        <p:spPr>
          <a:xfrm>
            <a:off x="3228975" y="3785235"/>
            <a:ext cx="171450" cy="114300"/>
          </a:xfrm>
          <a:custGeom>
            <a:avLst/>
            <a:gdLst>
              <a:gd name="connsiteX0" fmla="*/ 0 w 171450"/>
              <a:gd name="connsiteY0" fmla="*/ 0 h 114300"/>
              <a:gd name="connsiteX1" fmla="*/ 171450 w 171450"/>
              <a:gd name="connsiteY1" fmla="*/ 114300 h 114300"/>
              <a:gd name="connsiteX2" fmla="*/ 171450 w 171450"/>
              <a:gd name="connsiteY2" fmla="*/ 114300 h 114300"/>
              <a:gd name="connsiteX3" fmla="*/ 171450 w 17145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4300">
                <a:moveTo>
                  <a:pt x="0" y="0"/>
                </a:moveTo>
                <a:lnTo>
                  <a:pt x="171450" y="114300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7AC15EC-B55C-4954-A044-4FD48F0CFBCE}"/>
              </a:ext>
            </a:extLst>
          </p:cNvPr>
          <p:cNvSpPr/>
          <p:nvPr/>
        </p:nvSpPr>
        <p:spPr>
          <a:xfrm>
            <a:off x="3238500" y="3787140"/>
            <a:ext cx="158115" cy="129372"/>
          </a:xfrm>
          <a:custGeom>
            <a:avLst/>
            <a:gdLst>
              <a:gd name="connsiteX0" fmla="*/ 0 w 158115"/>
              <a:gd name="connsiteY0" fmla="*/ 0 h 129372"/>
              <a:gd name="connsiteX1" fmla="*/ 26670 w 158115"/>
              <a:gd name="connsiteY1" fmla="*/ 76200 h 129372"/>
              <a:gd name="connsiteX2" fmla="*/ 40005 w 158115"/>
              <a:gd name="connsiteY2" fmla="*/ 108585 h 129372"/>
              <a:gd name="connsiteX3" fmla="*/ 62865 w 158115"/>
              <a:gd name="connsiteY3" fmla="*/ 127635 h 129372"/>
              <a:gd name="connsiteX4" fmla="*/ 81915 w 158115"/>
              <a:gd name="connsiteY4" fmla="*/ 127635 h 129372"/>
              <a:gd name="connsiteX5" fmla="*/ 133350 w 158115"/>
              <a:gd name="connsiteY5" fmla="*/ 120015 h 129372"/>
              <a:gd name="connsiteX6" fmla="*/ 158115 w 158115"/>
              <a:gd name="connsiteY6" fmla="*/ 112395 h 129372"/>
              <a:gd name="connsiteX7" fmla="*/ 158115 w 158115"/>
              <a:gd name="connsiteY7" fmla="*/ 112395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" h="129372">
                <a:moveTo>
                  <a:pt x="0" y="0"/>
                </a:moveTo>
                <a:cubicBezTo>
                  <a:pt x="10001" y="29051"/>
                  <a:pt x="20003" y="58103"/>
                  <a:pt x="26670" y="76200"/>
                </a:cubicBezTo>
                <a:cubicBezTo>
                  <a:pt x="33337" y="94297"/>
                  <a:pt x="33973" y="100013"/>
                  <a:pt x="40005" y="108585"/>
                </a:cubicBezTo>
                <a:cubicBezTo>
                  <a:pt x="46038" y="117158"/>
                  <a:pt x="55880" y="124460"/>
                  <a:pt x="62865" y="127635"/>
                </a:cubicBezTo>
                <a:cubicBezTo>
                  <a:pt x="69850" y="130810"/>
                  <a:pt x="70168" y="128905"/>
                  <a:pt x="81915" y="127635"/>
                </a:cubicBezTo>
                <a:cubicBezTo>
                  <a:pt x="93662" y="126365"/>
                  <a:pt x="120650" y="122555"/>
                  <a:pt x="133350" y="120015"/>
                </a:cubicBezTo>
                <a:cubicBezTo>
                  <a:pt x="146050" y="117475"/>
                  <a:pt x="158115" y="112395"/>
                  <a:pt x="158115" y="112395"/>
                </a:cubicBezTo>
                <a:lnTo>
                  <a:pt x="158115" y="1123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ADA5B0CB-EE22-4D56-9A94-9A2F8E339513}"/>
              </a:ext>
            </a:extLst>
          </p:cNvPr>
          <p:cNvSpPr/>
          <p:nvPr/>
        </p:nvSpPr>
        <p:spPr>
          <a:xfrm>
            <a:off x="3543300" y="3613785"/>
            <a:ext cx="704850" cy="953972"/>
          </a:xfrm>
          <a:custGeom>
            <a:avLst/>
            <a:gdLst>
              <a:gd name="connsiteX0" fmla="*/ 0 w 704850"/>
              <a:gd name="connsiteY0" fmla="*/ 243840 h 953972"/>
              <a:gd name="connsiteX1" fmla="*/ 60960 w 704850"/>
              <a:gd name="connsiteY1" fmla="*/ 318135 h 953972"/>
              <a:gd name="connsiteX2" fmla="*/ 127635 w 704850"/>
              <a:gd name="connsiteY2" fmla="*/ 436245 h 953972"/>
              <a:gd name="connsiteX3" fmla="*/ 196215 w 704850"/>
              <a:gd name="connsiteY3" fmla="*/ 581025 h 953972"/>
              <a:gd name="connsiteX4" fmla="*/ 234315 w 704850"/>
              <a:gd name="connsiteY4" fmla="*/ 708660 h 953972"/>
              <a:gd name="connsiteX5" fmla="*/ 259080 w 704850"/>
              <a:gd name="connsiteY5" fmla="*/ 845820 h 953972"/>
              <a:gd name="connsiteX6" fmla="*/ 268605 w 704850"/>
              <a:gd name="connsiteY6" fmla="*/ 925830 h 953972"/>
              <a:gd name="connsiteX7" fmla="*/ 270510 w 704850"/>
              <a:gd name="connsiteY7" fmla="*/ 950595 h 953972"/>
              <a:gd name="connsiteX8" fmla="*/ 390525 w 704850"/>
              <a:gd name="connsiteY8" fmla="*/ 859155 h 953972"/>
              <a:gd name="connsiteX9" fmla="*/ 493395 w 704850"/>
              <a:gd name="connsiteY9" fmla="*/ 782955 h 953972"/>
              <a:gd name="connsiteX10" fmla="*/ 558165 w 704850"/>
              <a:gd name="connsiteY10" fmla="*/ 733425 h 953972"/>
              <a:gd name="connsiteX11" fmla="*/ 577215 w 704850"/>
              <a:gd name="connsiteY11" fmla="*/ 712470 h 953972"/>
              <a:gd name="connsiteX12" fmla="*/ 520065 w 704850"/>
              <a:gd name="connsiteY12" fmla="*/ 541020 h 953972"/>
              <a:gd name="connsiteX13" fmla="*/ 489585 w 704850"/>
              <a:gd name="connsiteY13" fmla="*/ 445770 h 953972"/>
              <a:gd name="connsiteX14" fmla="*/ 449580 w 704850"/>
              <a:gd name="connsiteY14" fmla="*/ 323850 h 953972"/>
              <a:gd name="connsiteX15" fmla="*/ 422910 w 704850"/>
              <a:gd name="connsiteY15" fmla="*/ 190500 h 953972"/>
              <a:gd name="connsiteX16" fmla="*/ 409575 w 704850"/>
              <a:gd name="connsiteY16" fmla="*/ 104775 h 953972"/>
              <a:gd name="connsiteX17" fmla="*/ 405765 w 704850"/>
              <a:gd name="connsiteY17" fmla="*/ 68580 h 953972"/>
              <a:gd name="connsiteX18" fmla="*/ 419100 w 704850"/>
              <a:gd name="connsiteY18" fmla="*/ 32385 h 953972"/>
              <a:gd name="connsiteX19" fmla="*/ 523875 w 704850"/>
              <a:gd name="connsiteY19" fmla="*/ 17145 h 953972"/>
              <a:gd name="connsiteX20" fmla="*/ 704850 w 704850"/>
              <a:gd name="connsiteY20" fmla="*/ 0 h 95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850" h="953972">
                <a:moveTo>
                  <a:pt x="0" y="243840"/>
                </a:moveTo>
                <a:cubicBezTo>
                  <a:pt x="19844" y="264954"/>
                  <a:pt x="39688" y="286068"/>
                  <a:pt x="60960" y="318135"/>
                </a:cubicBezTo>
                <a:cubicBezTo>
                  <a:pt x="82232" y="350202"/>
                  <a:pt x="105093" y="392430"/>
                  <a:pt x="127635" y="436245"/>
                </a:cubicBezTo>
                <a:cubicBezTo>
                  <a:pt x="150178" y="480060"/>
                  <a:pt x="178435" y="535623"/>
                  <a:pt x="196215" y="581025"/>
                </a:cubicBezTo>
                <a:cubicBezTo>
                  <a:pt x="213995" y="626428"/>
                  <a:pt x="223837" y="664527"/>
                  <a:pt x="234315" y="708660"/>
                </a:cubicBezTo>
                <a:cubicBezTo>
                  <a:pt x="244793" y="752793"/>
                  <a:pt x="253365" y="809625"/>
                  <a:pt x="259080" y="845820"/>
                </a:cubicBezTo>
                <a:cubicBezTo>
                  <a:pt x="264795" y="882015"/>
                  <a:pt x="266700" y="908368"/>
                  <a:pt x="268605" y="925830"/>
                </a:cubicBezTo>
                <a:cubicBezTo>
                  <a:pt x="270510" y="943293"/>
                  <a:pt x="250190" y="961708"/>
                  <a:pt x="270510" y="950595"/>
                </a:cubicBezTo>
                <a:cubicBezTo>
                  <a:pt x="290830" y="939483"/>
                  <a:pt x="353377" y="887095"/>
                  <a:pt x="390525" y="859155"/>
                </a:cubicBezTo>
                <a:cubicBezTo>
                  <a:pt x="427673" y="831215"/>
                  <a:pt x="493395" y="782955"/>
                  <a:pt x="493395" y="782955"/>
                </a:cubicBezTo>
                <a:cubicBezTo>
                  <a:pt x="521335" y="762000"/>
                  <a:pt x="544195" y="745172"/>
                  <a:pt x="558165" y="733425"/>
                </a:cubicBezTo>
                <a:cubicBezTo>
                  <a:pt x="572135" y="721678"/>
                  <a:pt x="583565" y="744538"/>
                  <a:pt x="577215" y="712470"/>
                </a:cubicBezTo>
                <a:cubicBezTo>
                  <a:pt x="570865" y="680402"/>
                  <a:pt x="534670" y="585470"/>
                  <a:pt x="520065" y="541020"/>
                </a:cubicBezTo>
                <a:cubicBezTo>
                  <a:pt x="505460" y="496570"/>
                  <a:pt x="501333" y="481965"/>
                  <a:pt x="489585" y="445770"/>
                </a:cubicBezTo>
                <a:cubicBezTo>
                  <a:pt x="477838" y="409575"/>
                  <a:pt x="460693" y="366395"/>
                  <a:pt x="449580" y="323850"/>
                </a:cubicBezTo>
                <a:cubicBezTo>
                  <a:pt x="438468" y="281305"/>
                  <a:pt x="429578" y="227013"/>
                  <a:pt x="422910" y="190500"/>
                </a:cubicBezTo>
                <a:cubicBezTo>
                  <a:pt x="416242" y="153987"/>
                  <a:pt x="412432" y="125095"/>
                  <a:pt x="409575" y="104775"/>
                </a:cubicBezTo>
                <a:cubicBezTo>
                  <a:pt x="406718" y="84455"/>
                  <a:pt x="404178" y="80645"/>
                  <a:pt x="405765" y="68580"/>
                </a:cubicBezTo>
                <a:cubicBezTo>
                  <a:pt x="407352" y="56515"/>
                  <a:pt x="399415" y="40957"/>
                  <a:pt x="419100" y="32385"/>
                </a:cubicBezTo>
                <a:cubicBezTo>
                  <a:pt x="438785" y="23813"/>
                  <a:pt x="476250" y="22542"/>
                  <a:pt x="523875" y="17145"/>
                </a:cubicBezTo>
                <a:cubicBezTo>
                  <a:pt x="571500" y="11748"/>
                  <a:pt x="638175" y="5874"/>
                  <a:pt x="7048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627AB8E-6DB9-4C0E-B8F0-E61E6A383DEE}"/>
              </a:ext>
            </a:extLst>
          </p:cNvPr>
          <p:cNvSpPr/>
          <p:nvPr/>
        </p:nvSpPr>
        <p:spPr>
          <a:xfrm>
            <a:off x="3378694" y="3934806"/>
            <a:ext cx="339937" cy="782105"/>
          </a:xfrm>
          <a:custGeom>
            <a:avLst/>
            <a:gdLst>
              <a:gd name="connsiteX0" fmla="*/ 16016 w 339937"/>
              <a:gd name="connsiteY0" fmla="*/ 778164 h 782105"/>
              <a:gd name="connsiteX1" fmla="*/ 2681 w 339937"/>
              <a:gd name="connsiteY1" fmla="*/ 633384 h 782105"/>
              <a:gd name="connsiteX2" fmla="*/ 44591 w 339937"/>
              <a:gd name="connsiteY2" fmla="*/ 509559 h 782105"/>
              <a:gd name="connsiteX3" fmla="*/ 88406 w 339937"/>
              <a:gd name="connsiteY3" fmla="*/ 359064 h 782105"/>
              <a:gd name="connsiteX4" fmla="*/ 78881 w 339937"/>
              <a:gd name="connsiteY4" fmla="*/ 218094 h 782105"/>
              <a:gd name="connsiteX5" fmla="*/ 56021 w 339937"/>
              <a:gd name="connsiteY5" fmla="*/ 107604 h 782105"/>
              <a:gd name="connsiteX6" fmla="*/ 46496 w 339937"/>
              <a:gd name="connsiteY6" fmla="*/ 21879 h 782105"/>
              <a:gd name="connsiteX7" fmla="*/ 76976 w 339937"/>
              <a:gd name="connsiteY7" fmla="*/ 2829 h 782105"/>
              <a:gd name="connsiteX8" fmla="*/ 137936 w 339937"/>
              <a:gd name="connsiteY8" fmla="*/ 69504 h 782105"/>
              <a:gd name="connsiteX9" fmla="*/ 238901 w 339937"/>
              <a:gd name="connsiteY9" fmla="*/ 280959 h 782105"/>
              <a:gd name="connsiteX10" fmla="*/ 282716 w 339937"/>
              <a:gd name="connsiteY10" fmla="*/ 374304 h 782105"/>
              <a:gd name="connsiteX11" fmla="*/ 320816 w 339937"/>
              <a:gd name="connsiteY11" fmla="*/ 568614 h 782105"/>
              <a:gd name="connsiteX12" fmla="*/ 332246 w 339937"/>
              <a:gd name="connsiteY12" fmla="*/ 644814 h 782105"/>
              <a:gd name="connsiteX13" fmla="*/ 334151 w 339937"/>
              <a:gd name="connsiteY13" fmla="*/ 686724 h 782105"/>
              <a:gd name="connsiteX14" fmla="*/ 254141 w 339937"/>
              <a:gd name="connsiteY14" fmla="*/ 709584 h 782105"/>
              <a:gd name="connsiteX15" fmla="*/ 164606 w 339937"/>
              <a:gd name="connsiteY15" fmla="*/ 730539 h 782105"/>
              <a:gd name="connsiteX16" fmla="*/ 111266 w 339937"/>
              <a:gd name="connsiteY16" fmla="*/ 741969 h 782105"/>
              <a:gd name="connsiteX17" fmla="*/ 16016 w 339937"/>
              <a:gd name="connsiteY17" fmla="*/ 778164 h 78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937" h="782105">
                <a:moveTo>
                  <a:pt x="16016" y="778164"/>
                </a:moveTo>
                <a:cubicBezTo>
                  <a:pt x="-2081" y="760067"/>
                  <a:pt x="-2081" y="678151"/>
                  <a:pt x="2681" y="633384"/>
                </a:cubicBezTo>
                <a:cubicBezTo>
                  <a:pt x="7443" y="588617"/>
                  <a:pt x="30303" y="555279"/>
                  <a:pt x="44591" y="509559"/>
                </a:cubicBezTo>
                <a:cubicBezTo>
                  <a:pt x="58879" y="463839"/>
                  <a:pt x="82691" y="407641"/>
                  <a:pt x="88406" y="359064"/>
                </a:cubicBezTo>
                <a:cubicBezTo>
                  <a:pt x="94121" y="310487"/>
                  <a:pt x="84279" y="260004"/>
                  <a:pt x="78881" y="218094"/>
                </a:cubicBezTo>
                <a:cubicBezTo>
                  <a:pt x="73484" y="176184"/>
                  <a:pt x="61419" y="140306"/>
                  <a:pt x="56021" y="107604"/>
                </a:cubicBezTo>
                <a:cubicBezTo>
                  <a:pt x="50624" y="74901"/>
                  <a:pt x="43004" y="39341"/>
                  <a:pt x="46496" y="21879"/>
                </a:cubicBezTo>
                <a:cubicBezTo>
                  <a:pt x="49988" y="4417"/>
                  <a:pt x="61736" y="-5108"/>
                  <a:pt x="76976" y="2829"/>
                </a:cubicBezTo>
                <a:cubicBezTo>
                  <a:pt x="92216" y="10766"/>
                  <a:pt x="110949" y="23149"/>
                  <a:pt x="137936" y="69504"/>
                </a:cubicBezTo>
                <a:cubicBezTo>
                  <a:pt x="164923" y="115859"/>
                  <a:pt x="214771" y="230159"/>
                  <a:pt x="238901" y="280959"/>
                </a:cubicBezTo>
                <a:cubicBezTo>
                  <a:pt x="263031" y="331759"/>
                  <a:pt x="269064" y="326362"/>
                  <a:pt x="282716" y="374304"/>
                </a:cubicBezTo>
                <a:cubicBezTo>
                  <a:pt x="296368" y="422246"/>
                  <a:pt x="312561" y="523529"/>
                  <a:pt x="320816" y="568614"/>
                </a:cubicBezTo>
                <a:cubicBezTo>
                  <a:pt x="329071" y="613699"/>
                  <a:pt x="330024" y="625129"/>
                  <a:pt x="332246" y="644814"/>
                </a:cubicBezTo>
                <a:cubicBezTo>
                  <a:pt x="334469" y="664499"/>
                  <a:pt x="347168" y="675929"/>
                  <a:pt x="334151" y="686724"/>
                </a:cubicBezTo>
                <a:cubicBezTo>
                  <a:pt x="321134" y="697519"/>
                  <a:pt x="282398" y="702282"/>
                  <a:pt x="254141" y="709584"/>
                </a:cubicBezTo>
                <a:cubicBezTo>
                  <a:pt x="225884" y="716886"/>
                  <a:pt x="188418" y="725142"/>
                  <a:pt x="164606" y="730539"/>
                </a:cubicBezTo>
                <a:cubicBezTo>
                  <a:pt x="140794" y="735936"/>
                  <a:pt x="129363" y="737524"/>
                  <a:pt x="111266" y="741969"/>
                </a:cubicBezTo>
                <a:cubicBezTo>
                  <a:pt x="93169" y="746414"/>
                  <a:pt x="34113" y="796261"/>
                  <a:pt x="16016" y="7781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6DF44B9-0E99-4D6E-B466-206321C588F2}"/>
              </a:ext>
            </a:extLst>
          </p:cNvPr>
          <p:cNvSpPr/>
          <p:nvPr/>
        </p:nvSpPr>
        <p:spPr>
          <a:xfrm>
            <a:off x="4020351" y="3663949"/>
            <a:ext cx="435538" cy="634448"/>
          </a:xfrm>
          <a:custGeom>
            <a:avLst/>
            <a:gdLst>
              <a:gd name="connsiteX0" fmla="*/ 313524 w 435538"/>
              <a:gd name="connsiteY0" fmla="*/ 1271 h 634448"/>
              <a:gd name="connsiteX1" fmla="*/ 113499 w 435538"/>
              <a:gd name="connsiteY1" fmla="*/ 27941 h 634448"/>
              <a:gd name="connsiteX2" fmla="*/ 37299 w 435538"/>
              <a:gd name="connsiteY2" fmla="*/ 33656 h 634448"/>
              <a:gd name="connsiteX3" fmla="*/ 1104 w 435538"/>
              <a:gd name="connsiteY3" fmla="*/ 41276 h 634448"/>
              <a:gd name="connsiteX4" fmla="*/ 10629 w 435538"/>
              <a:gd name="connsiteY4" fmla="*/ 83186 h 634448"/>
              <a:gd name="connsiteX5" fmla="*/ 23964 w 435538"/>
              <a:gd name="connsiteY5" fmla="*/ 187961 h 634448"/>
              <a:gd name="connsiteX6" fmla="*/ 67779 w 435538"/>
              <a:gd name="connsiteY6" fmla="*/ 342266 h 634448"/>
              <a:gd name="connsiteX7" fmla="*/ 103974 w 435538"/>
              <a:gd name="connsiteY7" fmla="*/ 454661 h 634448"/>
              <a:gd name="connsiteX8" fmla="*/ 155409 w 435538"/>
              <a:gd name="connsiteY8" fmla="*/ 614681 h 634448"/>
              <a:gd name="connsiteX9" fmla="*/ 161124 w 435538"/>
              <a:gd name="connsiteY9" fmla="*/ 620396 h 634448"/>
              <a:gd name="connsiteX10" fmla="*/ 324954 w 435538"/>
              <a:gd name="connsiteY10" fmla="*/ 509906 h 634448"/>
              <a:gd name="connsiteX11" fmla="*/ 391629 w 435538"/>
              <a:gd name="connsiteY11" fmla="*/ 456566 h 634448"/>
              <a:gd name="connsiteX12" fmla="*/ 435444 w 435538"/>
              <a:gd name="connsiteY12" fmla="*/ 424181 h 634448"/>
              <a:gd name="connsiteX13" fmla="*/ 380199 w 435538"/>
              <a:gd name="connsiteY13" fmla="*/ 252731 h 634448"/>
              <a:gd name="connsiteX14" fmla="*/ 349719 w 435538"/>
              <a:gd name="connsiteY14" fmla="*/ 153671 h 634448"/>
              <a:gd name="connsiteX15" fmla="*/ 332574 w 435538"/>
              <a:gd name="connsiteY15" fmla="*/ 73661 h 634448"/>
              <a:gd name="connsiteX16" fmla="*/ 313524 w 435538"/>
              <a:gd name="connsiteY16" fmla="*/ 1271 h 6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538" h="634448">
                <a:moveTo>
                  <a:pt x="313524" y="1271"/>
                </a:moveTo>
                <a:cubicBezTo>
                  <a:pt x="277012" y="-6349"/>
                  <a:pt x="159536" y="22544"/>
                  <a:pt x="113499" y="27941"/>
                </a:cubicBezTo>
                <a:cubicBezTo>
                  <a:pt x="67462" y="33338"/>
                  <a:pt x="56031" y="31434"/>
                  <a:pt x="37299" y="33656"/>
                </a:cubicBezTo>
                <a:cubicBezTo>
                  <a:pt x="18567" y="35878"/>
                  <a:pt x="5549" y="33021"/>
                  <a:pt x="1104" y="41276"/>
                </a:cubicBezTo>
                <a:cubicBezTo>
                  <a:pt x="-3341" y="49531"/>
                  <a:pt x="6819" y="58739"/>
                  <a:pt x="10629" y="83186"/>
                </a:cubicBezTo>
                <a:cubicBezTo>
                  <a:pt x="14439" y="107633"/>
                  <a:pt x="14439" y="144781"/>
                  <a:pt x="23964" y="187961"/>
                </a:cubicBezTo>
                <a:cubicBezTo>
                  <a:pt x="33489" y="231141"/>
                  <a:pt x="54444" y="297816"/>
                  <a:pt x="67779" y="342266"/>
                </a:cubicBezTo>
                <a:cubicBezTo>
                  <a:pt x="81114" y="386716"/>
                  <a:pt x="103974" y="454661"/>
                  <a:pt x="103974" y="454661"/>
                </a:cubicBezTo>
                <a:cubicBezTo>
                  <a:pt x="118579" y="500063"/>
                  <a:pt x="145884" y="587059"/>
                  <a:pt x="155409" y="614681"/>
                </a:cubicBezTo>
                <a:cubicBezTo>
                  <a:pt x="164934" y="642303"/>
                  <a:pt x="132866" y="637859"/>
                  <a:pt x="161124" y="620396"/>
                </a:cubicBezTo>
                <a:cubicBezTo>
                  <a:pt x="189382" y="602933"/>
                  <a:pt x="286536" y="537211"/>
                  <a:pt x="324954" y="509906"/>
                </a:cubicBezTo>
                <a:cubicBezTo>
                  <a:pt x="363372" y="482601"/>
                  <a:pt x="373214" y="470854"/>
                  <a:pt x="391629" y="456566"/>
                </a:cubicBezTo>
                <a:cubicBezTo>
                  <a:pt x="410044" y="442279"/>
                  <a:pt x="437349" y="458154"/>
                  <a:pt x="435444" y="424181"/>
                </a:cubicBezTo>
                <a:cubicBezTo>
                  <a:pt x="433539" y="390209"/>
                  <a:pt x="394486" y="297816"/>
                  <a:pt x="380199" y="252731"/>
                </a:cubicBezTo>
                <a:cubicBezTo>
                  <a:pt x="365912" y="207646"/>
                  <a:pt x="357656" y="183516"/>
                  <a:pt x="349719" y="153671"/>
                </a:cubicBezTo>
                <a:cubicBezTo>
                  <a:pt x="341782" y="123826"/>
                  <a:pt x="338606" y="98426"/>
                  <a:pt x="332574" y="73661"/>
                </a:cubicBezTo>
                <a:cubicBezTo>
                  <a:pt x="326542" y="48896"/>
                  <a:pt x="350036" y="8891"/>
                  <a:pt x="313524" y="127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03DE8C-301F-46BA-9BA3-0E993B082D66}"/>
              </a:ext>
            </a:extLst>
          </p:cNvPr>
          <p:cNvSpPr/>
          <p:nvPr/>
        </p:nvSpPr>
        <p:spPr>
          <a:xfrm>
            <a:off x="4307205" y="3248025"/>
            <a:ext cx="429403" cy="352425"/>
          </a:xfrm>
          <a:custGeom>
            <a:avLst/>
            <a:gdLst>
              <a:gd name="connsiteX0" fmla="*/ 0 w 429403"/>
              <a:gd name="connsiteY0" fmla="*/ 352425 h 352425"/>
              <a:gd name="connsiteX1" fmla="*/ 198120 w 429403"/>
              <a:gd name="connsiteY1" fmla="*/ 278130 h 352425"/>
              <a:gd name="connsiteX2" fmla="*/ 333375 w 429403"/>
              <a:gd name="connsiteY2" fmla="*/ 230505 h 352425"/>
              <a:gd name="connsiteX3" fmla="*/ 381000 w 429403"/>
              <a:gd name="connsiteY3" fmla="*/ 205740 h 352425"/>
              <a:gd name="connsiteX4" fmla="*/ 422910 w 429403"/>
              <a:gd name="connsiteY4" fmla="*/ 121920 h 352425"/>
              <a:gd name="connsiteX5" fmla="*/ 428625 w 429403"/>
              <a:gd name="connsiteY5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3" h="352425">
                <a:moveTo>
                  <a:pt x="0" y="352425"/>
                </a:moveTo>
                <a:lnTo>
                  <a:pt x="198120" y="278130"/>
                </a:lnTo>
                <a:cubicBezTo>
                  <a:pt x="253682" y="257810"/>
                  <a:pt x="302895" y="242570"/>
                  <a:pt x="333375" y="230505"/>
                </a:cubicBezTo>
                <a:cubicBezTo>
                  <a:pt x="363855" y="218440"/>
                  <a:pt x="366078" y="223837"/>
                  <a:pt x="381000" y="205740"/>
                </a:cubicBezTo>
                <a:cubicBezTo>
                  <a:pt x="395922" y="187643"/>
                  <a:pt x="414973" y="156210"/>
                  <a:pt x="422910" y="121920"/>
                </a:cubicBezTo>
                <a:cubicBezTo>
                  <a:pt x="430848" y="87630"/>
                  <a:pt x="429736" y="43815"/>
                  <a:pt x="428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6BA6777-083F-4A46-A6DB-654DD6965FD0}"/>
              </a:ext>
            </a:extLst>
          </p:cNvPr>
          <p:cNvSpPr/>
          <p:nvPr/>
        </p:nvSpPr>
        <p:spPr>
          <a:xfrm>
            <a:off x="4726305" y="3253740"/>
            <a:ext cx="81632" cy="316230"/>
          </a:xfrm>
          <a:custGeom>
            <a:avLst/>
            <a:gdLst>
              <a:gd name="connsiteX0" fmla="*/ 78105 w 81632"/>
              <a:gd name="connsiteY0" fmla="*/ 0 h 316230"/>
              <a:gd name="connsiteX1" fmla="*/ 76200 w 81632"/>
              <a:gd name="connsiteY1" fmla="*/ 120015 h 316230"/>
              <a:gd name="connsiteX2" fmla="*/ 26670 w 81632"/>
              <a:gd name="connsiteY2" fmla="*/ 234315 h 316230"/>
              <a:gd name="connsiteX3" fmla="*/ 7620 w 81632"/>
              <a:gd name="connsiteY3" fmla="*/ 260985 h 316230"/>
              <a:gd name="connsiteX4" fmla="*/ 0 w 81632"/>
              <a:gd name="connsiteY4" fmla="*/ 31623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2" h="316230">
                <a:moveTo>
                  <a:pt x="78105" y="0"/>
                </a:moveTo>
                <a:cubicBezTo>
                  <a:pt x="81438" y="40481"/>
                  <a:pt x="84772" y="80963"/>
                  <a:pt x="76200" y="120015"/>
                </a:cubicBezTo>
                <a:cubicBezTo>
                  <a:pt x="67628" y="159067"/>
                  <a:pt x="38100" y="210820"/>
                  <a:pt x="26670" y="234315"/>
                </a:cubicBezTo>
                <a:cubicBezTo>
                  <a:pt x="15240" y="257810"/>
                  <a:pt x="12065" y="247333"/>
                  <a:pt x="7620" y="260985"/>
                </a:cubicBezTo>
                <a:cubicBezTo>
                  <a:pt x="3175" y="274637"/>
                  <a:pt x="1587" y="295433"/>
                  <a:pt x="0" y="31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1EFC52C-04E2-4070-895B-219F5FB9DE29}"/>
              </a:ext>
            </a:extLst>
          </p:cNvPr>
          <p:cNvSpPr/>
          <p:nvPr/>
        </p:nvSpPr>
        <p:spPr>
          <a:xfrm>
            <a:off x="4411980" y="3540695"/>
            <a:ext cx="266844" cy="109285"/>
          </a:xfrm>
          <a:custGeom>
            <a:avLst/>
            <a:gdLst>
              <a:gd name="connsiteX0" fmla="*/ 0 w 266844"/>
              <a:gd name="connsiteY0" fmla="*/ 109285 h 109285"/>
              <a:gd name="connsiteX1" fmla="*/ 112395 w 266844"/>
              <a:gd name="connsiteY1" fmla="*/ 57850 h 109285"/>
              <a:gd name="connsiteX2" fmla="*/ 201930 w 266844"/>
              <a:gd name="connsiteY2" fmla="*/ 23560 h 109285"/>
              <a:gd name="connsiteX3" fmla="*/ 259080 w 266844"/>
              <a:gd name="connsiteY3" fmla="*/ 700 h 109285"/>
              <a:gd name="connsiteX4" fmla="*/ 264795 w 266844"/>
              <a:gd name="connsiteY4" fmla="*/ 50230 h 1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4" h="109285">
                <a:moveTo>
                  <a:pt x="0" y="109285"/>
                </a:moveTo>
                <a:cubicBezTo>
                  <a:pt x="39370" y="90711"/>
                  <a:pt x="78740" y="72137"/>
                  <a:pt x="112395" y="57850"/>
                </a:cubicBezTo>
                <a:cubicBezTo>
                  <a:pt x="146050" y="43562"/>
                  <a:pt x="177483" y="33085"/>
                  <a:pt x="201930" y="23560"/>
                </a:cubicBezTo>
                <a:cubicBezTo>
                  <a:pt x="226378" y="14035"/>
                  <a:pt x="248603" y="-3745"/>
                  <a:pt x="259080" y="700"/>
                </a:cubicBezTo>
                <a:cubicBezTo>
                  <a:pt x="269557" y="5145"/>
                  <a:pt x="267176" y="27687"/>
                  <a:pt x="264795" y="50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9D5A852-5E6C-4773-BC9D-31CE6A70B2C9}"/>
              </a:ext>
            </a:extLst>
          </p:cNvPr>
          <p:cNvSpPr/>
          <p:nvPr/>
        </p:nvSpPr>
        <p:spPr>
          <a:xfrm>
            <a:off x="4406265" y="3648075"/>
            <a:ext cx="445617" cy="424620"/>
          </a:xfrm>
          <a:custGeom>
            <a:avLst/>
            <a:gdLst>
              <a:gd name="connsiteX0" fmla="*/ 0 w 445617"/>
              <a:gd name="connsiteY0" fmla="*/ 0 h 424620"/>
              <a:gd name="connsiteX1" fmla="*/ 30480 w 445617"/>
              <a:gd name="connsiteY1" fmla="*/ 144780 h 424620"/>
              <a:gd name="connsiteX2" fmla="*/ 59055 w 445617"/>
              <a:gd name="connsiteY2" fmla="*/ 234315 h 424620"/>
              <a:gd name="connsiteX3" fmla="*/ 93345 w 445617"/>
              <a:gd name="connsiteY3" fmla="*/ 348615 h 424620"/>
              <a:gd name="connsiteX4" fmla="*/ 120015 w 445617"/>
              <a:gd name="connsiteY4" fmla="*/ 419100 h 424620"/>
              <a:gd name="connsiteX5" fmla="*/ 146685 w 445617"/>
              <a:gd name="connsiteY5" fmla="*/ 417195 h 424620"/>
              <a:gd name="connsiteX6" fmla="*/ 207645 w 445617"/>
              <a:gd name="connsiteY6" fmla="*/ 394335 h 424620"/>
              <a:gd name="connsiteX7" fmla="*/ 270510 w 445617"/>
              <a:gd name="connsiteY7" fmla="*/ 367665 h 424620"/>
              <a:gd name="connsiteX8" fmla="*/ 371475 w 445617"/>
              <a:gd name="connsiteY8" fmla="*/ 329565 h 424620"/>
              <a:gd name="connsiteX9" fmla="*/ 436245 w 445617"/>
              <a:gd name="connsiteY9" fmla="*/ 306705 h 424620"/>
              <a:gd name="connsiteX10" fmla="*/ 443865 w 445617"/>
              <a:gd name="connsiteY10" fmla="*/ 306705 h 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17" h="424620">
                <a:moveTo>
                  <a:pt x="0" y="0"/>
                </a:moveTo>
                <a:cubicBezTo>
                  <a:pt x="10319" y="52864"/>
                  <a:pt x="20638" y="105728"/>
                  <a:pt x="30480" y="144780"/>
                </a:cubicBezTo>
                <a:cubicBezTo>
                  <a:pt x="40323" y="183833"/>
                  <a:pt x="48578" y="200343"/>
                  <a:pt x="59055" y="234315"/>
                </a:cubicBezTo>
                <a:cubicBezTo>
                  <a:pt x="69533" y="268288"/>
                  <a:pt x="83185" y="317818"/>
                  <a:pt x="93345" y="348615"/>
                </a:cubicBezTo>
                <a:cubicBezTo>
                  <a:pt x="103505" y="379412"/>
                  <a:pt x="111125" y="407670"/>
                  <a:pt x="120015" y="419100"/>
                </a:cubicBezTo>
                <a:cubicBezTo>
                  <a:pt x="128905" y="430530"/>
                  <a:pt x="132080" y="421322"/>
                  <a:pt x="146685" y="417195"/>
                </a:cubicBezTo>
                <a:cubicBezTo>
                  <a:pt x="161290" y="413068"/>
                  <a:pt x="187008" y="402590"/>
                  <a:pt x="207645" y="394335"/>
                </a:cubicBezTo>
                <a:cubicBezTo>
                  <a:pt x="228283" y="386080"/>
                  <a:pt x="243205" y="378460"/>
                  <a:pt x="270510" y="367665"/>
                </a:cubicBezTo>
                <a:cubicBezTo>
                  <a:pt x="297815" y="356870"/>
                  <a:pt x="343853" y="339725"/>
                  <a:pt x="371475" y="329565"/>
                </a:cubicBezTo>
                <a:cubicBezTo>
                  <a:pt x="399097" y="319405"/>
                  <a:pt x="424180" y="310515"/>
                  <a:pt x="436245" y="306705"/>
                </a:cubicBezTo>
                <a:cubicBezTo>
                  <a:pt x="448310" y="302895"/>
                  <a:pt x="446087" y="304800"/>
                  <a:pt x="443865" y="30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8D093111-230F-4F24-B28B-48723A8DC8CD}"/>
              </a:ext>
            </a:extLst>
          </p:cNvPr>
          <p:cNvSpPr/>
          <p:nvPr/>
        </p:nvSpPr>
        <p:spPr>
          <a:xfrm>
            <a:off x="2573033" y="4038600"/>
            <a:ext cx="845146" cy="850587"/>
          </a:xfrm>
          <a:custGeom>
            <a:avLst/>
            <a:gdLst>
              <a:gd name="connsiteX0" fmla="*/ 808342 w 845146"/>
              <a:gd name="connsiteY0" fmla="*/ 0 h 850587"/>
              <a:gd name="connsiteX1" fmla="*/ 833107 w 845146"/>
              <a:gd name="connsiteY1" fmla="*/ 118110 h 850587"/>
              <a:gd name="connsiteX2" fmla="*/ 842632 w 845146"/>
              <a:gd name="connsiteY2" fmla="*/ 194310 h 850587"/>
              <a:gd name="connsiteX3" fmla="*/ 842632 w 845146"/>
              <a:gd name="connsiteY3" fmla="*/ 262890 h 850587"/>
              <a:gd name="connsiteX4" fmla="*/ 814057 w 845146"/>
              <a:gd name="connsiteY4" fmla="*/ 365760 h 850587"/>
              <a:gd name="connsiteX5" fmla="*/ 783577 w 845146"/>
              <a:gd name="connsiteY5" fmla="*/ 447675 h 850587"/>
              <a:gd name="connsiteX6" fmla="*/ 756907 w 845146"/>
              <a:gd name="connsiteY6" fmla="*/ 544830 h 850587"/>
              <a:gd name="connsiteX7" fmla="*/ 766432 w 845146"/>
              <a:gd name="connsiteY7" fmla="*/ 661035 h 850587"/>
              <a:gd name="connsiteX8" fmla="*/ 774052 w 845146"/>
              <a:gd name="connsiteY8" fmla="*/ 695325 h 850587"/>
              <a:gd name="connsiteX9" fmla="*/ 709282 w 845146"/>
              <a:gd name="connsiteY9" fmla="*/ 714375 h 850587"/>
              <a:gd name="connsiteX10" fmla="*/ 648322 w 845146"/>
              <a:gd name="connsiteY10" fmla="*/ 731520 h 850587"/>
              <a:gd name="connsiteX11" fmla="*/ 585457 w 845146"/>
              <a:gd name="connsiteY11" fmla="*/ 746760 h 850587"/>
              <a:gd name="connsiteX12" fmla="*/ 507352 w 845146"/>
              <a:gd name="connsiteY12" fmla="*/ 763905 h 850587"/>
              <a:gd name="connsiteX13" fmla="*/ 402577 w 845146"/>
              <a:gd name="connsiteY13" fmla="*/ 786765 h 850587"/>
              <a:gd name="connsiteX14" fmla="*/ 278752 w 845146"/>
              <a:gd name="connsiteY14" fmla="*/ 821055 h 850587"/>
              <a:gd name="connsiteX15" fmla="*/ 202552 w 845146"/>
              <a:gd name="connsiteY15" fmla="*/ 828675 h 850587"/>
              <a:gd name="connsiteX16" fmla="*/ 97777 w 845146"/>
              <a:gd name="connsiteY16" fmla="*/ 843915 h 850587"/>
              <a:gd name="connsiteX17" fmla="*/ 90157 w 845146"/>
              <a:gd name="connsiteY17" fmla="*/ 843915 h 850587"/>
              <a:gd name="connsiteX18" fmla="*/ 40627 w 845146"/>
              <a:gd name="connsiteY18" fmla="*/ 762000 h 850587"/>
              <a:gd name="connsiteX19" fmla="*/ 34912 w 845146"/>
              <a:gd name="connsiteY19" fmla="*/ 552450 h 850587"/>
              <a:gd name="connsiteX20" fmla="*/ 25387 w 845146"/>
              <a:gd name="connsiteY20" fmla="*/ 478155 h 850587"/>
              <a:gd name="connsiteX21" fmla="*/ 12052 w 845146"/>
              <a:gd name="connsiteY21" fmla="*/ 373380 h 850587"/>
              <a:gd name="connsiteX22" fmla="*/ 622 w 845146"/>
              <a:gd name="connsiteY22" fmla="*/ 320040 h 850587"/>
              <a:gd name="connsiteX23" fmla="*/ 2527 w 845146"/>
              <a:gd name="connsiteY23" fmla="*/ 321945 h 8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5146" h="850587">
                <a:moveTo>
                  <a:pt x="808342" y="0"/>
                </a:moveTo>
                <a:cubicBezTo>
                  <a:pt x="817867" y="42862"/>
                  <a:pt x="827392" y="85725"/>
                  <a:pt x="833107" y="118110"/>
                </a:cubicBezTo>
                <a:cubicBezTo>
                  <a:pt x="838822" y="150495"/>
                  <a:pt x="841045" y="170180"/>
                  <a:pt x="842632" y="194310"/>
                </a:cubicBezTo>
                <a:cubicBezTo>
                  <a:pt x="844219" y="218440"/>
                  <a:pt x="847394" y="234315"/>
                  <a:pt x="842632" y="262890"/>
                </a:cubicBezTo>
                <a:cubicBezTo>
                  <a:pt x="837870" y="291465"/>
                  <a:pt x="823900" y="334963"/>
                  <a:pt x="814057" y="365760"/>
                </a:cubicBezTo>
                <a:cubicBezTo>
                  <a:pt x="804214" y="396558"/>
                  <a:pt x="793102" y="417830"/>
                  <a:pt x="783577" y="447675"/>
                </a:cubicBezTo>
                <a:cubicBezTo>
                  <a:pt x="774052" y="477520"/>
                  <a:pt x="759764" y="509270"/>
                  <a:pt x="756907" y="544830"/>
                </a:cubicBezTo>
                <a:cubicBezTo>
                  <a:pt x="754050" y="580390"/>
                  <a:pt x="763574" y="635953"/>
                  <a:pt x="766432" y="661035"/>
                </a:cubicBezTo>
                <a:cubicBezTo>
                  <a:pt x="769289" y="686118"/>
                  <a:pt x="783577" y="686435"/>
                  <a:pt x="774052" y="695325"/>
                </a:cubicBezTo>
                <a:cubicBezTo>
                  <a:pt x="764527" y="704215"/>
                  <a:pt x="709282" y="714375"/>
                  <a:pt x="709282" y="714375"/>
                </a:cubicBezTo>
                <a:cubicBezTo>
                  <a:pt x="688327" y="720407"/>
                  <a:pt x="668959" y="726123"/>
                  <a:pt x="648322" y="731520"/>
                </a:cubicBezTo>
                <a:cubicBezTo>
                  <a:pt x="627685" y="736917"/>
                  <a:pt x="608952" y="741362"/>
                  <a:pt x="585457" y="746760"/>
                </a:cubicBezTo>
                <a:cubicBezTo>
                  <a:pt x="561962" y="752158"/>
                  <a:pt x="507352" y="763905"/>
                  <a:pt x="507352" y="763905"/>
                </a:cubicBezTo>
                <a:cubicBezTo>
                  <a:pt x="476872" y="770572"/>
                  <a:pt x="440677" y="777240"/>
                  <a:pt x="402577" y="786765"/>
                </a:cubicBezTo>
                <a:cubicBezTo>
                  <a:pt x="364477" y="796290"/>
                  <a:pt x="312089" y="814070"/>
                  <a:pt x="278752" y="821055"/>
                </a:cubicBezTo>
                <a:cubicBezTo>
                  <a:pt x="245414" y="828040"/>
                  <a:pt x="232714" y="824865"/>
                  <a:pt x="202552" y="828675"/>
                </a:cubicBezTo>
                <a:cubicBezTo>
                  <a:pt x="172390" y="832485"/>
                  <a:pt x="97777" y="843915"/>
                  <a:pt x="97777" y="843915"/>
                </a:cubicBezTo>
                <a:cubicBezTo>
                  <a:pt x="79044" y="846455"/>
                  <a:pt x="99682" y="857568"/>
                  <a:pt x="90157" y="843915"/>
                </a:cubicBezTo>
                <a:cubicBezTo>
                  <a:pt x="80632" y="830262"/>
                  <a:pt x="49834" y="810577"/>
                  <a:pt x="40627" y="762000"/>
                </a:cubicBezTo>
                <a:cubicBezTo>
                  <a:pt x="31420" y="713423"/>
                  <a:pt x="37452" y="599757"/>
                  <a:pt x="34912" y="552450"/>
                </a:cubicBezTo>
                <a:cubicBezTo>
                  <a:pt x="32372" y="505143"/>
                  <a:pt x="29197" y="508000"/>
                  <a:pt x="25387" y="478155"/>
                </a:cubicBezTo>
                <a:cubicBezTo>
                  <a:pt x="21577" y="448310"/>
                  <a:pt x="16179" y="399732"/>
                  <a:pt x="12052" y="373380"/>
                </a:cubicBezTo>
                <a:cubicBezTo>
                  <a:pt x="7925" y="347028"/>
                  <a:pt x="2209" y="328612"/>
                  <a:pt x="622" y="320040"/>
                </a:cubicBezTo>
                <a:cubicBezTo>
                  <a:pt x="-965" y="311468"/>
                  <a:pt x="781" y="316706"/>
                  <a:pt x="2527" y="32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FB07783-A97A-4802-8BA6-EC7CED9BAFEF}"/>
              </a:ext>
            </a:extLst>
          </p:cNvPr>
          <p:cNvSpPr/>
          <p:nvPr/>
        </p:nvSpPr>
        <p:spPr>
          <a:xfrm>
            <a:off x="2413635" y="3362325"/>
            <a:ext cx="211455" cy="958215"/>
          </a:xfrm>
          <a:custGeom>
            <a:avLst/>
            <a:gdLst>
              <a:gd name="connsiteX0" fmla="*/ 0 w 211455"/>
              <a:gd name="connsiteY0" fmla="*/ 0 h 958215"/>
              <a:gd name="connsiteX1" fmla="*/ 32385 w 211455"/>
              <a:gd name="connsiteY1" fmla="*/ 41910 h 958215"/>
              <a:gd name="connsiteX2" fmla="*/ 24765 w 211455"/>
              <a:gd name="connsiteY2" fmla="*/ 154305 h 958215"/>
              <a:gd name="connsiteX3" fmla="*/ 24765 w 211455"/>
              <a:gd name="connsiteY3" fmla="*/ 224790 h 958215"/>
              <a:gd name="connsiteX4" fmla="*/ 24765 w 211455"/>
              <a:gd name="connsiteY4" fmla="*/ 337185 h 958215"/>
              <a:gd name="connsiteX5" fmla="*/ 49530 w 211455"/>
              <a:gd name="connsiteY5" fmla="*/ 514350 h 958215"/>
              <a:gd name="connsiteX6" fmla="*/ 66675 w 211455"/>
              <a:gd name="connsiteY6" fmla="*/ 666750 h 958215"/>
              <a:gd name="connsiteX7" fmla="*/ 114300 w 211455"/>
              <a:gd name="connsiteY7" fmla="*/ 817245 h 958215"/>
              <a:gd name="connsiteX8" fmla="*/ 135255 w 211455"/>
              <a:gd name="connsiteY8" fmla="*/ 922020 h 958215"/>
              <a:gd name="connsiteX9" fmla="*/ 152400 w 211455"/>
              <a:gd name="connsiteY9" fmla="*/ 935355 h 958215"/>
              <a:gd name="connsiteX10" fmla="*/ 177165 w 211455"/>
              <a:gd name="connsiteY10" fmla="*/ 946785 h 958215"/>
              <a:gd name="connsiteX11" fmla="*/ 211455 w 211455"/>
              <a:gd name="connsiteY11" fmla="*/ 958215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" h="958215">
                <a:moveTo>
                  <a:pt x="0" y="0"/>
                </a:moveTo>
                <a:cubicBezTo>
                  <a:pt x="14129" y="8096"/>
                  <a:pt x="28258" y="16193"/>
                  <a:pt x="32385" y="41910"/>
                </a:cubicBezTo>
                <a:cubicBezTo>
                  <a:pt x="36512" y="67627"/>
                  <a:pt x="26035" y="123825"/>
                  <a:pt x="24765" y="154305"/>
                </a:cubicBezTo>
                <a:cubicBezTo>
                  <a:pt x="23495" y="184785"/>
                  <a:pt x="24765" y="224790"/>
                  <a:pt x="24765" y="224790"/>
                </a:cubicBezTo>
                <a:cubicBezTo>
                  <a:pt x="24765" y="255270"/>
                  <a:pt x="20638" y="288925"/>
                  <a:pt x="24765" y="337185"/>
                </a:cubicBezTo>
                <a:cubicBezTo>
                  <a:pt x="28892" y="385445"/>
                  <a:pt x="42545" y="459423"/>
                  <a:pt x="49530" y="514350"/>
                </a:cubicBezTo>
                <a:cubicBezTo>
                  <a:pt x="56515" y="569277"/>
                  <a:pt x="55880" y="616268"/>
                  <a:pt x="66675" y="666750"/>
                </a:cubicBezTo>
                <a:cubicBezTo>
                  <a:pt x="77470" y="717232"/>
                  <a:pt x="102870" y="774700"/>
                  <a:pt x="114300" y="817245"/>
                </a:cubicBezTo>
                <a:cubicBezTo>
                  <a:pt x="125730" y="859790"/>
                  <a:pt x="128905" y="902335"/>
                  <a:pt x="135255" y="922020"/>
                </a:cubicBezTo>
                <a:cubicBezTo>
                  <a:pt x="141605" y="941705"/>
                  <a:pt x="145415" y="931228"/>
                  <a:pt x="152400" y="935355"/>
                </a:cubicBezTo>
                <a:cubicBezTo>
                  <a:pt x="159385" y="939482"/>
                  <a:pt x="167323" y="942975"/>
                  <a:pt x="177165" y="946785"/>
                </a:cubicBezTo>
                <a:cubicBezTo>
                  <a:pt x="187008" y="950595"/>
                  <a:pt x="199231" y="954405"/>
                  <a:pt x="211455" y="958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4C5CEFD-1379-40B1-ABC6-DB98725ADCDA}"/>
              </a:ext>
            </a:extLst>
          </p:cNvPr>
          <p:cNvSpPr/>
          <p:nvPr/>
        </p:nvSpPr>
        <p:spPr>
          <a:xfrm>
            <a:off x="2569845" y="4352925"/>
            <a:ext cx="53340" cy="17145"/>
          </a:xfrm>
          <a:custGeom>
            <a:avLst/>
            <a:gdLst>
              <a:gd name="connsiteX0" fmla="*/ 0 w 53340"/>
              <a:gd name="connsiteY0" fmla="*/ 0 h 17145"/>
              <a:gd name="connsiteX1" fmla="*/ 53340 w 53340"/>
              <a:gd name="connsiteY1" fmla="*/ 171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17145">
                <a:moveTo>
                  <a:pt x="0" y="0"/>
                </a:moveTo>
                <a:lnTo>
                  <a:pt x="53340" y="17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A22F515-D6DA-4904-BEC6-77D795504ADB}"/>
              </a:ext>
            </a:extLst>
          </p:cNvPr>
          <p:cNvSpPr/>
          <p:nvPr/>
        </p:nvSpPr>
        <p:spPr>
          <a:xfrm>
            <a:off x="2203933" y="3348990"/>
            <a:ext cx="198426" cy="735330"/>
          </a:xfrm>
          <a:custGeom>
            <a:avLst/>
            <a:gdLst>
              <a:gd name="connsiteX0" fmla="*/ 133502 w 198426"/>
              <a:gd name="connsiteY0" fmla="*/ 0 h 735330"/>
              <a:gd name="connsiteX1" fmla="*/ 177317 w 198426"/>
              <a:gd name="connsiteY1" fmla="*/ 60960 h 735330"/>
              <a:gd name="connsiteX2" fmla="*/ 179222 w 198426"/>
              <a:gd name="connsiteY2" fmla="*/ 135255 h 735330"/>
              <a:gd name="connsiteX3" fmla="*/ 173507 w 198426"/>
              <a:gd name="connsiteY3" fmla="*/ 253365 h 735330"/>
              <a:gd name="connsiteX4" fmla="*/ 175412 w 198426"/>
              <a:gd name="connsiteY4" fmla="*/ 363855 h 735330"/>
              <a:gd name="connsiteX5" fmla="*/ 198272 w 198426"/>
              <a:gd name="connsiteY5" fmla="*/ 491490 h 735330"/>
              <a:gd name="connsiteX6" fmla="*/ 181127 w 198426"/>
              <a:gd name="connsiteY6" fmla="*/ 510540 h 735330"/>
              <a:gd name="connsiteX7" fmla="*/ 108737 w 198426"/>
              <a:gd name="connsiteY7" fmla="*/ 607695 h 735330"/>
              <a:gd name="connsiteX8" fmla="*/ 17297 w 198426"/>
              <a:gd name="connsiteY8" fmla="*/ 704850 h 735330"/>
              <a:gd name="connsiteX9" fmla="*/ 152 w 198426"/>
              <a:gd name="connsiteY9" fmla="*/ 73533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26" h="735330">
                <a:moveTo>
                  <a:pt x="133502" y="0"/>
                </a:moveTo>
                <a:cubicBezTo>
                  <a:pt x="151599" y="19209"/>
                  <a:pt x="169697" y="38418"/>
                  <a:pt x="177317" y="60960"/>
                </a:cubicBezTo>
                <a:cubicBezTo>
                  <a:pt x="184937" y="83503"/>
                  <a:pt x="179857" y="103188"/>
                  <a:pt x="179222" y="135255"/>
                </a:cubicBezTo>
                <a:cubicBezTo>
                  <a:pt x="178587" y="167322"/>
                  <a:pt x="174142" y="215265"/>
                  <a:pt x="173507" y="253365"/>
                </a:cubicBezTo>
                <a:cubicBezTo>
                  <a:pt x="172872" y="291465"/>
                  <a:pt x="171284" y="324167"/>
                  <a:pt x="175412" y="363855"/>
                </a:cubicBezTo>
                <a:cubicBezTo>
                  <a:pt x="179540" y="403543"/>
                  <a:pt x="197320" y="467043"/>
                  <a:pt x="198272" y="491490"/>
                </a:cubicBezTo>
                <a:cubicBezTo>
                  <a:pt x="199224" y="515937"/>
                  <a:pt x="196049" y="491173"/>
                  <a:pt x="181127" y="510540"/>
                </a:cubicBezTo>
                <a:cubicBezTo>
                  <a:pt x="166205" y="529907"/>
                  <a:pt x="136042" y="575310"/>
                  <a:pt x="108737" y="607695"/>
                </a:cubicBezTo>
                <a:cubicBezTo>
                  <a:pt x="81432" y="640080"/>
                  <a:pt x="35394" y="683578"/>
                  <a:pt x="17297" y="704850"/>
                </a:cubicBezTo>
                <a:cubicBezTo>
                  <a:pt x="-801" y="726123"/>
                  <a:pt x="-325" y="730726"/>
                  <a:pt x="152" y="735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E21DC95-CFCA-487F-9896-74E6F4459767}"/>
              </a:ext>
            </a:extLst>
          </p:cNvPr>
          <p:cNvSpPr/>
          <p:nvPr/>
        </p:nvSpPr>
        <p:spPr>
          <a:xfrm>
            <a:off x="2207895" y="3922395"/>
            <a:ext cx="205740" cy="241935"/>
          </a:xfrm>
          <a:custGeom>
            <a:avLst/>
            <a:gdLst>
              <a:gd name="connsiteX0" fmla="*/ 0 w 205740"/>
              <a:gd name="connsiteY0" fmla="*/ 241935 h 241935"/>
              <a:gd name="connsiteX1" fmla="*/ 205740 w 205740"/>
              <a:gd name="connsiteY1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241935">
                <a:moveTo>
                  <a:pt x="0" y="241935"/>
                </a:moveTo>
                <a:lnTo>
                  <a:pt x="2057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2A67301-C1E1-41B9-A2F7-E26B679F2A43}"/>
              </a:ext>
            </a:extLst>
          </p:cNvPr>
          <p:cNvSpPr/>
          <p:nvPr/>
        </p:nvSpPr>
        <p:spPr>
          <a:xfrm>
            <a:off x="2343150" y="3928110"/>
            <a:ext cx="268714" cy="1005840"/>
          </a:xfrm>
          <a:custGeom>
            <a:avLst/>
            <a:gdLst>
              <a:gd name="connsiteX0" fmla="*/ 74295 w 268714"/>
              <a:gd name="connsiteY0" fmla="*/ 0 h 1005840"/>
              <a:gd name="connsiteX1" fmla="*/ 85725 w 268714"/>
              <a:gd name="connsiteY1" fmla="*/ 125730 h 1005840"/>
              <a:gd name="connsiteX2" fmla="*/ 131445 w 268714"/>
              <a:gd name="connsiteY2" fmla="*/ 278130 h 1005840"/>
              <a:gd name="connsiteX3" fmla="*/ 142875 w 268714"/>
              <a:gd name="connsiteY3" fmla="*/ 327660 h 1005840"/>
              <a:gd name="connsiteX4" fmla="*/ 161925 w 268714"/>
              <a:gd name="connsiteY4" fmla="*/ 403860 h 1005840"/>
              <a:gd name="connsiteX5" fmla="*/ 194310 w 268714"/>
              <a:gd name="connsiteY5" fmla="*/ 521970 h 1005840"/>
              <a:gd name="connsiteX6" fmla="*/ 207645 w 268714"/>
              <a:gd name="connsiteY6" fmla="*/ 641985 h 1005840"/>
              <a:gd name="connsiteX7" fmla="*/ 213360 w 268714"/>
              <a:gd name="connsiteY7" fmla="*/ 754380 h 1005840"/>
              <a:gd name="connsiteX8" fmla="*/ 209550 w 268714"/>
              <a:gd name="connsiteY8" fmla="*/ 834390 h 1005840"/>
              <a:gd name="connsiteX9" fmla="*/ 215265 w 268714"/>
              <a:gd name="connsiteY9" fmla="*/ 902970 h 1005840"/>
              <a:gd name="connsiteX10" fmla="*/ 241935 w 268714"/>
              <a:gd name="connsiteY10" fmla="*/ 937260 h 1005840"/>
              <a:gd name="connsiteX11" fmla="*/ 262890 w 268714"/>
              <a:gd name="connsiteY11" fmla="*/ 971550 h 1005840"/>
              <a:gd name="connsiteX12" fmla="*/ 129540 w 268714"/>
              <a:gd name="connsiteY12" fmla="*/ 982980 h 1005840"/>
              <a:gd name="connsiteX13" fmla="*/ 0 w 268714"/>
              <a:gd name="connsiteY13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714" h="1005840">
                <a:moveTo>
                  <a:pt x="74295" y="0"/>
                </a:moveTo>
                <a:cubicBezTo>
                  <a:pt x="75247" y="39687"/>
                  <a:pt x="76200" y="79375"/>
                  <a:pt x="85725" y="125730"/>
                </a:cubicBezTo>
                <a:cubicBezTo>
                  <a:pt x="95250" y="172085"/>
                  <a:pt x="121920" y="244475"/>
                  <a:pt x="131445" y="278130"/>
                </a:cubicBezTo>
                <a:cubicBezTo>
                  <a:pt x="140970" y="311785"/>
                  <a:pt x="137795" y="306705"/>
                  <a:pt x="142875" y="327660"/>
                </a:cubicBezTo>
                <a:cubicBezTo>
                  <a:pt x="147955" y="348615"/>
                  <a:pt x="153353" y="371475"/>
                  <a:pt x="161925" y="403860"/>
                </a:cubicBezTo>
                <a:cubicBezTo>
                  <a:pt x="170497" y="436245"/>
                  <a:pt x="186690" y="482283"/>
                  <a:pt x="194310" y="521970"/>
                </a:cubicBezTo>
                <a:cubicBezTo>
                  <a:pt x="201930" y="561657"/>
                  <a:pt x="204470" y="603250"/>
                  <a:pt x="207645" y="641985"/>
                </a:cubicBezTo>
                <a:cubicBezTo>
                  <a:pt x="210820" y="680720"/>
                  <a:pt x="213043" y="722313"/>
                  <a:pt x="213360" y="754380"/>
                </a:cubicBezTo>
                <a:cubicBezTo>
                  <a:pt x="213677" y="786447"/>
                  <a:pt x="209233" y="809625"/>
                  <a:pt x="209550" y="834390"/>
                </a:cubicBezTo>
                <a:cubicBezTo>
                  <a:pt x="209868" y="859155"/>
                  <a:pt x="209868" y="885825"/>
                  <a:pt x="215265" y="902970"/>
                </a:cubicBezTo>
                <a:cubicBezTo>
                  <a:pt x="220663" y="920115"/>
                  <a:pt x="233997" y="925830"/>
                  <a:pt x="241935" y="937260"/>
                </a:cubicBezTo>
                <a:cubicBezTo>
                  <a:pt x="249873" y="948690"/>
                  <a:pt x="281622" y="963930"/>
                  <a:pt x="262890" y="971550"/>
                </a:cubicBezTo>
                <a:cubicBezTo>
                  <a:pt x="244158" y="979170"/>
                  <a:pt x="173355" y="977265"/>
                  <a:pt x="129540" y="982980"/>
                </a:cubicBezTo>
                <a:cubicBezTo>
                  <a:pt x="85725" y="988695"/>
                  <a:pt x="0" y="1005840"/>
                  <a:pt x="0" y="1005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8EB84782-095F-40E0-B766-C546EDC669A3}"/>
              </a:ext>
            </a:extLst>
          </p:cNvPr>
          <p:cNvSpPr/>
          <p:nvPr/>
        </p:nvSpPr>
        <p:spPr>
          <a:xfrm>
            <a:off x="2205990" y="4933950"/>
            <a:ext cx="144780" cy="19050"/>
          </a:xfrm>
          <a:custGeom>
            <a:avLst/>
            <a:gdLst>
              <a:gd name="connsiteX0" fmla="*/ 0 w 144780"/>
              <a:gd name="connsiteY0" fmla="*/ 19050 h 19050"/>
              <a:gd name="connsiteX1" fmla="*/ 144780 w 144780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19050">
                <a:moveTo>
                  <a:pt x="0" y="19050"/>
                </a:moveTo>
                <a:lnTo>
                  <a:pt x="1447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FF3C6A3-FCCC-4BFC-9F2F-788B0103BB7D}"/>
              </a:ext>
            </a:extLst>
          </p:cNvPr>
          <p:cNvSpPr/>
          <p:nvPr/>
        </p:nvSpPr>
        <p:spPr>
          <a:xfrm>
            <a:off x="2215515" y="4974109"/>
            <a:ext cx="264904" cy="74141"/>
          </a:xfrm>
          <a:custGeom>
            <a:avLst/>
            <a:gdLst>
              <a:gd name="connsiteX0" fmla="*/ 0 w 264904"/>
              <a:gd name="connsiteY0" fmla="*/ 49376 h 74141"/>
              <a:gd name="connsiteX1" fmla="*/ 175260 w 264904"/>
              <a:gd name="connsiteY1" fmla="*/ 24611 h 74141"/>
              <a:gd name="connsiteX2" fmla="*/ 260985 w 264904"/>
              <a:gd name="connsiteY2" fmla="*/ 1751 h 74141"/>
              <a:gd name="connsiteX3" fmla="*/ 251460 w 264904"/>
              <a:gd name="connsiteY3" fmla="*/ 74141 h 74141"/>
              <a:gd name="connsiteX4" fmla="*/ 251460 w 264904"/>
              <a:gd name="connsiteY4" fmla="*/ 74141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04" h="74141">
                <a:moveTo>
                  <a:pt x="0" y="49376"/>
                </a:moveTo>
                <a:cubicBezTo>
                  <a:pt x="65881" y="40962"/>
                  <a:pt x="131763" y="32548"/>
                  <a:pt x="175260" y="24611"/>
                </a:cubicBezTo>
                <a:cubicBezTo>
                  <a:pt x="218757" y="16674"/>
                  <a:pt x="248285" y="-6504"/>
                  <a:pt x="260985" y="1751"/>
                </a:cubicBezTo>
                <a:cubicBezTo>
                  <a:pt x="273685" y="10006"/>
                  <a:pt x="251460" y="74141"/>
                  <a:pt x="251460" y="74141"/>
                </a:cubicBezTo>
                <a:lnTo>
                  <a:pt x="251460" y="74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41CF472-0691-4BA3-BF03-BA4EC0295220}"/>
              </a:ext>
            </a:extLst>
          </p:cNvPr>
          <p:cNvSpPr/>
          <p:nvPr/>
        </p:nvSpPr>
        <p:spPr>
          <a:xfrm>
            <a:off x="2505075" y="4939943"/>
            <a:ext cx="306705" cy="243562"/>
          </a:xfrm>
          <a:custGeom>
            <a:avLst/>
            <a:gdLst>
              <a:gd name="connsiteX0" fmla="*/ 0 w 306705"/>
              <a:gd name="connsiteY0" fmla="*/ 102592 h 243562"/>
              <a:gd name="connsiteX1" fmla="*/ 15240 w 306705"/>
              <a:gd name="connsiteY1" fmla="*/ 49252 h 243562"/>
              <a:gd name="connsiteX2" fmla="*/ 45720 w 306705"/>
              <a:gd name="connsiteY2" fmla="*/ 30202 h 243562"/>
              <a:gd name="connsiteX3" fmla="*/ 81915 w 306705"/>
              <a:gd name="connsiteY3" fmla="*/ 30202 h 243562"/>
              <a:gd name="connsiteX4" fmla="*/ 251460 w 306705"/>
              <a:gd name="connsiteY4" fmla="*/ 9247 h 243562"/>
              <a:gd name="connsiteX5" fmla="*/ 297180 w 306705"/>
              <a:gd name="connsiteY5" fmla="*/ 5437 h 243562"/>
              <a:gd name="connsiteX6" fmla="*/ 297180 w 306705"/>
              <a:gd name="connsiteY6" fmla="*/ 83542 h 243562"/>
              <a:gd name="connsiteX7" fmla="*/ 302895 w 306705"/>
              <a:gd name="connsiteY7" fmla="*/ 148312 h 243562"/>
              <a:gd name="connsiteX8" fmla="*/ 306705 w 306705"/>
              <a:gd name="connsiteY8" fmla="*/ 243562 h 2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705" h="243562">
                <a:moveTo>
                  <a:pt x="0" y="102592"/>
                </a:moveTo>
                <a:cubicBezTo>
                  <a:pt x="3810" y="81954"/>
                  <a:pt x="7620" y="61317"/>
                  <a:pt x="15240" y="49252"/>
                </a:cubicBezTo>
                <a:cubicBezTo>
                  <a:pt x="22860" y="37187"/>
                  <a:pt x="34607" y="33377"/>
                  <a:pt x="45720" y="30202"/>
                </a:cubicBezTo>
                <a:cubicBezTo>
                  <a:pt x="56833" y="27027"/>
                  <a:pt x="47625" y="33694"/>
                  <a:pt x="81915" y="30202"/>
                </a:cubicBezTo>
                <a:cubicBezTo>
                  <a:pt x="116205" y="26710"/>
                  <a:pt x="215583" y="13374"/>
                  <a:pt x="251460" y="9247"/>
                </a:cubicBezTo>
                <a:cubicBezTo>
                  <a:pt x="287337" y="5120"/>
                  <a:pt x="289560" y="-6945"/>
                  <a:pt x="297180" y="5437"/>
                </a:cubicBezTo>
                <a:cubicBezTo>
                  <a:pt x="304800" y="17819"/>
                  <a:pt x="296228" y="59730"/>
                  <a:pt x="297180" y="83542"/>
                </a:cubicBezTo>
                <a:cubicBezTo>
                  <a:pt x="298132" y="107354"/>
                  <a:pt x="301308" y="121642"/>
                  <a:pt x="302895" y="148312"/>
                </a:cubicBezTo>
                <a:cubicBezTo>
                  <a:pt x="304482" y="174982"/>
                  <a:pt x="305593" y="209272"/>
                  <a:pt x="306705" y="243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BD9143C-42ED-4DA4-BC80-CB81B62C2F63}"/>
              </a:ext>
            </a:extLst>
          </p:cNvPr>
          <p:cNvSpPr/>
          <p:nvPr/>
        </p:nvSpPr>
        <p:spPr>
          <a:xfrm>
            <a:off x="2871938" y="4803594"/>
            <a:ext cx="528487" cy="391295"/>
          </a:xfrm>
          <a:custGeom>
            <a:avLst/>
            <a:gdLst>
              <a:gd name="connsiteX0" fmla="*/ 10327 w 528487"/>
              <a:gd name="connsiteY0" fmla="*/ 385626 h 391295"/>
              <a:gd name="connsiteX1" fmla="*/ 2707 w 528487"/>
              <a:gd name="connsiteY1" fmla="*/ 206556 h 391295"/>
              <a:gd name="connsiteX2" fmla="*/ 2707 w 528487"/>
              <a:gd name="connsiteY2" fmla="*/ 128451 h 391295"/>
              <a:gd name="connsiteX3" fmla="*/ 35092 w 528487"/>
              <a:gd name="connsiteY3" fmla="*/ 113211 h 391295"/>
              <a:gd name="connsiteX4" fmla="*/ 221782 w 528487"/>
              <a:gd name="connsiteY4" fmla="*/ 69396 h 391295"/>
              <a:gd name="connsiteX5" fmla="*/ 370372 w 528487"/>
              <a:gd name="connsiteY5" fmla="*/ 25581 h 391295"/>
              <a:gd name="connsiteX6" fmla="*/ 440857 w 528487"/>
              <a:gd name="connsiteY6" fmla="*/ 8436 h 391295"/>
              <a:gd name="connsiteX7" fmla="*/ 469432 w 528487"/>
              <a:gd name="connsiteY7" fmla="*/ 8436 h 391295"/>
              <a:gd name="connsiteX8" fmla="*/ 494197 w 528487"/>
              <a:gd name="connsiteY8" fmla="*/ 113211 h 391295"/>
              <a:gd name="connsiteX9" fmla="*/ 511342 w 528487"/>
              <a:gd name="connsiteY9" fmla="*/ 202746 h 391295"/>
              <a:gd name="connsiteX10" fmla="*/ 511342 w 528487"/>
              <a:gd name="connsiteY10" fmla="*/ 277041 h 391295"/>
              <a:gd name="connsiteX11" fmla="*/ 524677 w 528487"/>
              <a:gd name="connsiteY11" fmla="*/ 381816 h 391295"/>
              <a:gd name="connsiteX12" fmla="*/ 528487 w 528487"/>
              <a:gd name="connsiteY12" fmla="*/ 379911 h 3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487" h="391295">
                <a:moveTo>
                  <a:pt x="10327" y="385626"/>
                </a:moveTo>
                <a:cubicBezTo>
                  <a:pt x="7152" y="317522"/>
                  <a:pt x="3977" y="249418"/>
                  <a:pt x="2707" y="206556"/>
                </a:cubicBezTo>
                <a:cubicBezTo>
                  <a:pt x="1437" y="163694"/>
                  <a:pt x="-2691" y="144008"/>
                  <a:pt x="2707" y="128451"/>
                </a:cubicBezTo>
                <a:cubicBezTo>
                  <a:pt x="8104" y="112893"/>
                  <a:pt x="-1420" y="123053"/>
                  <a:pt x="35092" y="113211"/>
                </a:cubicBezTo>
                <a:cubicBezTo>
                  <a:pt x="71604" y="103369"/>
                  <a:pt x="165902" y="84001"/>
                  <a:pt x="221782" y="69396"/>
                </a:cubicBezTo>
                <a:cubicBezTo>
                  <a:pt x="277662" y="54791"/>
                  <a:pt x="333860" y="35741"/>
                  <a:pt x="370372" y="25581"/>
                </a:cubicBezTo>
                <a:cubicBezTo>
                  <a:pt x="406884" y="15421"/>
                  <a:pt x="424347" y="11293"/>
                  <a:pt x="440857" y="8436"/>
                </a:cubicBezTo>
                <a:cubicBezTo>
                  <a:pt x="457367" y="5578"/>
                  <a:pt x="460542" y="-9027"/>
                  <a:pt x="469432" y="8436"/>
                </a:cubicBezTo>
                <a:cubicBezTo>
                  <a:pt x="478322" y="25898"/>
                  <a:pt x="487212" y="80826"/>
                  <a:pt x="494197" y="113211"/>
                </a:cubicBezTo>
                <a:cubicBezTo>
                  <a:pt x="501182" y="145596"/>
                  <a:pt x="508485" y="175441"/>
                  <a:pt x="511342" y="202746"/>
                </a:cubicBezTo>
                <a:cubicBezTo>
                  <a:pt x="514199" y="230051"/>
                  <a:pt x="509120" y="247196"/>
                  <a:pt x="511342" y="277041"/>
                </a:cubicBezTo>
                <a:cubicBezTo>
                  <a:pt x="513564" y="306886"/>
                  <a:pt x="521820" y="364671"/>
                  <a:pt x="524677" y="381816"/>
                </a:cubicBezTo>
                <a:cubicBezTo>
                  <a:pt x="527534" y="398961"/>
                  <a:pt x="528010" y="389436"/>
                  <a:pt x="528487" y="37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5CB5A09-C269-4CC5-949C-CAABC9E420DB}"/>
              </a:ext>
            </a:extLst>
          </p:cNvPr>
          <p:cNvSpPr/>
          <p:nvPr/>
        </p:nvSpPr>
        <p:spPr>
          <a:xfrm>
            <a:off x="3416062" y="4686760"/>
            <a:ext cx="345889" cy="492935"/>
          </a:xfrm>
          <a:custGeom>
            <a:avLst/>
            <a:gdLst>
              <a:gd name="connsiteX0" fmla="*/ 43418 w 345889"/>
              <a:gd name="connsiteY0" fmla="*/ 492935 h 492935"/>
              <a:gd name="connsiteX1" fmla="*/ 31988 w 345889"/>
              <a:gd name="connsiteY1" fmla="*/ 298625 h 492935"/>
              <a:gd name="connsiteX2" fmla="*/ 7223 w 345889"/>
              <a:gd name="connsiteY2" fmla="*/ 176705 h 492935"/>
              <a:gd name="connsiteX3" fmla="*/ 1508 w 345889"/>
              <a:gd name="connsiteY3" fmla="*/ 117650 h 492935"/>
              <a:gd name="connsiteX4" fmla="*/ 1508 w 345889"/>
              <a:gd name="connsiteY4" fmla="*/ 100505 h 492935"/>
              <a:gd name="connsiteX5" fmla="*/ 18653 w 345889"/>
              <a:gd name="connsiteY5" fmla="*/ 90980 h 492935"/>
              <a:gd name="connsiteX6" fmla="*/ 83423 w 345889"/>
              <a:gd name="connsiteY6" fmla="*/ 71930 h 492935"/>
              <a:gd name="connsiteX7" fmla="*/ 228203 w 345889"/>
              <a:gd name="connsiteY7" fmla="*/ 26210 h 492935"/>
              <a:gd name="connsiteX8" fmla="*/ 283448 w 345889"/>
              <a:gd name="connsiteY8" fmla="*/ 3350 h 492935"/>
              <a:gd name="connsiteX9" fmla="*/ 312023 w 345889"/>
              <a:gd name="connsiteY9" fmla="*/ 3350 h 492935"/>
              <a:gd name="connsiteX10" fmla="*/ 338693 w 345889"/>
              <a:gd name="connsiteY10" fmla="*/ 33830 h 492935"/>
              <a:gd name="connsiteX11" fmla="*/ 344408 w 345889"/>
              <a:gd name="connsiteY11" fmla="*/ 56690 h 492935"/>
              <a:gd name="connsiteX12" fmla="*/ 315833 w 345889"/>
              <a:gd name="connsiteY12" fmla="*/ 130985 h 492935"/>
              <a:gd name="connsiteX13" fmla="*/ 283448 w 345889"/>
              <a:gd name="connsiteY13" fmla="*/ 256715 h 492935"/>
              <a:gd name="connsiteX14" fmla="*/ 272018 w 345889"/>
              <a:gd name="connsiteY14" fmla="*/ 350060 h 492935"/>
              <a:gd name="connsiteX15" fmla="*/ 266303 w 345889"/>
              <a:gd name="connsiteY15" fmla="*/ 412925 h 492935"/>
              <a:gd name="connsiteX16" fmla="*/ 277733 w 345889"/>
              <a:gd name="connsiteY16" fmla="*/ 481505 h 492935"/>
              <a:gd name="connsiteX17" fmla="*/ 279638 w 345889"/>
              <a:gd name="connsiteY17" fmla="*/ 483410 h 4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889" h="492935">
                <a:moveTo>
                  <a:pt x="43418" y="492935"/>
                </a:moveTo>
                <a:cubicBezTo>
                  <a:pt x="40719" y="422132"/>
                  <a:pt x="38020" y="351330"/>
                  <a:pt x="31988" y="298625"/>
                </a:cubicBezTo>
                <a:cubicBezTo>
                  <a:pt x="25956" y="245920"/>
                  <a:pt x="12303" y="206868"/>
                  <a:pt x="7223" y="176705"/>
                </a:cubicBezTo>
                <a:cubicBezTo>
                  <a:pt x="2143" y="146542"/>
                  <a:pt x="2460" y="130350"/>
                  <a:pt x="1508" y="117650"/>
                </a:cubicBezTo>
                <a:cubicBezTo>
                  <a:pt x="556" y="104950"/>
                  <a:pt x="-1349" y="104950"/>
                  <a:pt x="1508" y="100505"/>
                </a:cubicBezTo>
                <a:cubicBezTo>
                  <a:pt x="4365" y="96060"/>
                  <a:pt x="5000" y="95742"/>
                  <a:pt x="18653" y="90980"/>
                </a:cubicBezTo>
                <a:cubicBezTo>
                  <a:pt x="32305" y="86217"/>
                  <a:pt x="83423" y="71930"/>
                  <a:pt x="83423" y="71930"/>
                </a:cubicBezTo>
                <a:lnTo>
                  <a:pt x="228203" y="26210"/>
                </a:lnTo>
                <a:cubicBezTo>
                  <a:pt x="261541" y="14780"/>
                  <a:pt x="269478" y="7160"/>
                  <a:pt x="283448" y="3350"/>
                </a:cubicBezTo>
                <a:cubicBezTo>
                  <a:pt x="297418" y="-460"/>
                  <a:pt x="302816" y="-1730"/>
                  <a:pt x="312023" y="3350"/>
                </a:cubicBezTo>
                <a:cubicBezTo>
                  <a:pt x="321230" y="8430"/>
                  <a:pt x="333296" y="24940"/>
                  <a:pt x="338693" y="33830"/>
                </a:cubicBezTo>
                <a:cubicBezTo>
                  <a:pt x="344090" y="42720"/>
                  <a:pt x="348218" y="40498"/>
                  <a:pt x="344408" y="56690"/>
                </a:cubicBezTo>
                <a:cubicBezTo>
                  <a:pt x="340598" y="72882"/>
                  <a:pt x="325993" y="97648"/>
                  <a:pt x="315833" y="130985"/>
                </a:cubicBezTo>
                <a:cubicBezTo>
                  <a:pt x="305673" y="164322"/>
                  <a:pt x="290750" y="220203"/>
                  <a:pt x="283448" y="256715"/>
                </a:cubicBezTo>
                <a:cubicBezTo>
                  <a:pt x="276146" y="293227"/>
                  <a:pt x="274875" y="324025"/>
                  <a:pt x="272018" y="350060"/>
                </a:cubicBezTo>
                <a:cubicBezTo>
                  <a:pt x="269161" y="376095"/>
                  <a:pt x="265351" y="391018"/>
                  <a:pt x="266303" y="412925"/>
                </a:cubicBezTo>
                <a:cubicBezTo>
                  <a:pt x="267255" y="434832"/>
                  <a:pt x="275511" y="469758"/>
                  <a:pt x="277733" y="481505"/>
                </a:cubicBezTo>
                <a:cubicBezTo>
                  <a:pt x="279955" y="493252"/>
                  <a:pt x="279796" y="488331"/>
                  <a:pt x="279638" y="483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D4F176C-033B-4122-A46F-8321053F5D44}"/>
              </a:ext>
            </a:extLst>
          </p:cNvPr>
          <p:cNvSpPr/>
          <p:nvPr/>
        </p:nvSpPr>
        <p:spPr>
          <a:xfrm>
            <a:off x="4460915" y="4044315"/>
            <a:ext cx="377785" cy="476250"/>
          </a:xfrm>
          <a:custGeom>
            <a:avLst/>
            <a:gdLst>
              <a:gd name="connsiteX0" fmla="*/ 377785 w 377785"/>
              <a:gd name="connsiteY0" fmla="*/ 0 h 476250"/>
              <a:gd name="connsiteX1" fmla="*/ 149185 w 377785"/>
              <a:gd name="connsiteY1" fmla="*/ 64770 h 476250"/>
              <a:gd name="connsiteX2" fmla="*/ 15835 w 377785"/>
              <a:gd name="connsiteY2" fmla="*/ 127635 h 476250"/>
              <a:gd name="connsiteX3" fmla="*/ 8215 w 377785"/>
              <a:gd name="connsiteY3" fmla="*/ 139065 h 476250"/>
              <a:gd name="connsiteX4" fmla="*/ 67270 w 377785"/>
              <a:gd name="connsiteY4" fmla="*/ 228600 h 476250"/>
              <a:gd name="connsiteX5" fmla="*/ 111085 w 377785"/>
              <a:gd name="connsiteY5" fmla="*/ 354330 h 476250"/>
              <a:gd name="connsiteX6" fmla="*/ 118705 w 377785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5" h="476250">
                <a:moveTo>
                  <a:pt x="377785" y="0"/>
                </a:moveTo>
                <a:cubicBezTo>
                  <a:pt x="293647" y="21749"/>
                  <a:pt x="209510" y="43498"/>
                  <a:pt x="149185" y="64770"/>
                </a:cubicBezTo>
                <a:cubicBezTo>
                  <a:pt x="88860" y="86043"/>
                  <a:pt x="39330" y="115253"/>
                  <a:pt x="15835" y="127635"/>
                </a:cubicBezTo>
                <a:cubicBezTo>
                  <a:pt x="-7660" y="140017"/>
                  <a:pt x="-357" y="122238"/>
                  <a:pt x="8215" y="139065"/>
                </a:cubicBezTo>
                <a:cubicBezTo>
                  <a:pt x="16787" y="155892"/>
                  <a:pt x="50125" y="192722"/>
                  <a:pt x="67270" y="228600"/>
                </a:cubicBezTo>
                <a:cubicBezTo>
                  <a:pt x="84415" y="264478"/>
                  <a:pt x="102513" y="313055"/>
                  <a:pt x="111085" y="354330"/>
                </a:cubicBezTo>
                <a:cubicBezTo>
                  <a:pt x="119657" y="395605"/>
                  <a:pt x="119181" y="435927"/>
                  <a:pt x="118705" y="476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F036445-6862-4279-8571-12334F6EC4E6}"/>
              </a:ext>
            </a:extLst>
          </p:cNvPr>
          <p:cNvSpPr/>
          <p:nvPr/>
        </p:nvSpPr>
        <p:spPr>
          <a:xfrm>
            <a:off x="4247632" y="4201087"/>
            <a:ext cx="284290" cy="580463"/>
          </a:xfrm>
          <a:custGeom>
            <a:avLst/>
            <a:gdLst>
              <a:gd name="connsiteX0" fmla="*/ 282458 w 284290"/>
              <a:gd name="connsiteY0" fmla="*/ 376628 h 580463"/>
              <a:gd name="connsiteX1" fmla="*/ 282458 w 284290"/>
              <a:gd name="connsiteY1" fmla="*/ 233753 h 580463"/>
              <a:gd name="connsiteX2" fmla="*/ 263408 w 284290"/>
              <a:gd name="connsiteY2" fmla="*/ 174698 h 580463"/>
              <a:gd name="connsiteX3" fmla="*/ 255788 w 284290"/>
              <a:gd name="connsiteY3" fmla="*/ 149933 h 580463"/>
              <a:gd name="connsiteX4" fmla="*/ 238643 w 284290"/>
              <a:gd name="connsiteY4" fmla="*/ 119453 h 580463"/>
              <a:gd name="connsiteX5" fmla="*/ 217688 w 284290"/>
              <a:gd name="connsiteY5" fmla="*/ 83258 h 580463"/>
              <a:gd name="connsiteX6" fmla="*/ 192923 w 284290"/>
              <a:gd name="connsiteY6" fmla="*/ 45158 h 580463"/>
              <a:gd name="connsiteX7" fmla="*/ 171968 w 284290"/>
              <a:gd name="connsiteY7" fmla="*/ 12773 h 580463"/>
              <a:gd name="connsiteX8" fmla="*/ 156728 w 284290"/>
              <a:gd name="connsiteY8" fmla="*/ 3248 h 580463"/>
              <a:gd name="connsiteX9" fmla="*/ 63383 w 284290"/>
              <a:gd name="connsiteY9" fmla="*/ 66113 h 580463"/>
              <a:gd name="connsiteX10" fmla="*/ 25283 w 284290"/>
              <a:gd name="connsiteY10" fmla="*/ 94688 h 580463"/>
              <a:gd name="connsiteX11" fmla="*/ 518 w 284290"/>
              <a:gd name="connsiteY11" fmla="*/ 115643 h 580463"/>
              <a:gd name="connsiteX12" fmla="*/ 48143 w 284290"/>
              <a:gd name="connsiteY12" fmla="*/ 159458 h 580463"/>
              <a:gd name="connsiteX13" fmla="*/ 88148 w 284290"/>
              <a:gd name="connsiteY13" fmla="*/ 216608 h 580463"/>
              <a:gd name="connsiteX14" fmla="*/ 120533 w 284290"/>
              <a:gd name="connsiteY14" fmla="*/ 269948 h 580463"/>
              <a:gd name="connsiteX15" fmla="*/ 131963 w 284290"/>
              <a:gd name="connsiteY15" fmla="*/ 327098 h 580463"/>
              <a:gd name="connsiteX16" fmla="*/ 105293 w 284290"/>
              <a:gd name="connsiteY16" fmla="*/ 365198 h 580463"/>
              <a:gd name="connsiteX17" fmla="*/ 162443 w 284290"/>
              <a:gd name="connsiteY17" fmla="*/ 447113 h 580463"/>
              <a:gd name="connsiteX18" fmla="*/ 248168 w 284290"/>
              <a:gd name="connsiteY18" fmla="*/ 580463 h 58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290" h="580463">
                <a:moveTo>
                  <a:pt x="282458" y="376628"/>
                </a:moveTo>
                <a:cubicBezTo>
                  <a:pt x="284045" y="322018"/>
                  <a:pt x="285633" y="267408"/>
                  <a:pt x="282458" y="233753"/>
                </a:cubicBezTo>
                <a:cubicBezTo>
                  <a:pt x="279283" y="200098"/>
                  <a:pt x="267853" y="188668"/>
                  <a:pt x="263408" y="174698"/>
                </a:cubicBezTo>
                <a:cubicBezTo>
                  <a:pt x="258963" y="160728"/>
                  <a:pt x="259915" y="159140"/>
                  <a:pt x="255788" y="149933"/>
                </a:cubicBezTo>
                <a:cubicBezTo>
                  <a:pt x="251660" y="140725"/>
                  <a:pt x="244993" y="130565"/>
                  <a:pt x="238643" y="119453"/>
                </a:cubicBezTo>
                <a:cubicBezTo>
                  <a:pt x="232293" y="108341"/>
                  <a:pt x="225308" y="95640"/>
                  <a:pt x="217688" y="83258"/>
                </a:cubicBezTo>
                <a:cubicBezTo>
                  <a:pt x="210068" y="70876"/>
                  <a:pt x="192923" y="45158"/>
                  <a:pt x="192923" y="45158"/>
                </a:cubicBezTo>
                <a:cubicBezTo>
                  <a:pt x="185303" y="33411"/>
                  <a:pt x="178000" y="19758"/>
                  <a:pt x="171968" y="12773"/>
                </a:cubicBezTo>
                <a:cubicBezTo>
                  <a:pt x="165936" y="5788"/>
                  <a:pt x="174825" y="-5642"/>
                  <a:pt x="156728" y="3248"/>
                </a:cubicBezTo>
                <a:cubicBezTo>
                  <a:pt x="138631" y="12138"/>
                  <a:pt x="85290" y="50873"/>
                  <a:pt x="63383" y="66113"/>
                </a:cubicBezTo>
                <a:cubicBezTo>
                  <a:pt x="41476" y="81353"/>
                  <a:pt x="35760" y="86433"/>
                  <a:pt x="25283" y="94688"/>
                </a:cubicBezTo>
                <a:cubicBezTo>
                  <a:pt x="14806" y="102943"/>
                  <a:pt x="-3292" y="104848"/>
                  <a:pt x="518" y="115643"/>
                </a:cubicBezTo>
                <a:cubicBezTo>
                  <a:pt x="4328" y="126438"/>
                  <a:pt x="33538" y="142630"/>
                  <a:pt x="48143" y="159458"/>
                </a:cubicBezTo>
                <a:cubicBezTo>
                  <a:pt x="62748" y="176286"/>
                  <a:pt x="76083" y="198193"/>
                  <a:pt x="88148" y="216608"/>
                </a:cubicBezTo>
                <a:cubicBezTo>
                  <a:pt x="100213" y="235023"/>
                  <a:pt x="113231" y="251533"/>
                  <a:pt x="120533" y="269948"/>
                </a:cubicBezTo>
                <a:cubicBezTo>
                  <a:pt x="127835" y="288363"/>
                  <a:pt x="134503" y="311223"/>
                  <a:pt x="131963" y="327098"/>
                </a:cubicBezTo>
                <a:cubicBezTo>
                  <a:pt x="129423" y="342973"/>
                  <a:pt x="100213" y="345196"/>
                  <a:pt x="105293" y="365198"/>
                </a:cubicBezTo>
                <a:cubicBezTo>
                  <a:pt x="110373" y="385200"/>
                  <a:pt x="138630" y="411236"/>
                  <a:pt x="162443" y="447113"/>
                </a:cubicBezTo>
                <a:cubicBezTo>
                  <a:pt x="186255" y="482991"/>
                  <a:pt x="217211" y="531727"/>
                  <a:pt x="248168" y="58046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F034744B-FF24-4985-BFF7-4349EEFC85C0}"/>
              </a:ext>
            </a:extLst>
          </p:cNvPr>
          <p:cNvSpPr/>
          <p:nvPr/>
        </p:nvSpPr>
        <p:spPr>
          <a:xfrm>
            <a:off x="5861685" y="3291840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F8BED82-ACFA-4E57-8A31-81C18ABF3492}"/>
              </a:ext>
            </a:extLst>
          </p:cNvPr>
          <p:cNvSpPr/>
          <p:nvPr/>
        </p:nvSpPr>
        <p:spPr>
          <a:xfrm>
            <a:off x="5833110" y="3347085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FFFC635E-2093-40DB-8137-537A58EB3DF7}"/>
              </a:ext>
            </a:extLst>
          </p:cNvPr>
          <p:cNvSpPr/>
          <p:nvPr/>
        </p:nvSpPr>
        <p:spPr>
          <a:xfrm>
            <a:off x="5370195" y="3823335"/>
            <a:ext cx="299085" cy="237003"/>
          </a:xfrm>
          <a:custGeom>
            <a:avLst/>
            <a:gdLst>
              <a:gd name="connsiteX0" fmla="*/ 0 w 299085"/>
              <a:gd name="connsiteY0" fmla="*/ 0 h 237003"/>
              <a:gd name="connsiteX1" fmla="*/ 41910 w 299085"/>
              <a:gd name="connsiteY1" fmla="*/ 102870 h 237003"/>
              <a:gd name="connsiteX2" fmla="*/ 66675 w 299085"/>
              <a:gd name="connsiteY2" fmla="*/ 163830 h 237003"/>
              <a:gd name="connsiteX3" fmla="*/ 100965 w 299085"/>
              <a:gd name="connsiteY3" fmla="*/ 226695 h 237003"/>
              <a:gd name="connsiteX4" fmla="*/ 299085 w 299085"/>
              <a:gd name="connsiteY4" fmla="*/ 236220 h 2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" h="237003">
                <a:moveTo>
                  <a:pt x="0" y="0"/>
                </a:moveTo>
                <a:lnTo>
                  <a:pt x="41910" y="102870"/>
                </a:lnTo>
                <a:cubicBezTo>
                  <a:pt x="53022" y="130175"/>
                  <a:pt x="56833" y="143193"/>
                  <a:pt x="66675" y="163830"/>
                </a:cubicBezTo>
                <a:cubicBezTo>
                  <a:pt x="76518" y="184468"/>
                  <a:pt x="62230" y="214630"/>
                  <a:pt x="100965" y="226695"/>
                </a:cubicBezTo>
                <a:cubicBezTo>
                  <a:pt x="139700" y="238760"/>
                  <a:pt x="219392" y="237490"/>
                  <a:pt x="299085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9FDF64F-82A4-4174-9175-9127863169EC}"/>
              </a:ext>
            </a:extLst>
          </p:cNvPr>
          <p:cNvSpPr/>
          <p:nvPr/>
        </p:nvSpPr>
        <p:spPr>
          <a:xfrm>
            <a:off x="5147310" y="3855689"/>
            <a:ext cx="516255" cy="417226"/>
          </a:xfrm>
          <a:custGeom>
            <a:avLst/>
            <a:gdLst>
              <a:gd name="connsiteX0" fmla="*/ 516255 w 516255"/>
              <a:gd name="connsiteY0" fmla="*/ 280066 h 417226"/>
              <a:gd name="connsiteX1" fmla="*/ 346710 w 516255"/>
              <a:gd name="connsiteY1" fmla="*/ 268636 h 417226"/>
              <a:gd name="connsiteX2" fmla="*/ 297180 w 516255"/>
              <a:gd name="connsiteY2" fmla="*/ 261016 h 417226"/>
              <a:gd name="connsiteX3" fmla="*/ 285750 w 516255"/>
              <a:gd name="connsiteY3" fmla="*/ 264826 h 417226"/>
              <a:gd name="connsiteX4" fmla="*/ 268605 w 516255"/>
              <a:gd name="connsiteY4" fmla="*/ 234346 h 417226"/>
              <a:gd name="connsiteX5" fmla="*/ 234315 w 516255"/>
              <a:gd name="connsiteY5" fmla="*/ 167671 h 417226"/>
              <a:gd name="connsiteX6" fmla="*/ 194310 w 516255"/>
              <a:gd name="connsiteY6" fmla="*/ 80041 h 417226"/>
              <a:gd name="connsiteX7" fmla="*/ 175260 w 516255"/>
              <a:gd name="connsiteY7" fmla="*/ 36226 h 417226"/>
              <a:gd name="connsiteX8" fmla="*/ 154305 w 516255"/>
              <a:gd name="connsiteY8" fmla="*/ 31 h 417226"/>
              <a:gd name="connsiteX9" fmla="*/ 106680 w 516255"/>
              <a:gd name="connsiteY9" fmla="*/ 30511 h 417226"/>
              <a:gd name="connsiteX10" fmla="*/ 53340 w 516255"/>
              <a:gd name="connsiteY10" fmla="*/ 64801 h 417226"/>
              <a:gd name="connsiteX11" fmla="*/ 32385 w 516255"/>
              <a:gd name="connsiteY11" fmla="*/ 217201 h 417226"/>
              <a:gd name="connsiteX12" fmla="*/ 11430 w 516255"/>
              <a:gd name="connsiteY12" fmla="*/ 344836 h 417226"/>
              <a:gd name="connsiteX13" fmla="*/ 0 w 516255"/>
              <a:gd name="connsiteY13" fmla="*/ 417226 h 4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255" h="417226">
                <a:moveTo>
                  <a:pt x="516255" y="280066"/>
                </a:moveTo>
                <a:lnTo>
                  <a:pt x="346710" y="268636"/>
                </a:lnTo>
                <a:cubicBezTo>
                  <a:pt x="310198" y="265461"/>
                  <a:pt x="307340" y="261651"/>
                  <a:pt x="297180" y="261016"/>
                </a:cubicBezTo>
                <a:cubicBezTo>
                  <a:pt x="287020" y="260381"/>
                  <a:pt x="290513" y="269271"/>
                  <a:pt x="285750" y="264826"/>
                </a:cubicBezTo>
                <a:cubicBezTo>
                  <a:pt x="280987" y="260381"/>
                  <a:pt x="277177" y="250538"/>
                  <a:pt x="268605" y="234346"/>
                </a:cubicBezTo>
                <a:cubicBezTo>
                  <a:pt x="260032" y="218153"/>
                  <a:pt x="246698" y="193389"/>
                  <a:pt x="234315" y="167671"/>
                </a:cubicBezTo>
                <a:cubicBezTo>
                  <a:pt x="221932" y="141953"/>
                  <a:pt x="204153" y="101949"/>
                  <a:pt x="194310" y="80041"/>
                </a:cubicBezTo>
                <a:cubicBezTo>
                  <a:pt x="184467" y="58133"/>
                  <a:pt x="181927" y="49561"/>
                  <a:pt x="175260" y="36226"/>
                </a:cubicBezTo>
                <a:cubicBezTo>
                  <a:pt x="168593" y="22891"/>
                  <a:pt x="165735" y="983"/>
                  <a:pt x="154305" y="31"/>
                </a:cubicBezTo>
                <a:cubicBezTo>
                  <a:pt x="142875" y="-921"/>
                  <a:pt x="123507" y="19716"/>
                  <a:pt x="106680" y="30511"/>
                </a:cubicBezTo>
                <a:cubicBezTo>
                  <a:pt x="89853" y="41306"/>
                  <a:pt x="65722" y="33686"/>
                  <a:pt x="53340" y="64801"/>
                </a:cubicBezTo>
                <a:cubicBezTo>
                  <a:pt x="40958" y="95916"/>
                  <a:pt x="39370" y="170529"/>
                  <a:pt x="32385" y="217201"/>
                </a:cubicBezTo>
                <a:cubicBezTo>
                  <a:pt x="25400" y="263873"/>
                  <a:pt x="16827" y="311499"/>
                  <a:pt x="11430" y="344836"/>
                </a:cubicBezTo>
                <a:cubicBezTo>
                  <a:pt x="6033" y="378173"/>
                  <a:pt x="3016" y="397699"/>
                  <a:pt x="0" y="417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4D1E67B-F368-4A19-AEDF-1930F565CADA}"/>
              </a:ext>
            </a:extLst>
          </p:cNvPr>
          <p:cNvSpPr/>
          <p:nvPr/>
        </p:nvSpPr>
        <p:spPr>
          <a:xfrm>
            <a:off x="5057775" y="3863340"/>
            <a:ext cx="62865" cy="20955"/>
          </a:xfrm>
          <a:custGeom>
            <a:avLst/>
            <a:gdLst>
              <a:gd name="connsiteX0" fmla="*/ 0 w 62865"/>
              <a:gd name="connsiteY0" fmla="*/ 20955 h 20955"/>
              <a:gd name="connsiteX1" fmla="*/ 62865 w 62865"/>
              <a:gd name="connsiteY1" fmla="*/ 0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955">
                <a:moveTo>
                  <a:pt x="0" y="20955"/>
                </a:moveTo>
                <a:lnTo>
                  <a:pt x="628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A1069DF-9641-4D8B-9FAC-0503D604E2DE}"/>
              </a:ext>
            </a:extLst>
          </p:cNvPr>
          <p:cNvSpPr/>
          <p:nvPr/>
        </p:nvSpPr>
        <p:spPr>
          <a:xfrm>
            <a:off x="5053965" y="3941475"/>
            <a:ext cx="74325" cy="327630"/>
          </a:xfrm>
          <a:custGeom>
            <a:avLst/>
            <a:gdLst>
              <a:gd name="connsiteX0" fmla="*/ 0 w 74325"/>
              <a:gd name="connsiteY0" fmla="*/ 34260 h 327630"/>
              <a:gd name="connsiteX1" fmla="*/ 53340 w 74325"/>
              <a:gd name="connsiteY1" fmla="*/ 13305 h 327630"/>
              <a:gd name="connsiteX2" fmla="*/ 74295 w 74325"/>
              <a:gd name="connsiteY2" fmla="*/ 7590 h 327630"/>
              <a:gd name="connsiteX3" fmla="*/ 49530 w 74325"/>
              <a:gd name="connsiteY3" fmla="*/ 121890 h 327630"/>
              <a:gd name="connsiteX4" fmla="*/ 26670 w 74325"/>
              <a:gd name="connsiteY4" fmla="*/ 253335 h 327630"/>
              <a:gd name="connsiteX5" fmla="*/ 13335 w 74325"/>
              <a:gd name="connsiteY5" fmla="*/ 291435 h 327630"/>
              <a:gd name="connsiteX6" fmla="*/ 3810 w 74325"/>
              <a:gd name="connsiteY6" fmla="*/ 327630 h 3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25" h="327630">
                <a:moveTo>
                  <a:pt x="0" y="34260"/>
                </a:moveTo>
                <a:cubicBezTo>
                  <a:pt x="20637" y="26164"/>
                  <a:pt x="40958" y="17750"/>
                  <a:pt x="53340" y="13305"/>
                </a:cubicBezTo>
                <a:cubicBezTo>
                  <a:pt x="65722" y="8860"/>
                  <a:pt x="74930" y="-10508"/>
                  <a:pt x="74295" y="7590"/>
                </a:cubicBezTo>
                <a:cubicBezTo>
                  <a:pt x="73660" y="25687"/>
                  <a:pt x="57468" y="80932"/>
                  <a:pt x="49530" y="121890"/>
                </a:cubicBezTo>
                <a:cubicBezTo>
                  <a:pt x="41592" y="162848"/>
                  <a:pt x="32702" y="225078"/>
                  <a:pt x="26670" y="253335"/>
                </a:cubicBezTo>
                <a:cubicBezTo>
                  <a:pt x="20638" y="281592"/>
                  <a:pt x="17145" y="279053"/>
                  <a:pt x="13335" y="291435"/>
                </a:cubicBezTo>
                <a:cubicBezTo>
                  <a:pt x="9525" y="303817"/>
                  <a:pt x="6667" y="315723"/>
                  <a:pt x="3810" y="327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BCADDF80-C1F2-445D-89E7-F9C64654DFE4}"/>
              </a:ext>
            </a:extLst>
          </p:cNvPr>
          <p:cNvSpPr/>
          <p:nvPr/>
        </p:nvSpPr>
        <p:spPr>
          <a:xfrm>
            <a:off x="3840480" y="4526280"/>
            <a:ext cx="163830" cy="108585"/>
          </a:xfrm>
          <a:custGeom>
            <a:avLst/>
            <a:gdLst>
              <a:gd name="connsiteX0" fmla="*/ 0 w 163830"/>
              <a:gd name="connsiteY0" fmla="*/ 108585 h 108585"/>
              <a:gd name="connsiteX1" fmla="*/ 163830 w 163830"/>
              <a:gd name="connsiteY1" fmla="*/ 0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" h="108585">
                <a:moveTo>
                  <a:pt x="0" y="108585"/>
                </a:moveTo>
                <a:lnTo>
                  <a:pt x="163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F4790F62-B9C6-4EE4-A0B8-432B7AEACE8C}"/>
              </a:ext>
            </a:extLst>
          </p:cNvPr>
          <p:cNvSpPr/>
          <p:nvPr/>
        </p:nvSpPr>
        <p:spPr>
          <a:xfrm>
            <a:off x="4055533" y="4360457"/>
            <a:ext cx="251846" cy="256519"/>
          </a:xfrm>
          <a:custGeom>
            <a:avLst/>
            <a:gdLst>
              <a:gd name="connsiteX0" fmla="*/ 139277 w 251846"/>
              <a:gd name="connsiteY0" fmla="*/ 88 h 256519"/>
              <a:gd name="connsiteX1" fmla="*/ 205952 w 251846"/>
              <a:gd name="connsiteY1" fmla="*/ 82003 h 256519"/>
              <a:gd name="connsiteX2" fmla="*/ 236432 w 251846"/>
              <a:gd name="connsiteY2" fmla="*/ 120103 h 256519"/>
              <a:gd name="connsiteX3" fmla="*/ 242147 w 251846"/>
              <a:gd name="connsiteY3" fmla="*/ 131533 h 256519"/>
              <a:gd name="connsiteX4" fmla="*/ 251672 w 251846"/>
              <a:gd name="connsiteY4" fmla="*/ 141058 h 256519"/>
              <a:gd name="connsiteX5" fmla="*/ 247862 w 251846"/>
              <a:gd name="connsiteY5" fmla="*/ 162013 h 256519"/>
              <a:gd name="connsiteX6" fmla="*/ 242147 w 251846"/>
              <a:gd name="connsiteY6" fmla="*/ 173443 h 256519"/>
              <a:gd name="connsiteX7" fmla="*/ 215477 w 251846"/>
              <a:gd name="connsiteY7" fmla="*/ 188683 h 256519"/>
              <a:gd name="connsiteX8" fmla="*/ 183092 w 251846"/>
              <a:gd name="connsiteY8" fmla="*/ 213448 h 256519"/>
              <a:gd name="connsiteX9" fmla="*/ 165947 w 251846"/>
              <a:gd name="connsiteY9" fmla="*/ 224878 h 256519"/>
              <a:gd name="connsiteX10" fmla="*/ 133562 w 251846"/>
              <a:gd name="connsiteY10" fmla="*/ 249643 h 256519"/>
              <a:gd name="connsiteX11" fmla="*/ 120227 w 251846"/>
              <a:gd name="connsiteY11" fmla="*/ 255358 h 256519"/>
              <a:gd name="connsiteX12" fmla="*/ 104987 w 251846"/>
              <a:gd name="connsiteY12" fmla="*/ 230593 h 256519"/>
              <a:gd name="connsiteX13" fmla="*/ 64982 w 251846"/>
              <a:gd name="connsiteY13" fmla="*/ 177253 h 256519"/>
              <a:gd name="connsiteX14" fmla="*/ 36407 w 251846"/>
              <a:gd name="connsiteY14" fmla="*/ 139153 h 256519"/>
              <a:gd name="connsiteX15" fmla="*/ 7832 w 251846"/>
              <a:gd name="connsiteY15" fmla="*/ 110578 h 256519"/>
              <a:gd name="connsiteX16" fmla="*/ 4022 w 251846"/>
              <a:gd name="connsiteY16" fmla="*/ 101053 h 256519"/>
              <a:gd name="connsiteX17" fmla="*/ 59267 w 251846"/>
              <a:gd name="connsiteY17" fmla="*/ 66763 h 256519"/>
              <a:gd name="connsiteX18" fmla="*/ 139277 w 251846"/>
              <a:gd name="connsiteY18" fmla="*/ 88 h 2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846" h="256519">
                <a:moveTo>
                  <a:pt x="139277" y="88"/>
                </a:moveTo>
                <a:cubicBezTo>
                  <a:pt x="163724" y="2628"/>
                  <a:pt x="189760" y="62001"/>
                  <a:pt x="205952" y="82003"/>
                </a:cubicBezTo>
                <a:cubicBezTo>
                  <a:pt x="222144" y="102005"/>
                  <a:pt x="230400" y="111848"/>
                  <a:pt x="236432" y="120103"/>
                </a:cubicBezTo>
                <a:cubicBezTo>
                  <a:pt x="242464" y="128358"/>
                  <a:pt x="239607" y="128040"/>
                  <a:pt x="242147" y="131533"/>
                </a:cubicBezTo>
                <a:cubicBezTo>
                  <a:pt x="244687" y="135026"/>
                  <a:pt x="250720" y="135978"/>
                  <a:pt x="251672" y="141058"/>
                </a:cubicBezTo>
                <a:cubicBezTo>
                  <a:pt x="252624" y="146138"/>
                  <a:pt x="249450" y="156616"/>
                  <a:pt x="247862" y="162013"/>
                </a:cubicBezTo>
                <a:cubicBezTo>
                  <a:pt x="246275" y="167411"/>
                  <a:pt x="247545" y="168998"/>
                  <a:pt x="242147" y="173443"/>
                </a:cubicBezTo>
                <a:cubicBezTo>
                  <a:pt x="236750" y="177888"/>
                  <a:pt x="225319" y="182016"/>
                  <a:pt x="215477" y="188683"/>
                </a:cubicBezTo>
                <a:cubicBezTo>
                  <a:pt x="205635" y="195350"/>
                  <a:pt x="191347" y="207416"/>
                  <a:pt x="183092" y="213448"/>
                </a:cubicBezTo>
                <a:cubicBezTo>
                  <a:pt x="174837" y="219480"/>
                  <a:pt x="174202" y="218846"/>
                  <a:pt x="165947" y="224878"/>
                </a:cubicBezTo>
                <a:cubicBezTo>
                  <a:pt x="157692" y="230910"/>
                  <a:pt x="141182" y="244563"/>
                  <a:pt x="133562" y="249643"/>
                </a:cubicBezTo>
                <a:cubicBezTo>
                  <a:pt x="125942" y="254723"/>
                  <a:pt x="124989" y="258533"/>
                  <a:pt x="120227" y="255358"/>
                </a:cubicBezTo>
                <a:cubicBezTo>
                  <a:pt x="115465" y="252183"/>
                  <a:pt x="114194" y="243610"/>
                  <a:pt x="104987" y="230593"/>
                </a:cubicBezTo>
                <a:cubicBezTo>
                  <a:pt x="95780" y="217576"/>
                  <a:pt x="64982" y="177253"/>
                  <a:pt x="64982" y="177253"/>
                </a:cubicBezTo>
                <a:cubicBezTo>
                  <a:pt x="53552" y="162013"/>
                  <a:pt x="45932" y="150266"/>
                  <a:pt x="36407" y="139153"/>
                </a:cubicBezTo>
                <a:cubicBezTo>
                  <a:pt x="26882" y="128041"/>
                  <a:pt x="7832" y="110578"/>
                  <a:pt x="7832" y="110578"/>
                </a:cubicBezTo>
                <a:cubicBezTo>
                  <a:pt x="2435" y="104228"/>
                  <a:pt x="-4551" y="108356"/>
                  <a:pt x="4022" y="101053"/>
                </a:cubicBezTo>
                <a:cubicBezTo>
                  <a:pt x="12595" y="93750"/>
                  <a:pt x="36724" y="82956"/>
                  <a:pt x="59267" y="66763"/>
                </a:cubicBezTo>
                <a:cubicBezTo>
                  <a:pt x="81809" y="50571"/>
                  <a:pt x="114830" y="-2452"/>
                  <a:pt x="139277" y="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5094F690-F7B3-4C5B-ACE7-8FE97EF78C3C}"/>
              </a:ext>
            </a:extLst>
          </p:cNvPr>
          <p:cNvSpPr/>
          <p:nvPr/>
        </p:nvSpPr>
        <p:spPr>
          <a:xfrm>
            <a:off x="4000500" y="4530090"/>
            <a:ext cx="451485" cy="299085"/>
          </a:xfrm>
          <a:custGeom>
            <a:avLst/>
            <a:gdLst>
              <a:gd name="connsiteX0" fmla="*/ 0 w 451485"/>
              <a:gd name="connsiteY0" fmla="*/ 0 h 299085"/>
              <a:gd name="connsiteX1" fmla="*/ 70485 w 451485"/>
              <a:gd name="connsiteY1" fmla="*/ 80010 h 299085"/>
              <a:gd name="connsiteX2" fmla="*/ 135255 w 451485"/>
              <a:gd name="connsiteY2" fmla="*/ 144780 h 299085"/>
              <a:gd name="connsiteX3" fmla="*/ 205740 w 451485"/>
              <a:gd name="connsiteY3" fmla="*/ 163830 h 299085"/>
              <a:gd name="connsiteX4" fmla="*/ 241935 w 451485"/>
              <a:gd name="connsiteY4" fmla="*/ 129540 h 299085"/>
              <a:gd name="connsiteX5" fmla="*/ 274320 w 451485"/>
              <a:gd name="connsiteY5" fmla="*/ 104775 h 299085"/>
              <a:gd name="connsiteX6" fmla="*/ 297180 w 451485"/>
              <a:gd name="connsiteY6" fmla="*/ 85725 h 299085"/>
              <a:gd name="connsiteX7" fmla="*/ 310515 w 451485"/>
              <a:gd name="connsiteY7" fmla="*/ 95250 h 299085"/>
              <a:gd name="connsiteX8" fmla="*/ 371475 w 451485"/>
              <a:gd name="connsiteY8" fmla="*/ 180975 h 299085"/>
              <a:gd name="connsiteX9" fmla="*/ 422910 w 451485"/>
              <a:gd name="connsiteY9" fmla="*/ 259080 h 299085"/>
              <a:gd name="connsiteX10" fmla="*/ 441960 w 451485"/>
              <a:gd name="connsiteY10" fmla="*/ 287655 h 299085"/>
              <a:gd name="connsiteX11" fmla="*/ 451485 w 451485"/>
              <a:gd name="connsiteY11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85" h="299085">
                <a:moveTo>
                  <a:pt x="0" y="0"/>
                </a:moveTo>
                <a:cubicBezTo>
                  <a:pt x="23971" y="27940"/>
                  <a:pt x="47943" y="55880"/>
                  <a:pt x="70485" y="80010"/>
                </a:cubicBezTo>
                <a:cubicBezTo>
                  <a:pt x="93028" y="104140"/>
                  <a:pt x="112713" y="130810"/>
                  <a:pt x="135255" y="144780"/>
                </a:cubicBezTo>
                <a:cubicBezTo>
                  <a:pt x="157798" y="158750"/>
                  <a:pt x="187960" y="166370"/>
                  <a:pt x="205740" y="163830"/>
                </a:cubicBezTo>
                <a:cubicBezTo>
                  <a:pt x="223520" y="161290"/>
                  <a:pt x="230505" y="139382"/>
                  <a:pt x="241935" y="129540"/>
                </a:cubicBezTo>
                <a:cubicBezTo>
                  <a:pt x="253365" y="119698"/>
                  <a:pt x="274320" y="104775"/>
                  <a:pt x="274320" y="104775"/>
                </a:cubicBezTo>
                <a:cubicBezTo>
                  <a:pt x="283528" y="97473"/>
                  <a:pt x="291148" y="87312"/>
                  <a:pt x="297180" y="85725"/>
                </a:cubicBezTo>
                <a:cubicBezTo>
                  <a:pt x="303212" y="84138"/>
                  <a:pt x="298133" y="79375"/>
                  <a:pt x="310515" y="95250"/>
                </a:cubicBezTo>
                <a:cubicBezTo>
                  <a:pt x="322897" y="111125"/>
                  <a:pt x="352743" y="153670"/>
                  <a:pt x="371475" y="180975"/>
                </a:cubicBezTo>
                <a:cubicBezTo>
                  <a:pt x="390207" y="208280"/>
                  <a:pt x="411163" y="241300"/>
                  <a:pt x="422910" y="259080"/>
                </a:cubicBezTo>
                <a:cubicBezTo>
                  <a:pt x="434657" y="276860"/>
                  <a:pt x="437198" y="280988"/>
                  <a:pt x="441960" y="287655"/>
                </a:cubicBezTo>
                <a:cubicBezTo>
                  <a:pt x="446722" y="294322"/>
                  <a:pt x="449103" y="296703"/>
                  <a:pt x="451485" y="29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E61AC50E-2187-4442-AC49-045E3BA50DF2}"/>
              </a:ext>
            </a:extLst>
          </p:cNvPr>
          <p:cNvSpPr/>
          <p:nvPr/>
        </p:nvSpPr>
        <p:spPr>
          <a:xfrm>
            <a:off x="3840480" y="4627245"/>
            <a:ext cx="867562" cy="777578"/>
          </a:xfrm>
          <a:custGeom>
            <a:avLst/>
            <a:gdLst>
              <a:gd name="connsiteX0" fmla="*/ 0 w 867562"/>
              <a:gd name="connsiteY0" fmla="*/ 0 h 777578"/>
              <a:gd name="connsiteX1" fmla="*/ 49530 w 867562"/>
              <a:gd name="connsiteY1" fmla="*/ 80010 h 777578"/>
              <a:gd name="connsiteX2" fmla="*/ 215265 w 867562"/>
              <a:gd name="connsiteY2" fmla="*/ 198120 h 777578"/>
              <a:gd name="connsiteX3" fmla="*/ 390525 w 867562"/>
              <a:gd name="connsiteY3" fmla="*/ 321945 h 777578"/>
              <a:gd name="connsiteX4" fmla="*/ 502920 w 867562"/>
              <a:gd name="connsiteY4" fmla="*/ 432435 h 777578"/>
              <a:gd name="connsiteX5" fmla="*/ 699135 w 867562"/>
              <a:gd name="connsiteY5" fmla="*/ 670560 h 777578"/>
              <a:gd name="connsiteX6" fmla="*/ 760095 w 867562"/>
              <a:gd name="connsiteY6" fmla="*/ 739140 h 777578"/>
              <a:gd name="connsiteX7" fmla="*/ 779145 w 867562"/>
              <a:gd name="connsiteY7" fmla="*/ 758190 h 777578"/>
              <a:gd name="connsiteX8" fmla="*/ 807720 w 867562"/>
              <a:gd name="connsiteY8" fmla="*/ 742950 h 777578"/>
              <a:gd name="connsiteX9" fmla="*/ 830580 w 867562"/>
              <a:gd name="connsiteY9" fmla="*/ 754380 h 777578"/>
              <a:gd name="connsiteX10" fmla="*/ 866775 w 867562"/>
              <a:gd name="connsiteY10" fmla="*/ 775335 h 777578"/>
              <a:gd name="connsiteX11" fmla="*/ 855345 w 867562"/>
              <a:gd name="connsiteY11" fmla="*/ 695325 h 777578"/>
              <a:gd name="connsiteX12" fmla="*/ 853440 w 867562"/>
              <a:gd name="connsiteY12" fmla="*/ 615315 h 777578"/>
              <a:gd name="connsiteX13" fmla="*/ 836295 w 867562"/>
              <a:gd name="connsiteY13" fmla="*/ 533400 h 777578"/>
              <a:gd name="connsiteX14" fmla="*/ 828675 w 867562"/>
              <a:gd name="connsiteY14" fmla="*/ 468630 h 777578"/>
              <a:gd name="connsiteX15" fmla="*/ 775335 w 867562"/>
              <a:gd name="connsiteY15" fmla="*/ 461010 h 777578"/>
              <a:gd name="connsiteX16" fmla="*/ 720090 w 867562"/>
              <a:gd name="connsiteY16" fmla="*/ 384810 h 777578"/>
              <a:gd name="connsiteX17" fmla="*/ 661035 w 867562"/>
              <a:gd name="connsiteY17" fmla="*/ 289560 h 777578"/>
              <a:gd name="connsiteX18" fmla="*/ 630555 w 867562"/>
              <a:gd name="connsiteY18" fmla="*/ 226695 h 777578"/>
              <a:gd name="connsiteX19" fmla="*/ 605790 w 867562"/>
              <a:gd name="connsiteY19" fmla="*/ 194310 h 7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562" h="777578">
                <a:moveTo>
                  <a:pt x="0" y="0"/>
                </a:moveTo>
                <a:cubicBezTo>
                  <a:pt x="6826" y="23495"/>
                  <a:pt x="13653" y="46990"/>
                  <a:pt x="49530" y="80010"/>
                </a:cubicBezTo>
                <a:cubicBezTo>
                  <a:pt x="85407" y="113030"/>
                  <a:pt x="215265" y="198120"/>
                  <a:pt x="215265" y="198120"/>
                </a:cubicBezTo>
                <a:cubicBezTo>
                  <a:pt x="272098" y="238443"/>
                  <a:pt x="342583" y="282893"/>
                  <a:pt x="390525" y="321945"/>
                </a:cubicBezTo>
                <a:cubicBezTo>
                  <a:pt x="438467" y="360997"/>
                  <a:pt x="451485" y="374332"/>
                  <a:pt x="502920" y="432435"/>
                </a:cubicBezTo>
                <a:cubicBezTo>
                  <a:pt x="554355" y="490538"/>
                  <a:pt x="656273" y="619443"/>
                  <a:pt x="699135" y="670560"/>
                </a:cubicBezTo>
                <a:cubicBezTo>
                  <a:pt x="741997" y="721677"/>
                  <a:pt x="746760" y="724535"/>
                  <a:pt x="760095" y="739140"/>
                </a:cubicBezTo>
                <a:cubicBezTo>
                  <a:pt x="773430" y="753745"/>
                  <a:pt x="771208" y="757555"/>
                  <a:pt x="779145" y="758190"/>
                </a:cubicBezTo>
                <a:cubicBezTo>
                  <a:pt x="787082" y="758825"/>
                  <a:pt x="799148" y="743585"/>
                  <a:pt x="807720" y="742950"/>
                </a:cubicBezTo>
                <a:cubicBezTo>
                  <a:pt x="816292" y="742315"/>
                  <a:pt x="820738" y="748983"/>
                  <a:pt x="830580" y="754380"/>
                </a:cubicBezTo>
                <a:cubicBezTo>
                  <a:pt x="840423" y="759778"/>
                  <a:pt x="862648" y="785177"/>
                  <a:pt x="866775" y="775335"/>
                </a:cubicBezTo>
                <a:cubicBezTo>
                  <a:pt x="870902" y="765493"/>
                  <a:pt x="857567" y="721995"/>
                  <a:pt x="855345" y="695325"/>
                </a:cubicBezTo>
                <a:cubicBezTo>
                  <a:pt x="853123" y="668655"/>
                  <a:pt x="856615" y="642303"/>
                  <a:pt x="853440" y="615315"/>
                </a:cubicBezTo>
                <a:cubicBezTo>
                  <a:pt x="850265" y="588327"/>
                  <a:pt x="840422" y="557847"/>
                  <a:pt x="836295" y="533400"/>
                </a:cubicBezTo>
                <a:cubicBezTo>
                  <a:pt x="832168" y="508953"/>
                  <a:pt x="838835" y="480695"/>
                  <a:pt x="828675" y="468630"/>
                </a:cubicBezTo>
                <a:cubicBezTo>
                  <a:pt x="818515" y="456565"/>
                  <a:pt x="793432" y="474980"/>
                  <a:pt x="775335" y="461010"/>
                </a:cubicBezTo>
                <a:cubicBezTo>
                  <a:pt x="757238" y="447040"/>
                  <a:pt x="739140" y="413385"/>
                  <a:pt x="720090" y="384810"/>
                </a:cubicBezTo>
                <a:cubicBezTo>
                  <a:pt x="701040" y="356235"/>
                  <a:pt x="675957" y="315912"/>
                  <a:pt x="661035" y="289560"/>
                </a:cubicBezTo>
                <a:cubicBezTo>
                  <a:pt x="646113" y="263208"/>
                  <a:pt x="639763" y="242570"/>
                  <a:pt x="630555" y="226695"/>
                </a:cubicBezTo>
                <a:cubicBezTo>
                  <a:pt x="621348" y="210820"/>
                  <a:pt x="613569" y="202565"/>
                  <a:pt x="605790" y="194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B6E0579-9400-43D9-B843-06F4A58A68A8}"/>
              </a:ext>
            </a:extLst>
          </p:cNvPr>
          <p:cNvSpPr/>
          <p:nvPr/>
        </p:nvSpPr>
        <p:spPr>
          <a:xfrm>
            <a:off x="4579620" y="4512945"/>
            <a:ext cx="243840" cy="520846"/>
          </a:xfrm>
          <a:custGeom>
            <a:avLst/>
            <a:gdLst>
              <a:gd name="connsiteX0" fmla="*/ 0 w 243840"/>
              <a:gd name="connsiteY0" fmla="*/ 0 h 520846"/>
              <a:gd name="connsiteX1" fmla="*/ 9525 w 243840"/>
              <a:gd name="connsiteY1" fmla="*/ 133350 h 520846"/>
              <a:gd name="connsiteX2" fmla="*/ 57150 w 243840"/>
              <a:gd name="connsiteY2" fmla="*/ 241935 h 520846"/>
              <a:gd name="connsiteX3" fmla="*/ 97155 w 243840"/>
              <a:gd name="connsiteY3" fmla="*/ 320040 h 520846"/>
              <a:gd name="connsiteX4" fmla="*/ 133350 w 243840"/>
              <a:gd name="connsiteY4" fmla="*/ 390525 h 520846"/>
              <a:gd name="connsiteX5" fmla="*/ 142875 w 243840"/>
              <a:gd name="connsiteY5" fmla="*/ 430530 h 520846"/>
              <a:gd name="connsiteX6" fmla="*/ 148590 w 243840"/>
              <a:gd name="connsiteY6" fmla="*/ 510540 h 520846"/>
              <a:gd name="connsiteX7" fmla="*/ 190500 w 243840"/>
              <a:gd name="connsiteY7" fmla="*/ 520065 h 520846"/>
              <a:gd name="connsiteX8" fmla="*/ 215265 w 243840"/>
              <a:gd name="connsiteY8" fmla="*/ 520065 h 520846"/>
              <a:gd name="connsiteX9" fmla="*/ 243840 w 243840"/>
              <a:gd name="connsiteY9" fmla="*/ 518160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520846">
                <a:moveTo>
                  <a:pt x="0" y="0"/>
                </a:moveTo>
                <a:cubicBezTo>
                  <a:pt x="0" y="46514"/>
                  <a:pt x="0" y="93028"/>
                  <a:pt x="9525" y="133350"/>
                </a:cubicBezTo>
                <a:cubicBezTo>
                  <a:pt x="19050" y="173673"/>
                  <a:pt x="42545" y="210820"/>
                  <a:pt x="57150" y="241935"/>
                </a:cubicBezTo>
                <a:cubicBezTo>
                  <a:pt x="71755" y="273050"/>
                  <a:pt x="97155" y="320040"/>
                  <a:pt x="97155" y="320040"/>
                </a:cubicBezTo>
                <a:cubicBezTo>
                  <a:pt x="109855" y="344805"/>
                  <a:pt x="125730" y="372110"/>
                  <a:pt x="133350" y="390525"/>
                </a:cubicBezTo>
                <a:cubicBezTo>
                  <a:pt x="140970" y="408940"/>
                  <a:pt x="140335" y="410528"/>
                  <a:pt x="142875" y="430530"/>
                </a:cubicBezTo>
                <a:cubicBezTo>
                  <a:pt x="145415" y="450532"/>
                  <a:pt x="140653" y="495618"/>
                  <a:pt x="148590" y="510540"/>
                </a:cubicBezTo>
                <a:cubicBezTo>
                  <a:pt x="156527" y="525462"/>
                  <a:pt x="179388" y="518478"/>
                  <a:pt x="190500" y="520065"/>
                </a:cubicBezTo>
                <a:cubicBezTo>
                  <a:pt x="201612" y="521652"/>
                  <a:pt x="206375" y="520383"/>
                  <a:pt x="215265" y="520065"/>
                </a:cubicBezTo>
                <a:cubicBezTo>
                  <a:pt x="224155" y="519748"/>
                  <a:pt x="233997" y="518954"/>
                  <a:pt x="243840" y="518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73DC8637-E6CC-4424-935B-C547EDD5C00B}"/>
              </a:ext>
            </a:extLst>
          </p:cNvPr>
          <p:cNvSpPr/>
          <p:nvPr/>
        </p:nvSpPr>
        <p:spPr>
          <a:xfrm>
            <a:off x="4497705" y="4564380"/>
            <a:ext cx="169552" cy="470782"/>
          </a:xfrm>
          <a:custGeom>
            <a:avLst/>
            <a:gdLst>
              <a:gd name="connsiteX0" fmla="*/ 0 w 169552"/>
              <a:gd name="connsiteY0" fmla="*/ 217170 h 470782"/>
              <a:gd name="connsiteX1" fmla="*/ 30480 w 169552"/>
              <a:gd name="connsiteY1" fmla="*/ 268605 h 470782"/>
              <a:gd name="connsiteX2" fmla="*/ 64770 w 169552"/>
              <a:gd name="connsiteY2" fmla="*/ 329565 h 470782"/>
              <a:gd name="connsiteX3" fmla="*/ 118110 w 169552"/>
              <a:gd name="connsiteY3" fmla="*/ 415290 h 470782"/>
              <a:gd name="connsiteX4" fmla="*/ 139065 w 169552"/>
              <a:gd name="connsiteY4" fmla="*/ 441960 h 470782"/>
              <a:gd name="connsiteX5" fmla="*/ 152400 w 169552"/>
              <a:gd name="connsiteY5" fmla="*/ 466725 h 470782"/>
              <a:gd name="connsiteX6" fmla="*/ 169545 w 169552"/>
              <a:gd name="connsiteY6" fmla="*/ 462915 h 470782"/>
              <a:gd name="connsiteX7" fmla="*/ 154305 w 169552"/>
              <a:gd name="connsiteY7" fmla="*/ 392430 h 470782"/>
              <a:gd name="connsiteX8" fmla="*/ 135255 w 169552"/>
              <a:gd name="connsiteY8" fmla="*/ 314325 h 470782"/>
              <a:gd name="connsiteX9" fmla="*/ 93345 w 169552"/>
              <a:gd name="connsiteY9" fmla="*/ 220980 h 470782"/>
              <a:gd name="connsiteX10" fmla="*/ 55245 w 169552"/>
              <a:gd name="connsiteY10" fmla="*/ 123825 h 470782"/>
              <a:gd name="connsiteX11" fmla="*/ 43815 w 169552"/>
              <a:gd name="connsiteY11" fmla="*/ 72390 h 470782"/>
              <a:gd name="connsiteX12" fmla="*/ 30480 w 169552"/>
              <a:gd name="connsiteY12" fmla="*/ 0 h 4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52" h="470782">
                <a:moveTo>
                  <a:pt x="0" y="217170"/>
                </a:moveTo>
                <a:cubicBezTo>
                  <a:pt x="9842" y="233521"/>
                  <a:pt x="19685" y="249873"/>
                  <a:pt x="30480" y="268605"/>
                </a:cubicBezTo>
                <a:cubicBezTo>
                  <a:pt x="41275" y="287337"/>
                  <a:pt x="50165" y="305118"/>
                  <a:pt x="64770" y="329565"/>
                </a:cubicBezTo>
                <a:cubicBezTo>
                  <a:pt x="79375" y="354013"/>
                  <a:pt x="105728" y="396558"/>
                  <a:pt x="118110" y="415290"/>
                </a:cubicBezTo>
                <a:cubicBezTo>
                  <a:pt x="130492" y="434022"/>
                  <a:pt x="133350" y="433387"/>
                  <a:pt x="139065" y="441960"/>
                </a:cubicBezTo>
                <a:cubicBezTo>
                  <a:pt x="144780" y="450533"/>
                  <a:pt x="147320" y="463233"/>
                  <a:pt x="152400" y="466725"/>
                </a:cubicBezTo>
                <a:cubicBezTo>
                  <a:pt x="157480" y="470217"/>
                  <a:pt x="169228" y="475297"/>
                  <a:pt x="169545" y="462915"/>
                </a:cubicBezTo>
                <a:cubicBezTo>
                  <a:pt x="169862" y="450533"/>
                  <a:pt x="160020" y="417195"/>
                  <a:pt x="154305" y="392430"/>
                </a:cubicBezTo>
                <a:cubicBezTo>
                  <a:pt x="148590" y="367665"/>
                  <a:pt x="145415" y="342900"/>
                  <a:pt x="135255" y="314325"/>
                </a:cubicBezTo>
                <a:cubicBezTo>
                  <a:pt x="125095" y="285750"/>
                  <a:pt x="106680" y="252730"/>
                  <a:pt x="93345" y="220980"/>
                </a:cubicBezTo>
                <a:cubicBezTo>
                  <a:pt x="80010" y="189230"/>
                  <a:pt x="63500" y="148590"/>
                  <a:pt x="55245" y="123825"/>
                </a:cubicBezTo>
                <a:cubicBezTo>
                  <a:pt x="46990" y="99060"/>
                  <a:pt x="47943" y="93027"/>
                  <a:pt x="43815" y="72390"/>
                </a:cubicBezTo>
                <a:cubicBezTo>
                  <a:pt x="39688" y="51752"/>
                  <a:pt x="35084" y="25876"/>
                  <a:pt x="30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233CC032-DA01-47E7-878F-47D923144907}"/>
              </a:ext>
            </a:extLst>
          </p:cNvPr>
          <p:cNvSpPr/>
          <p:nvPr/>
        </p:nvSpPr>
        <p:spPr>
          <a:xfrm>
            <a:off x="4657166" y="5093047"/>
            <a:ext cx="164389" cy="526703"/>
          </a:xfrm>
          <a:custGeom>
            <a:avLst/>
            <a:gdLst>
              <a:gd name="connsiteX0" fmla="*/ 164389 w 164389"/>
              <a:gd name="connsiteY0" fmla="*/ 6638 h 526703"/>
              <a:gd name="connsiteX1" fmla="*/ 86284 w 164389"/>
              <a:gd name="connsiteY1" fmla="*/ 2828 h 526703"/>
              <a:gd name="connsiteX2" fmla="*/ 84379 w 164389"/>
              <a:gd name="connsiteY2" fmla="*/ 2828 h 526703"/>
              <a:gd name="connsiteX3" fmla="*/ 97714 w 164389"/>
              <a:gd name="connsiteY3" fmla="*/ 39023 h 526703"/>
              <a:gd name="connsiteX4" fmla="*/ 105334 w 164389"/>
              <a:gd name="connsiteY4" fmla="*/ 79028 h 526703"/>
              <a:gd name="connsiteX5" fmla="*/ 114859 w 164389"/>
              <a:gd name="connsiteY5" fmla="*/ 208568 h 526703"/>
              <a:gd name="connsiteX6" fmla="*/ 118669 w 164389"/>
              <a:gd name="connsiteY6" fmla="*/ 294293 h 526703"/>
              <a:gd name="connsiteX7" fmla="*/ 116764 w 164389"/>
              <a:gd name="connsiteY7" fmla="*/ 345728 h 526703"/>
              <a:gd name="connsiteX8" fmla="*/ 84379 w 164389"/>
              <a:gd name="connsiteY8" fmla="*/ 376208 h 526703"/>
              <a:gd name="connsiteX9" fmla="*/ 53899 w 164389"/>
              <a:gd name="connsiteY9" fmla="*/ 391448 h 526703"/>
              <a:gd name="connsiteX10" fmla="*/ 19609 w 164389"/>
              <a:gd name="connsiteY10" fmla="*/ 366683 h 526703"/>
              <a:gd name="connsiteX11" fmla="*/ 559 w 164389"/>
              <a:gd name="connsiteY11" fmla="*/ 357158 h 526703"/>
              <a:gd name="connsiteX12" fmla="*/ 40564 w 164389"/>
              <a:gd name="connsiteY12" fmla="*/ 448598 h 526703"/>
              <a:gd name="connsiteX13" fmla="*/ 69139 w 164389"/>
              <a:gd name="connsiteY13" fmla="*/ 486698 h 526703"/>
              <a:gd name="connsiteX14" fmla="*/ 111049 w 164389"/>
              <a:gd name="connsiteY14" fmla="*/ 511463 h 526703"/>
              <a:gd name="connsiteX15" fmla="*/ 135814 w 164389"/>
              <a:gd name="connsiteY15" fmla="*/ 526703 h 5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9" h="526703">
                <a:moveTo>
                  <a:pt x="164389" y="6638"/>
                </a:moveTo>
                <a:lnTo>
                  <a:pt x="86284" y="2828"/>
                </a:lnTo>
                <a:cubicBezTo>
                  <a:pt x="72949" y="2193"/>
                  <a:pt x="82474" y="-3205"/>
                  <a:pt x="84379" y="2828"/>
                </a:cubicBezTo>
                <a:cubicBezTo>
                  <a:pt x="86284" y="8861"/>
                  <a:pt x="94222" y="26323"/>
                  <a:pt x="97714" y="39023"/>
                </a:cubicBezTo>
                <a:cubicBezTo>
                  <a:pt x="101206" y="51723"/>
                  <a:pt x="102477" y="50771"/>
                  <a:pt x="105334" y="79028"/>
                </a:cubicBezTo>
                <a:cubicBezTo>
                  <a:pt x="108191" y="107285"/>
                  <a:pt x="112637" y="172691"/>
                  <a:pt x="114859" y="208568"/>
                </a:cubicBezTo>
                <a:cubicBezTo>
                  <a:pt x="117081" y="244445"/>
                  <a:pt x="118352" y="271433"/>
                  <a:pt x="118669" y="294293"/>
                </a:cubicBezTo>
                <a:cubicBezTo>
                  <a:pt x="118986" y="317153"/>
                  <a:pt x="122479" y="332076"/>
                  <a:pt x="116764" y="345728"/>
                </a:cubicBezTo>
                <a:cubicBezTo>
                  <a:pt x="111049" y="359380"/>
                  <a:pt x="94856" y="368588"/>
                  <a:pt x="84379" y="376208"/>
                </a:cubicBezTo>
                <a:cubicBezTo>
                  <a:pt x="73901" y="383828"/>
                  <a:pt x="64694" y="393035"/>
                  <a:pt x="53899" y="391448"/>
                </a:cubicBezTo>
                <a:cubicBezTo>
                  <a:pt x="43104" y="389861"/>
                  <a:pt x="28499" y="372398"/>
                  <a:pt x="19609" y="366683"/>
                </a:cubicBezTo>
                <a:cubicBezTo>
                  <a:pt x="10719" y="360968"/>
                  <a:pt x="-2933" y="343506"/>
                  <a:pt x="559" y="357158"/>
                </a:cubicBezTo>
                <a:cubicBezTo>
                  <a:pt x="4051" y="370810"/>
                  <a:pt x="29134" y="427008"/>
                  <a:pt x="40564" y="448598"/>
                </a:cubicBezTo>
                <a:cubicBezTo>
                  <a:pt x="51994" y="470188"/>
                  <a:pt x="57392" y="476221"/>
                  <a:pt x="69139" y="486698"/>
                </a:cubicBezTo>
                <a:cubicBezTo>
                  <a:pt x="80886" y="497175"/>
                  <a:pt x="99937" y="504796"/>
                  <a:pt x="111049" y="511463"/>
                </a:cubicBezTo>
                <a:cubicBezTo>
                  <a:pt x="122161" y="518130"/>
                  <a:pt x="128987" y="522416"/>
                  <a:pt x="135814" y="526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57659270-2629-4345-BEE3-121348BE9EA8}"/>
              </a:ext>
            </a:extLst>
          </p:cNvPr>
          <p:cNvSpPr/>
          <p:nvPr/>
        </p:nvSpPr>
        <p:spPr>
          <a:xfrm>
            <a:off x="3757084" y="4783031"/>
            <a:ext cx="841602" cy="833621"/>
          </a:xfrm>
          <a:custGeom>
            <a:avLst/>
            <a:gdLst>
              <a:gd name="connsiteX0" fmla="*/ 66251 w 841602"/>
              <a:gd name="connsiteY0" fmla="*/ 424 h 833621"/>
              <a:gd name="connsiteX1" fmla="*/ 31961 w 841602"/>
              <a:gd name="connsiteY1" fmla="*/ 126154 h 833621"/>
              <a:gd name="connsiteX2" fmla="*/ 20531 w 841602"/>
              <a:gd name="connsiteY2" fmla="*/ 175684 h 833621"/>
              <a:gd name="connsiteX3" fmla="*/ 7196 w 841602"/>
              <a:gd name="connsiteY3" fmla="*/ 223309 h 833621"/>
              <a:gd name="connsiteX4" fmla="*/ 5291 w 841602"/>
              <a:gd name="connsiteY4" fmla="*/ 251884 h 833621"/>
              <a:gd name="connsiteX5" fmla="*/ 77681 w 841602"/>
              <a:gd name="connsiteY5" fmla="*/ 236644 h 833621"/>
              <a:gd name="connsiteX6" fmla="*/ 148166 w 841602"/>
              <a:gd name="connsiteY6" fmla="*/ 261409 h 833621"/>
              <a:gd name="connsiteX7" fmla="*/ 193886 w 841602"/>
              <a:gd name="connsiteY7" fmla="*/ 303319 h 833621"/>
              <a:gd name="connsiteX8" fmla="*/ 266276 w 841602"/>
              <a:gd name="connsiteY8" fmla="*/ 377614 h 833621"/>
              <a:gd name="connsiteX9" fmla="*/ 380576 w 841602"/>
              <a:gd name="connsiteY9" fmla="*/ 501439 h 833621"/>
              <a:gd name="connsiteX10" fmla="*/ 418676 w 841602"/>
              <a:gd name="connsiteY10" fmla="*/ 560494 h 833621"/>
              <a:gd name="connsiteX11" fmla="*/ 525356 w 841602"/>
              <a:gd name="connsiteY11" fmla="*/ 653839 h 833621"/>
              <a:gd name="connsiteX12" fmla="*/ 656801 w 841602"/>
              <a:gd name="connsiteY12" fmla="*/ 739564 h 833621"/>
              <a:gd name="connsiteX13" fmla="*/ 677756 w 841602"/>
              <a:gd name="connsiteY13" fmla="*/ 764329 h 833621"/>
              <a:gd name="connsiteX14" fmla="*/ 704426 w 841602"/>
              <a:gd name="connsiteY14" fmla="*/ 811954 h 833621"/>
              <a:gd name="connsiteX15" fmla="*/ 706331 w 841602"/>
              <a:gd name="connsiteY15" fmla="*/ 832909 h 833621"/>
              <a:gd name="connsiteX16" fmla="*/ 771101 w 841602"/>
              <a:gd name="connsiteY16" fmla="*/ 829099 h 833621"/>
              <a:gd name="connsiteX17" fmla="*/ 813011 w 841602"/>
              <a:gd name="connsiteY17" fmla="*/ 827194 h 833621"/>
              <a:gd name="connsiteX18" fmla="*/ 841586 w 841602"/>
              <a:gd name="connsiteY18" fmla="*/ 811954 h 833621"/>
              <a:gd name="connsiteX19" fmla="*/ 809201 w 841602"/>
              <a:gd name="connsiteY19" fmla="*/ 739564 h 833621"/>
              <a:gd name="connsiteX20" fmla="*/ 763481 w 841602"/>
              <a:gd name="connsiteY20" fmla="*/ 659554 h 833621"/>
              <a:gd name="connsiteX21" fmla="*/ 620606 w 841602"/>
              <a:gd name="connsiteY21" fmla="*/ 499534 h 833621"/>
              <a:gd name="connsiteX22" fmla="*/ 468206 w 841602"/>
              <a:gd name="connsiteY22" fmla="*/ 331894 h 833621"/>
              <a:gd name="connsiteX23" fmla="*/ 365336 w 841602"/>
              <a:gd name="connsiteY23" fmla="*/ 221404 h 833621"/>
              <a:gd name="connsiteX24" fmla="*/ 193886 w 841602"/>
              <a:gd name="connsiteY24" fmla="*/ 89959 h 833621"/>
              <a:gd name="connsiteX25" fmla="*/ 66251 w 841602"/>
              <a:gd name="connsiteY25" fmla="*/ 424 h 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1602" h="833621">
                <a:moveTo>
                  <a:pt x="66251" y="424"/>
                </a:moveTo>
                <a:cubicBezTo>
                  <a:pt x="39263" y="6457"/>
                  <a:pt x="39581" y="96944"/>
                  <a:pt x="31961" y="126154"/>
                </a:cubicBezTo>
                <a:cubicBezTo>
                  <a:pt x="24341" y="155364"/>
                  <a:pt x="24658" y="159492"/>
                  <a:pt x="20531" y="175684"/>
                </a:cubicBezTo>
                <a:cubicBezTo>
                  <a:pt x="16404" y="191876"/>
                  <a:pt x="9736" y="210609"/>
                  <a:pt x="7196" y="223309"/>
                </a:cubicBezTo>
                <a:cubicBezTo>
                  <a:pt x="4656" y="236009"/>
                  <a:pt x="-6456" y="249662"/>
                  <a:pt x="5291" y="251884"/>
                </a:cubicBezTo>
                <a:cubicBezTo>
                  <a:pt x="17038" y="254106"/>
                  <a:pt x="53868" y="235056"/>
                  <a:pt x="77681" y="236644"/>
                </a:cubicBezTo>
                <a:cubicBezTo>
                  <a:pt x="101494" y="238232"/>
                  <a:pt x="128799" y="250297"/>
                  <a:pt x="148166" y="261409"/>
                </a:cubicBezTo>
                <a:cubicBezTo>
                  <a:pt x="167533" y="272521"/>
                  <a:pt x="174201" y="283952"/>
                  <a:pt x="193886" y="303319"/>
                </a:cubicBezTo>
                <a:cubicBezTo>
                  <a:pt x="213571" y="322686"/>
                  <a:pt x="235161" y="344594"/>
                  <a:pt x="266276" y="377614"/>
                </a:cubicBezTo>
                <a:cubicBezTo>
                  <a:pt x="297391" y="410634"/>
                  <a:pt x="355176" y="470959"/>
                  <a:pt x="380576" y="501439"/>
                </a:cubicBezTo>
                <a:cubicBezTo>
                  <a:pt x="405976" y="531919"/>
                  <a:pt x="394546" y="535094"/>
                  <a:pt x="418676" y="560494"/>
                </a:cubicBezTo>
                <a:cubicBezTo>
                  <a:pt x="442806" y="585894"/>
                  <a:pt x="485669" y="623994"/>
                  <a:pt x="525356" y="653839"/>
                </a:cubicBezTo>
                <a:cubicBezTo>
                  <a:pt x="565043" y="683684"/>
                  <a:pt x="631401" y="721149"/>
                  <a:pt x="656801" y="739564"/>
                </a:cubicBezTo>
                <a:cubicBezTo>
                  <a:pt x="682201" y="757979"/>
                  <a:pt x="669819" y="752264"/>
                  <a:pt x="677756" y="764329"/>
                </a:cubicBezTo>
                <a:cubicBezTo>
                  <a:pt x="685693" y="776394"/>
                  <a:pt x="699664" y="800524"/>
                  <a:pt x="704426" y="811954"/>
                </a:cubicBezTo>
                <a:cubicBezTo>
                  <a:pt x="709188" y="823384"/>
                  <a:pt x="695218" y="830051"/>
                  <a:pt x="706331" y="832909"/>
                </a:cubicBezTo>
                <a:cubicBezTo>
                  <a:pt x="717444" y="835767"/>
                  <a:pt x="771101" y="829099"/>
                  <a:pt x="771101" y="829099"/>
                </a:cubicBezTo>
                <a:cubicBezTo>
                  <a:pt x="788881" y="828147"/>
                  <a:pt x="801264" y="830051"/>
                  <a:pt x="813011" y="827194"/>
                </a:cubicBezTo>
                <a:cubicBezTo>
                  <a:pt x="824758" y="824337"/>
                  <a:pt x="842221" y="826559"/>
                  <a:pt x="841586" y="811954"/>
                </a:cubicBezTo>
                <a:cubicBezTo>
                  <a:pt x="840951" y="797349"/>
                  <a:pt x="822218" y="764964"/>
                  <a:pt x="809201" y="739564"/>
                </a:cubicBezTo>
                <a:cubicBezTo>
                  <a:pt x="796184" y="714164"/>
                  <a:pt x="794913" y="699559"/>
                  <a:pt x="763481" y="659554"/>
                </a:cubicBezTo>
                <a:cubicBezTo>
                  <a:pt x="732049" y="619549"/>
                  <a:pt x="620606" y="499534"/>
                  <a:pt x="620606" y="499534"/>
                </a:cubicBezTo>
                <a:lnTo>
                  <a:pt x="468206" y="331894"/>
                </a:lnTo>
                <a:cubicBezTo>
                  <a:pt x="425661" y="285539"/>
                  <a:pt x="411056" y="261726"/>
                  <a:pt x="365336" y="221404"/>
                </a:cubicBezTo>
                <a:cubicBezTo>
                  <a:pt x="319616" y="181082"/>
                  <a:pt x="245321" y="125836"/>
                  <a:pt x="193886" y="89959"/>
                </a:cubicBezTo>
                <a:cubicBezTo>
                  <a:pt x="142451" y="54082"/>
                  <a:pt x="93239" y="-5609"/>
                  <a:pt x="66251" y="4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A519D127-9569-48E8-B868-87977FC05E64}"/>
              </a:ext>
            </a:extLst>
          </p:cNvPr>
          <p:cNvSpPr/>
          <p:nvPr/>
        </p:nvSpPr>
        <p:spPr>
          <a:xfrm>
            <a:off x="3751114" y="5087184"/>
            <a:ext cx="638369" cy="544073"/>
          </a:xfrm>
          <a:custGeom>
            <a:avLst/>
            <a:gdLst>
              <a:gd name="connsiteX0" fmla="*/ 3641 w 638369"/>
              <a:gd name="connsiteY0" fmla="*/ 16311 h 544073"/>
              <a:gd name="connsiteX1" fmla="*/ 91271 w 638369"/>
              <a:gd name="connsiteY1" fmla="*/ 6786 h 544073"/>
              <a:gd name="connsiteX2" fmla="*/ 175091 w 638369"/>
              <a:gd name="connsiteY2" fmla="*/ 52506 h 544073"/>
              <a:gd name="connsiteX3" fmla="*/ 276056 w 638369"/>
              <a:gd name="connsiteY3" fmla="*/ 183951 h 544073"/>
              <a:gd name="connsiteX4" fmla="*/ 369401 w 638369"/>
              <a:gd name="connsiteY4" fmla="*/ 300156 h 544073"/>
              <a:gd name="connsiteX5" fmla="*/ 451316 w 638369"/>
              <a:gd name="connsiteY5" fmla="*/ 355401 h 544073"/>
              <a:gd name="connsiteX6" fmla="*/ 565616 w 638369"/>
              <a:gd name="connsiteY6" fmla="*/ 444936 h 544073"/>
              <a:gd name="connsiteX7" fmla="*/ 628481 w 638369"/>
              <a:gd name="connsiteY7" fmla="*/ 494466 h 544073"/>
              <a:gd name="connsiteX8" fmla="*/ 638006 w 638369"/>
              <a:gd name="connsiteY8" fmla="*/ 523041 h 544073"/>
              <a:gd name="connsiteX9" fmla="*/ 626576 w 638369"/>
              <a:gd name="connsiteY9" fmla="*/ 543996 h 544073"/>
              <a:gd name="connsiteX10" fmla="*/ 565616 w 638369"/>
              <a:gd name="connsiteY10" fmla="*/ 528756 h 544073"/>
              <a:gd name="connsiteX11" fmla="*/ 415121 w 638369"/>
              <a:gd name="connsiteY11" fmla="*/ 494466 h 544073"/>
              <a:gd name="connsiteX12" fmla="*/ 316061 w 638369"/>
              <a:gd name="connsiteY12" fmla="*/ 494466 h 544073"/>
              <a:gd name="connsiteX13" fmla="*/ 194141 w 638369"/>
              <a:gd name="connsiteY13" fmla="*/ 519231 h 544073"/>
              <a:gd name="connsiteX14" fmla="*/ 133181 w 638369"/>
              <a:gd name="connsiteY14" fmla="*/ 530661 h 544073"/>
              <a:gd name="connsiteX15" fmla="*/ 79841 w 638369"/>
              <a:gd name="connsiteY15" fmla="*/ 372546 h 544073"/>
              <a:gd name="connsiteX16" fmla="*/ 41741 w 638369"/>
              <a:gd name="connsiteY16" fmla="*/ 244911 h 544073"/>
              <a:gd name="connsiteX17" fmla="*/ 18881 w 638369"/>
              <a:gd name="connsiteY17" fmla="*/ 155376 h 544073"/>
              <a:gd name="connsiteX18" fmla="*/ 3641 w 638369"/>
              <a:gd name="connsiteY18" fmla="*/ 16311 h 5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369" h="544073">
                <a:moveTo>
                  <a:pt x="3641" y="16311"/>
                </a:moveTo>
                <a:cubicBezTo>
                  <a:pt x="15706" y="-8454"/>
                  <a:pt x="62696" y="754"/>
                  <a:pt x="91271" y="6786"/>
                </a:cubicBezTo>
                <a:cubicBezTo>
                  <a:pt x="119846" y="12818"/>
                  <a:pt x="144294" y="22979"/>
                  <a:pt x="175091" y="52506"/>
                </a:cubicBezTo>
                <a:cubicBezTo>
                  <a:pt x="205888" y="82033"/>
                  <a:pt x="243671" y="142676"/>
                  <a:pt x="276056" y="183951"/>
                </a:cubicBezTo>
                <a:cubicBezTo>
                  <a:pt x="308441" y="225226"/>
                  <a:pt x="340191" y="271581"/>
                  <a:pt x="369401" y="300156"/>
                </a:cubicBezTo>
                <a:cubicBezTo>
                  <a:pt x="398611" y="328731"/>
                  <a:pt x="418614" y="331271"/>
                  <a:pt x="451316" y="355401"/>
                </a:cubicBezTo>
                <a:cubicBezTo>
                  <a:pt x="484019" y="379531"/>
                  <a:pt x="565616" y="444936"/>
                  <a:pt x="565616" y="444936"/>
                </a:cubicBezTo>
                <a:cubicBezTo>
                  <a:pt x="595143" y="468113"/>
                  <a:pt x="616416" y="481449"/>
                  <a:pt x="628481" y="494466"/>
                </a:cubicBezTo>
                <a:cubicBezTo>
                  <a:pt x="640546" y="507483"/>
                  <a:pt x="638324" y="514786"/>
                  <a:pt x="638006" y="523041"/>
                </a:cubicBezTo>
                <a:cubicBezTo>
                  <a:pt x="637689" y="531296"/>
                  <a:pt x="638641" y="543044"/>
                  <a:pt x="626576" y="543996"/>
                </a:cubicBezTo>
                <a:cubicBezTo>
                  <a:pt x="614511" y="544949"/>
                  <a:pt x="600859" y="537011"/>
                  <a:pt x="565616" y="528756"/>
                </a:cubicBezTo>
                <a:cubicBezTo>
                  <a:pt x="530374" y="520501"/>
                  <a:pt x="456714" y="500181"/>
                  <a:pt x="415121" y="494466"/>
                </a:cubicBezTo>
                <a:cubicBezTo>
                  <a:pt x="373528" y="488751"/>
                  <a:pt x="352891" y="490339"/>
                  <a:pt x="316061" y="494466"/>
                </a:cubicBezTo>
                <a:cubicBezTo>
                  <a:pt x="279231" y="498594"/>
                  <a:pt x="224621" y="513199"/>
                  <a:pt x="194141" y="519231"/>
                </a:cubicBezTo>
                <a:cubicBezTo>
                  <a:pt x="163661" y="525264"/>
                  <a:pt x="152231" y="555109"/>
                  <a:pt x="133181" y="530661"/>
                </a:cubicBezTo>
                <a:cubicBezTo>
                  <a:pt x="114131" y="506214"/>
                  <a:pt x="95081" y="420171"/>
                  <a:pt x="79841" y="372546"/>
                </a:cubicBezTo>
                <a:cubicBezTo>
                  <a:pt x="64601" y="324921"/>
                  <a:pt x="51901" y="281106"/>
                  <a:pt x="41741" y="244911"/>
                </a:cubicBezTo>
                <a:cubicBezTo>
                  <a:pt x="31581" y="208716"/>
                  <a:pt x="24914" y="186174"/>
                  <a:pt x="18881" y="155376"/>
                </a:cubicBezTo>
                <a:cubicBezTo>
                  <a:pt x="12849" y="124579"/>
                  <a:pt x="-8424" y="41076"/>
                  <a:pt x="3641" y="16311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318CC2AA-2F51-4F0E-8C8A-FAD55AB20D94}"/>
              </a:ext>
            </a:extLst>
          </p:cNvPr>
          <p:cNvSpPr/>
          <p:nvPr/>
        </p:nvSpPr>
        <p:spPr>
          <a:xfrm>
            <a:off x="4339779" y="5656972"/>
            <a:ext cx="464631" cy="774308"/>
          </a:xfrm>
          <a:custGeom>
            <a:avLst/>
            <a:gdLst>
              <a:gd name="connsiteX0" fmla="*/ 47436 w 464631"/>
              <a:gd name="connsiteY0" fmla="*/ 774308 h 774308"/>
              <a:gd name="connsiteX1" fmla="*/ 7431 w 464631"/>
              <a:gd name="connsiteY1" fmla="*/ 709538 h 774308"/>
              <a:gd name="connsiteX2" fmla="*/ 7431 w 464631"/>
              <a:gd name="connsiteY2" fmla="*/ 705728 h 774308"/>
              <a:gd name="connsiteX3" fmla="*/ 83631 w 464631"/>
              <a:gd name="connsiteY3" fmla="*/ 661913 h 774308"/>
              <a:gd name="connsiteX4" fmla="*/ 218886 w 464631"/>
              <a:gd name="connsiteY4" fmla="*/ 589523 h 774308"/>
              <a:gd name="connsiteX5" fmla="*/ 285561 w 464631"/>
              <a:gd name="connsiteY5" fmla="*/ 557138 h 774308"/>
              <a:gd name="connsiteX6" fmla="*/ 327471 w 464631"/>
              <a:gd name="connsiteY6" fmla="*/ 530468 h 774308"/>
              <a:gd name="connsiteX7" fmla="*/ 356046 w 464631"/>
              <a:gd name="connsiteY7" fmla="*/ 513323 h 774308"/>
              <a:gd name="connsiteX8" fmla="*/ 367476 w 464631"/>
              <a:gd name="connsiteY8" fmla="*/ 494273 h 774308"/>
              <a:gd name="connsiteX9" fmla="*/ 367476 w 464631"/>
              <a:gd name="connsiteY9" fmla="*/ 440933 h 774308"/>
              <a:gd name="connsiteX10" fmla="*/ 357951 w 464631"/>
              <a:gd name="connsiteY10" fmla="*/ 379973 h 774308"/>
              <a:gd name="connsiteX11" fmla="*/ 319851 w 464631"/>
              <a:gd name="connsiteY11" fmla="*/ 244718 h 774308"/>
              <a:gd name="connsiteX12" fmla="*/ 287466 w 464631"/>
              <a:gd name="connsiteY12" fmla="*/ 113273 h 774308"/>
              <a:gd name="connsiteX13" fmla="*/ 266511 w 464631"/>
              <a:gd name="connsiteY13" fmla="*/ 56123 h 774308"/>
              <a:gd name="connsiteX14" fmla="*/ 266511 w 464631"/>
              <a:gd name="connsiteY14" fmla="*/ 42788 h 774308"/>
              <a:gd name="connsiteX15" fmla="*/ 262701 w 464631"/>
              <a:gd name="connsiteY15" fmla="*/ 18023 h 774308"/>
              <a:gd name="connsiteX16" fmla="*/ 264606 w 464631"/>
              <a:gd name="connsiteY16" fmla="*/ 4688 h 774308"/>
              <a:gd name="connsiteX17" fmla="*/ 304611 w 464631"/>
              <a:gd name="connsiteY17" fmla="*/ 878 h 774308"/>
              <a:gd name="connsiteX18" fmla="*/ 338901 w 464631"/>
              <a:gd name="connsiteY18" fmla="*/ 19928 h 774308"/>
              <a:gd name="connsiteX19" fmla="*/ 365571 w 464631"/>
              <a:gd name="connsiteY19" fmla="*/ 38978 h 774308"/>
              <a:gd name="connsiteX20" fmla="*/ 401766 w 464631"/>
              <a:gd name="connsiteY20" fmla="*/ 58028 h 774308"/>
              <a:gd name="connsiteX21" fmla="*/ 436056 w 464631"/>
              <a:gd name="connsiteY21" fmla="*/ 80888 h 774308"/>
              <a:gd name="connsiteX22" fmla="*/ 460821 w 464631"/>
              <a:gd name="connsiteY22" fmla="*/ 77078 h 774308"/>
              <a:gd name="connsiteX23" fmla="*/ 455106 w 464631"/>
              <a:gd name="connsiteY23" fmla="*/ 67553 h 774308"/>
              <a:gd name="connsiteX24" fmla="*/ 464631 w 464631"/>
              <a:gd name="connsiteY24" fmla="*/ 77078 h 7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1" h="774308">
                <a:moveTo>
                  <a:pt x="47436" y="774308"/>
                </a:moveTo>
                <a:lnTo>
                  <a:pt x="7431" y="709538"/>
                </a:lnTo>
                <a:cubicBezTo>
                  <a:pt x="764" y="698108"/>
                  <a:pt x="-5269" y="713665"/>
                  <a:pt x="7431" y="705728"/>
                </a:cubicBezTo>
                <a:cubicBezTo>
                  <a:pt x="20131" y="697791"/>
                  <a:pt x="48389" y="681280"/>
                  <a:pt x="83631" y="661913"/>
                </a:cubicBezTo>
                <a:cubicBezTo>
                  <a:pt x="118873" y="642546"/>
                  <a:pt x="185231" y="606985"/>
                  <a:pt x="218886" y="589523"/>
                </a:cubicBezTo>
                <a:cubicBezTo>
                  <a:pt x="252541" y="572061"/>
                  <a:pt x="267463" y="566981"/>
                  <a:pt x="285561" y="557138"/>
                </a:cubicBezTo>
                <a:cubicBezTo>
                  <a:pt x="303659" y="547295"/>
                  <a:pt x="315724" y="537770"/>
                  <a:pt x="327471" y="530468"/>
                </a:cubicBezTo>
                <a:cubicBezTo>
                  <a:pt x="339218" y="523166"/>
                  <a:pt x="349379" y="519355"/>
                  <a:pt x="356046" y="513323"/>
                </a:cubicBezTo>
                <a:cubicBezTo>
                  <a:pt x="362713" y="507291"/>
                  <a:pt x="365571" y="506338"/>
                  <a:pt x="367476" y="494273"/>
                </a:cubicBezTo>
                <a:cubicBezTo>
                  <a:pt x="369381" y="482208"/>
                  <a:pt x="369063" y="459983"/>
                  <a:pt x="367476" y="440933"/>
                </a:cubicBezTo>
                <a:cubicBezTo>
                  <a:pt x="365889" y="421883"/>
                  <a:pt x="365888" y="412675"/>
                  <a:pt x="357951" y="379973"/>
                </a:cubicBezTo>
                <a:cubicBezTo>
                  <a:pt x="350014" y="347271"/>
                  <a:pt x="331599" y="289168"/>
                  <a:pt x="319851" y="244718"/>
                </a:cubicBezTo>
                <a:cubicBezTo>
                  <a:pt x="308103" y="200268"/>
                  <a:pt x="296356" y="144705"/>
                  <a:pt x="287466" y="113273"/>
                </a:cubicBezTo>
                <a:cubicBezTo>
                  <a:pt x="278576" y="81841"/>
                  <a:pt x="270003" y="67870"/>
                  <a:pt x="266511" y="56123"/>
                </a:cubicBezTo>
                <a:cubicBezTo>
                  <a:pt x="263019" y="44376"/>
                  <a:pt x="267146" y="49138"/>
                  <a:pt x="266511" y="42788"/>
                </a:cubicBezTo>
                <a:cubicBezTo>
                  <a:pt x="265876" y="36438"/>
                  <a:pt x="263018" y="24373"/>
                  <a:pt x="262701" y="18023"/>
                </a:cubicBezTo>
                <a:cubicBezTo>
                  <a:pt x="262384" y="11673"/>
                  <a:pt x="257621" y="7545"/>
                  <a:pt x="264606" y="4688"/>
                </a:cubicBezTo>
                <a:cubicBezTo>
                  <a:pt x="271591" y="1831"/>
                  <a:pt x="292229" y="-1662"/>
                  <a:pt x="304611" y="878"/>
                </a:cubicBezTo>
                <a:cubicBezTo>
                  <a:pt x="316993" y="3418"/>
                  <a:pt x="328741" y="13578"/>
                  <a:pt x="338901" y="19928"/>
                </a:cubicBezTo>
                <a:cubicBezTo>
                  <a:pt x="349061" y="26278"/>
                  <a:pt x="355094" y="32628"/>
                  <a:pt x="365571" y="38978"/>
                </a:cubicBezTo>
                <a:cubicBezTo>
                  <a:pt x="376048" y="45328"/>
                  <a:pt x="390019" y="51043"/>
                  <a:pt x="401766" y="58028"/>
                </a:cubicBezTo>
                <a:cubicBezTo>
                  <a:pt x="413513" y="65013"/>
                  <a:pt x="426214" y="77713"/>
                  <a:pt x="436056" y="80888"/>
                </a:cubicBezTo>
                <a:cubicBezTo>
                  <a:pt x="445899" y="84063"/>
                  <a:pt x="457646" y="79300"/>
                  <a:pt x="460821" y="77078"/>
                </a:cubicBezTo>
                <a:cubicBezTo>
                  <a:pt x="463996" y="74856"/>
                  <a:pt x="454471" y="67553"/>
                  <a:pt x="455106" y="67553"/>
                </a:cubicBezTo>
                <a:cubicBezTo>
                  <a:pt x="455741" y="67553"/>
                  <a:pt x="460186" y="72315"/>
                  <a:pt x="464631" y="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B668C9C-E91F-4FCA-A9A8-5E1DACF06B06}"/>
              </a:ext>
            </a:extLst>
          </p:cNvPr>
          <p:cNvSpPr/>
          <p:nvPr/>
        </p:nvSpPr>
        <p:spPr>
          <a:xfrm>
            <a:off x="4779645" y="3672840"/>
            <a:ext cx="78105" cy="1233651"/>
          </a:xfrm>
          <a:custGeom>
            <a:avLst/>
            <a:gdLst>
              <a:gd name="connsiteX0" fmla="*/ 78105 w 78105"/>
              <a:gd name="connsiteY0" fmla="*/ 0 h 1233651"/>
              <a:gd name="connsiteX1" fmla="*/ 66675 w 78105"/>
              <a:gd name="connsiteY1" fmla="*/ 281940 h 1233651"/>
              <a:gd name="connsiteX2" fmla="*/ 62865 w 78105"/>
              <a:gd name="connsiteY2" fmla="*/ 403860 h 1233651"/>
              <a:gd name="connsiteX3" fmla="*/ 57150 w 78105"/>
              <a:gd name="connsiteY3" fmla="*/ 523875 h 1233651"/>
              <a:gd name="connsiteX4" fmla="*/ 38100 w 78105"/>
              <a:gd name="connsiteY4" fmla="*/ 626745 h 1233651"/>
              <a:gd name="connsiteX5" fmla="*/ 9525 w 78105"/>
              <a:gd name="connsiteY5" fmla="*/ 725805 h 1233651"/>
              <a:gd name="connsiteX6" fmla="*/ 9525 w 78105"/>
              <a:gd name="connsiteY6" fmla="*/ 984885 h 1233651"/>
              <a:gd name="connsiteX7" fmla="*/ 3810 w 78105"/>
              <a:gd name="connsiteY7" fmla="*/ 1165860 h 1233651"/>
              <a:gd name="connsiteX8" fmla="*/ 3810 w 78105"/>
              <a:gd name="connsiteY8" fmla="*/ 1228725 h 1233651"/>
              <a:gd name="connsiteX9" fmla="*/ 0 w 78105"/>
              <a:gd name="connsiteY9" fmla="*/ 1224915 h 12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05" h="1233651">
                <a:moveTo>
                  <a:pt x="78105" y="0"/>
                </a:moveTo>
                <a:cubicBezTo>
                  <a:pt x="73660" y="107315"/>
                  <a:pt x="69215" y="214630"/>
                  <a:pt x="66675" y="281940"/>
                </a:cubicBezTo>
                <a:cubicBezTo>
                  <a:pt x="64135" y="349250"/>
                  <a:pt x="64452" y="363538"/>
                  <a:pt x="62865" y="403860"/>
                </a:cubicBezTo>
                <a:cubicBezTo>
                  <a:pt x="61278" y="444182"/>
                  <a:pt x="61277" y="486728"/>
                  <a:pt x="57150" y="523875"/>
                </a:cubicBezTo>
                <a:cubicBezTo>
                  <a:pt x="53023" y="561022"/>
                  <a:pt x="46037" y="593090"/>
                  <a:pt x="38100" y="626745"/>
                </a:cubicBezTo>
                <a:cubicBezTo>
                  <a:pt x="30162" y="660400"/>
                  <a:pt x="14288" y="666115"/>
                  <a:pt x="9525" y="725805"/>
                </a:cubicBezTo>
                <a:cubicBezTo>
                  <a:pt x="4762" y="785495"/>
                  <a:pt x="10477" y="911543"/>
                  <a:pt x="9525" y="984885"/>
                </a:cubicBezTo>
                <a:cubicBezTo>
                  <a:pt x="8573" y="1058227"/>
                  <a:pt x="4762" y="1125220"/>
                  <a:pt x="3810" y="1165860"/>
                </a:cubicBezTo>
                <a:cubicBezTo>
                  <a:pt x="2858" y="1206500"/>
                  <a:pt x="4445" y="1218883"/>
                  <a:pt x="3810" y="1228725"/>
                </a:cubicBezTo>
                <a:cubicBezTo>
                  <a:pt x="3175" y="1238567"/>
                  <a:pt x="1587" y="1231741"/>
                  <a:pt x="0" y="1224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CB610ABA-92DF-4426-8590-5ADA5C168029}"/>
              </a:ext>
            </a:extLst>
          </p:cNvPr>
          <p:cNvSpPr/>
          <p:nvPr/>
        </p:nvSpPr>
        <p:spPr>
          <a:xfrm>
            <a:off x="5038725" y="3661410"/>
            <a:ext cx="26670" cy="1255395"/>
          </a:xfrm>
          <a:custGeom>
            <a:avLst/>
            <a:gdLst>
              <a:gd name="connsiteX0" fmla="*/ 26670 w 26670"/>
              <a:gd name="connsiteY0" fmla="*/ 0 h 1255395"/>
              <a:gd name="connsiteX1" fmla="*/ 5715 w 26670"/>
              <a:gd name="connsiteY1" fmla="*/ 731520 h 1255395"/>
              <a:gd name="connsiteX2" fmla="*/ 0 w 26670"/>
              <a:gd name="connsiteY2" fmla="*/ 1255395 h 12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" h="1255395">
                <a:moveTo>
                  <a:pt x="26670" y="0"/>
                </a:moveTo>
                <a:cubicBezTo>
                  <a:pt x="18415" y="261144"/>
                  <a:pt x="10160" y="522288"/>
                  <a:pt x="5715" y="731520"/>
                </a:cubicBezTo>
                <a:cubicBezTo>
                  <a:pt x="1270" y="940752"/>
                  <a:pt x="635" y="1098073"/>
                  <a:pt x="0" y="1255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670F3053-A125-4624-9D96-7D41F4F2795C}"/>
              </a:ext>
            </a:extLst>
          </p:cNvPr>
          <p:cNvSpPr/>
          <p:nvPr/>
        </p:nvSpPr>
        <p:spPr>
          <a:xfrm>
            <a:off x="5036820" y="4899660"/>
            <a:ext cx="131445" cy="1308735"/>
          </a:xfrm>
          <a:custGeom>
            <a:avLst/>
            <a:gdLst>
              <a:gd name="connsiteX0" fmla="*/ 0 w 131445"/>
              <a:gd name="connsiteY0" fmla="*/ 0 h 1308735"/>
              <a:gd name="connsiteX1" fmla="*/ 22860 w 131445"/>
              <a:gd name="connsiteY1" fmla="*/ 598170 h 1308735"/>
              <a:gd name="connsiteX2" fmla="*/ 47625 w 131445"/>
              <a:gd name="connsiteY2" fmla="*/ 762000 h 1308735"/>
              <a:gd name="connsiteX3" fmla="*/ 80010 w 131445"/>
              <a:gd name="connsiteY3" fmla="*/ 1040130 h 1308735"/>
              <a:gd name="connsiteX4" fmla="*/ 131445 w 131445"/>
              <a:gd name="connsiteY4" fmla="*/ 1308735 h 1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" h="1308735">
                <a:moveTo>
                  <a:pt x="0" y="0"/>
                </a:moveTo>
                <a:cubicBezTo>
                  <a:pt x="7461" y="235585"/>
                  <a:pt x="14923" y="471170"/>
                  <a:pt x="22860" y="598170"/>
                </a:cubicBezTo>
                <a:cubicBezTo>
                  <a:pt x="30797" y="725170"/>
                  <a:pt x="38100" y="688340"/>
                  <a:pt x="47625" y="762000"/>
                </a:cubicBezTo>
                <a:cubicBezTo>
                  <a:pt x="57150" y="835660"/>
                  <a:pt x="66040" y="949008"/>
                  <a:pt x="80010" y="1040130"/>
                </a:cubicBezTo>
                <a:cubicBezTo>
                  <a:pt x="93980" y="1131252"/>
                  <a:pt x="112712" y="1219993"/>
                  <a:pt x="131445" y="1308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550128E1-BF20-44BF-818B-06FEFEBCD965}"/>
              </a:ext>
            </a:extLst>
          </p:cNvPr>
          <p:cNvSpPr/>
          <p:nvPr/>
        </p:nvSpPr>
        <p:spPr>
          <a:xfrm>
            <a:off x="4785360" y="489966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345D8E3C-D901-43AD-941E-72053A2B7313}"/>
              </a:ext>
            </a:extLst>
          </p:cNvPr>
          <p:cNvSpPr/>
          <p:nvPr/>
        </p:nvSpPr>
        <p:spPr>
          <a:xfrm>
            <a:off x="4781550" y="5097780"/>
            <a:ext cx="97155" cy="1171575"/>
          </a:xfrm>
          <a:custGeom>
            <a:avLst/>
            <a:gdLst>
              <a:gd name="connsiteX0" fmla="*/ 0 w 97155"/>
              <a:gd name="connsiteY0" fmla="*/ 0 h 1171575"/>
              <a:gd name="connsiteX1" fmla="*/ 3810 w 97155"/>
              <a:gd name="connsiteY1" fmla="*/ 354330 h 1171575"/>
              <a:gd name="connsiteX2" fmla="*/ 13335 w 97155"/>
              <a:gd name="connsiteY2" fmla="*/ 537210 h 1171575"/>
              <a:gd name="connsiteX3" fmla="*/ 17145 w 97155"/>
              <a:gd name="connsiteY3" fmla="*/ 668655 h 1171575"/>
              <a:gd name="connsiteX4" fmla="*/ 43815 w 97155"/>
              <a:gd name="connsiteY4" fmla="*/ 887730 h 1171575"/>
              <a:gd name="connsiteX5" fmla="*/ 97155 w 97155"/>
              <a:gd name="connsiteY5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" h="1171575">
                <a:moveTo>
                  <a:pt x="0" y="0"/>
                </a:moveTo>
                <a:cubicBezTo>
                  <a:pt x="794" y="132397"/>
                  <a:pt x="1588" y="264795"/>
                  <a:pt x="3810" y="354330"/>
                </a:cubicBezTo>
                <a:cubicBezTo>
                  <a:pt x="6032" y="443865"/>
                  <a:pt x="11113" y="484823"/>
                  <a:pt x="13335" y="537210"/>
                </a:cubicBezTo>
                <a:cubicBezTo>
                  <a:pt x="15557" y="589597"/>
                  <a:pt x="12065" y="610235"/>
                  <a:pt x="17145" y="668655"/>
                </a:cubicBezTo>
                <a:cubicBezTo>
                  <a:pt x="22225" y="727075"/>
                  <a:pt x="30480" y="803910"/>
                  <a:pt x="43815" y="887730"/>
                </a:cubicBezTo>
                <a:cubicBezTo>
                  <a:pt x="57150" y="971550"/>
                  <a:pt x="77152" y="1071562"/>
                  <a:pt x="97155" y="1171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B51B8AA9-5345-494F-B8E3-25B30969E4F1}"/>
              </a:ext>
            </a:extLst>
          </p:cNvPr>
          <p:cNvSpPr/>
          <p:nvPr/>
        </p:nvSpPr>
        <p:spPr>
          <a:xfrm>
            <a:off x="4874529" y="6259830"/>
            <a:ext cx="6194" cy="174765"/>
          </a:xfrm>
          <a:custGeom>
            <a:avLst/>
            <a:gdLst>
              <a:gd name="connsiteX0" fmla="*/ 366 w 6194"/>
              <a:gd name="connsiteY0" fmla="*/ 0 h 174765"/>
              <a:gd name="connsiteX1" fmla="*/ 6081 w 6194"/>
              <a:gd name="connsiteY1" fmla="*/ 55245 h 174765"/>
              <a:gd name="connsiteX2" fmla="*/ 4176 w 6194"/>
              <a:gd name="connsiteY2" fmla="*/ 110490 h 174765"/>
              <a:gd name="connsiteX3" fmla="*/ 4176 w 6194"/>
              <a:gd name="connsiteY3" fmla="*/ 148590 h 174765"/>
              <a:gd name="connsiteX4" fmla="*/ 366 w 6194"/>
              <a:gd name="connsiteY4" fmla="*/ 173355 h 174765"/>
              <a:gd name="connsiteX5" fmla="*/ 366 w 6194"/>
              <a:gd name="connsiteY5" fmla="*/ 169545 h 1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" h="174765">
                <a:moveTo>
                  <a:pt x="366" y="0"/>
                </a:moveTo>
                <a:cubicBezTo>
                  <a:pt x="2906" y="18415"/>
                  <a:pt x="5446" y="36830"/>
                  <a:pt x="6081" y="55245"/>
                </a:cubicBezTo>
                <a:cubicBezTo>
                  <a:pt x="6716" y="73660"/>
                  <a:pt x="4493" y="94933"/>
                  <a:pt x="4176" y="110490"/>
                </a:cubicBezTo>
                <a:cubicBezTo>
                  <a:pt x="3859" y="126047"/>
                  <a:pt x="4811" y="138113"/>
                  <a:pt x="4176" y="148590"/>
                </a:cubicBezTo>
                <a:cubicBezTo>
                  <a:pt x="3541" y="159067"/>
                  <a:pt x="1001" y="169862"/>
                  <a:pt x="366" y="173355"/>
                </a:cubicBezTo>
                <a:cubicBezTo>
                  <a:pt x="-269" y="176848"/>
                  <a:pt x="48" y="173196"/>
                  <a:pt x="366" y="169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40D51043-0C14-4219-9BE6-4EDF2D48F082}"/>
              </a:ext>
            </a:extLst>
          </p:cNvPr>
          <p:cNvSpPr/>
          <p:nvPr/>
        </p:nvSpPr>
        <p:spPr>
          <a:xfrm>
            <a:off x="3939540" y="6492240"/>
            <a:ext cx="927735" cy="741045"/>
          </a:xfrm>
          <a:custGeom>
            <a:avLst/>
            <a:gdLst>
              <a:gd name="connsiteX0" fmla="*/ 927735 w 927735"/>
              <a:gd name="connsiteY0" fmla="*/ 0 h 741045"/>
              <a:gd name="connsiteX1" fmla="*/ 904875 w 927735"/>
              <a:gd name="connsiteY1" fmla="*/ 81915 h 741045"/>
              <a:gd name="connsiteX2" fmla="*/ 862965 w 927735"/>
              <a:gd name="connsiteY2" fmla="*/ 160020 h 741045"/>
              <a:gd name="connsiteX3" fmla="*/ 790575 w 927735"/>
              <a:gd name="connsiteY3" fmla="*/ 241935 h 741045"/>
              <a:gd name="connsiteX4" fmla="*/ 678180 w 927735"/>
              <a:gd name="connsiteY4" fmla="*/ 340995 h 741045"/>
              <a:gd name="connsiteX5" fmla="*/ 495300 w 927735"/>
              <a:gd name="connsiteY5" fmla="*/ 447675 h 741045"/>
              <a:gd name="connsiteX6" fmla="*/ 342900 w 927735"/>
              <a:gd name="connsiteY6" fmla="*/ 535305 h 741045"/>
              <a:gd name="connsiteX7" fmla="*/ 236220 w 927735"/>
              <a:gd name="connsiteY7" fmla="*/ 584835 h 741045"/>
              <a:gd name="connsiteX8" fmla="*/ 99060 w 927735"/>
              <a:gd name="connsiteY8" fmla="*/ 668655 h 741045"/>
              <a:gd name="connsiteX9" fmla="*/ 0 w 927735"/>
              <a:gd name="connsiteY9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35" h="741045">
                <a:moveTo>
                  <a:pt x="927735" y="0"/>
                </a:moveTo>
                <a:cubicBezTo>
                  <a:pt x="921702" y="27622"/>
                  <a:pt x="915670" y="55245"/>
                  <a:pt x="904875" y="81915"/>
                </a:cubicBezTo>
                <a:cubicBezTo>
                  <a:pt x="894080" y="108585"/>
                  <a:pt x="882015" y="133350"/>
                  <a:pt x="862965" y="160020"/>
                </a:cubicBezTo>
                <a:cubicBezTo>
                  <a:pt x="843915" y="186690"/>
                  <a:pt x="821372" y="211773"/>
                  <a:pt x="790575" y="241935"/>
                </a:cubicBezTo>
                <a:cubicBezTo>
                  <a:pt x="759778" y="272097"/>
                  <a:pt x="727392" y="306705"/>
                  <a:pt x="678180" y="340995"/>
                </a:cubicBezTo>
                <a:cubicBezTo>
                  <a:pt x="628968" y="375285"/>
                  <a:pt x="495300" y="447675"/>
                  <a:pt x="495300" y="447675"/>
                </a:cubicBezTo>
                <a:cubicBezTo>
                  <a:pt x="439420" y="480060"/>
                  <a:pt x="386080" y="512445"/>
                  <a:pt x="342900" y="535305"/>
                </a:cubicBezTo>
                <a:cubicBezTo>
                  <a:pt x="299720" y="558165"/>
                  <a:pt x="276860" y="562610"/>
                  <a:pt x="236220" y="584835"/>
                </a:cubicBezTo>
                <a:cubicBezTo>
                  <a:pt x="195580" y="607060"/>
                  <a:pt x="138430" y="642620"/>
                  <a:pt x="99060" y="668655"/>
                </a:cubicBezTo>
                <a:cubicBezTo>
                  <a:pt x="59690" y="694690"/>
                  <a:pt x="29845" y="717867"/>
                  <a:pt x="0" y="7410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7A35AA0F-352B-4ED8-8DEF-13F0410A9724}"/>
              </a:ext>
            </a:extLst>
          </p:cNvPr>
          <p:cNvSpPr/>
          <p:nvPr/>
        </p:nvSpPr>
        <p:spPr>
          <a:xfrm>
            <a:off x="4935855" y="6099810"/>
            <a:ext cx="291465" cy="1131570"/>
          </a:xfrm>
          <a:custGeom>
            <a:avLst/>
            <a:gdLst>
              <a:gd name="connsiteX0" fmla="*/ 0 w 291465"/>
              <a:gd name="connsiteY0" fmla="*/ 0 h 1131570"/>
              <a:gd name="connsiteX1" fmla="*/ 87630 w 291465"/>
              <a:gd name="connsiteY1" fmla="*/ 365760 h 1131570"/>
              <a:gd name="connsiteX2" fmla="*/ 137160 w 291465"/>
              <a:gd name="connsiteY2" fmla="*/ 558165 h 1131570"/>
              <a:gd name="connsiteX3" fmla="*/ 194310 w 291465"/>
              <a:gd name="connsiteY3" fmla="*/ 792480 h 1131570"/>
              <a:gd name="connsiteX4" fmla="*/ 259080 w 291465"/>
              <a:gd name="connsiteY4" fmla="*/ 1026795 h 1131570"/>
              <a:gd name="connsiteX5" fmla="*/ 291465 w 291465"/>
              <a:gd name="connsiteY5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" h="1131570">
                <a:moveTo>
                  <a:pt x="0" y="0"/>
                </a:moveTo>
                <a:cubicBezTo>
                  <a:pt x="32385" y="136366"/>
                  <a:pt x="64770" y="272733"/>
                  <a:pt x="87630" y="365760"/>
                </a:cubicBezTo>
                <a:cubicBezTo>
                  <a:pt x="110490" y="458788"/>
                  <a:pt x="119380" y="487045"/>
                  <a:pt x="137160" y="558165"/>
                </a:cubicBezTo>
                <a:cubicBezTo>
                  <a:pt x="154940" y="629285"/>
                  <a:pt x="173990" y="714375"/>
                  <a:pt x="194310" y="792480"/>
                </a:cubicBezTo>
                <a:cubicBezTo>
                  <a:pt x="214630" y="870585"/>
                  <a:pt x="242888" y="970280"/>
                  <a:pt x="259080" y="1026795"/>
                </a:cubicBezTo>
                <a:cubicBezTo>
                  <a:pt x="275272" y="1083310"/>
                  <a:pt x="283368" y="1107440"/>
                  <a:pt x="291465" y="113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F9691EA7-5581-4A8D-BE36-EBB8CB2A1117}"/>
              </a:ext>
            </a:extLst>
          </p:cNvPr>
          <p:cNvSpPr/>
          <p:nvPr/>
        </p:nvSpPr>
        <p:spPr>
          <a:xfrm>
            <a:off x="4067175" y="6105525"/>
            <a:ext cx="892528" cy="1120140"/>
          </a:xfrm>
          <a:custGeom>
            <a:avLst/>
            <a:gdLst>
              <a:gd name="connsiteX0" fmla="*/ 0 w 892528"/>
              <a:gd name="connsiteY0" fmla="*/ 1120140 h 1120140"/>
              <a:gd name="connsiteX1" fmla="*/ 163830 w 892528"/>
              <a:gd name="connsiteY1" fmla="*/ 1032510 h 1120140"/>
              <a:gd name="connsiteX2" fmla="*/ 356235 w 892528"/>
              <a:gd name="connsiteY2" fmla="*/ 923925 h 1120140"/>
              <a:gd name="connsiteX3" fmla="*/ 563880 w 892528"/>
              <a:gd name="connsiteY3" fmla="*/ 800100 h 1120140"/>
              <a:gd name="connsiteX4" fmla="*/ 668655 w 892528"/>
              <a:gd name="connsiteY4" fmla="*/ 731520 h 1120140"/>
              <a:gd name="connsiteX5" fmla="*/ 763905 w 892528"/>
              <a:gd name="connsiteY5" fmla="*/ 640080 h 1120140"/>
              <a:gd name="connsiteX6" fmla="*/ 832485 w 892528"/>
              <a:gd name="connsiteY6" fmla="*/ 512445 h 1120140"/>
              <a:gd name="connsiteX7" fmla="*/ 885825 w 892528"/>
              <a:gd name="connsiteY7" fmla="*/ 337185 h 1120140"/>
              <a:gd name="connsiteX8" fmla="*/ 891540 w 892528"/>
              <a:gd name="connsiteY8" fmla="*/ 205740 h 1120140"/>
              <a:gd name="connsiteX9" fmla="*/ 883920 w 892528"/>
              <a:gd name="connsiteY9" fmla="*/ 106680 h 1120140"/>
              <a:gd name="connsiteX10" fmla="*/ 870585 w 892528"/>
              <a:gd name="connsiteY10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28" h="1120140">
                <a:moveTo>
                  <a:pt x="0" y="1120140"/>
                </a:moveTo>
                <a:lnTo>
                  <a:pt x="163830" y="1032510"/>
                </a:lnTo>
                <a:cubicBezTo>
                  <a:pt x="223202" y="999808"/>
                  <a:pt x="289560" y="962660"/>
                  <a:pt x="356235" y="923925"/>
                </a:cubicBezTo>
                <a:cubicBezTo>
                  <a:pt x="422910" y="885190"/>
                  <a:pt x="511810" y="832167"/>
                  <a:pt x="563880" y="800100"/>
                </a:cubicBezTo>
                <a:cubicBezTo>
                  <a:pt x="615950" y="768032"/>
                  <a:pt x="635318" y="758190"/>
                  <a:pt x="668655" y="731520"/>
                </a:cubicBezTo>
                <a:cubicBezTo>
                  <a:pt x="701992" y="704850"/>
                  <a:pt x="736600" y="676592"/>
                  <a:pt x="763905" y="640080"/>
                </a:cubicBezTo>
                <a:cubicBezTo>
                  <a:pt x="791210" y="603567"/>
                  <a:pt x="812165" y="562927"/>
                  <a:pt x="832485" y="512445"/>
                </a:cubicBezTo>
                <a:cubicBezTo>
                  <a:pt x="852805" y="461963"/>
                  <a:pt x="875983" y="388302"/>
                  <a:pt x="885825" y="337185"/>
                </a:cubicBezTo>
                <a:cubicBezTo>
                  <a:pt x="895667" y="286068"/>
                  <a:pt x="891858" y="244157"/>
                  <a:pt x="891540" y="205740"/>
                </a:cubicBezTo>
                <a:cubicBezTo>
                  <a:pt x="891223" y="167322"/>
                  <a:pt x="887412" y="140970"/>
                  <a:pt x="883920" y="106680"/>
                </a:cubicBezTo>
                <a:cubicBezTo>
                  <a:pt x="880428" y="72390"/>
                  <a:pt x="875506" y="36195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008DE36A-010F-4DDE-B7E2-1ACA5541D580}"/>
              </a:ext>
            </a:extLst>
          </p:cNvPr>
          <p:cNvSpPr/>
          <p:nvPr/>
        </p:nvSpPr>
        <p:spPr>
          <a:xfrm>
            <a:off x="3463290" y="5168265"/>
            <a:ext cx="359422" cy="543351"/>
          </a:xfrm>
          <a:custGeom>
            <a:avLst/>
            <a:gdLst>
              <a:gd name="connsiteX0" fmla="*/ 228600 w 359422"/>
              <a:gd name="connsiteY0" fmla="*/ 0 h 543351"/>
              <a:gd name="connsiteX1" fmla="*/ 251460 w 359422"/>
              <a:gd name="connsiteY1" fmla="*/ 133350 h 543351"/>
              <a:gd name="connsiteX2" fmla="*/ 295275 w 359422"/>
              <a:gd name="connsiteY2" fmla="*/ 287655 h 543351"/>
              <a:gd name="connsiteX3" fmla="*/ 331470 w 359422"/>
              <a:gd name="connsiteY3" fmla="*/ 398145 h 543351"/>
              <a:gd name="connsiteX4" fmla="*/ 356235 w 359422"/>
              <a:gd name="connsiteY4" fmla="*/ 472440 h 543351"/>
              <a:gd name="connsiteX5" fmla="*/ 257175 w 359422"/>
              <a:gd name="connsiteY5" fmla="*/ 501015 h 543351"/>
              <a:gd name="connsiteX6" fmla="*/ 144780 w 359422"/>
              <a:gd name="connsiteY6" fmla="*/ 520065 h 543351"/>
              <a:gd name="connsiteX7" fmla="*/ 131445 w 359422"/>
              <a:gd name="connsiteY7" fmla="*/ 523875 h 543351"/>
              <a:gd name="connsiteX8" fmla="*/ 59055 w 359422"/>
              <a:gd name="connsiteY8" fmla="*/ 255270 h 543351"/>
              <a:gd name="connsiteX9" fmla="*/ 41910 w 359422"/>
              <a:gd name="connsiteY9" fmla="*/ 163830 h 543351"/>
              <a:gd name="connsiteX10" fmla="*/ 0 w 359422"/>
              <a:gd name="connsiteY10" fmla="*/ 0 h 5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22" h="543351">
                <a:moveTo>
                  <a:pt x="228600" y="0"/>
                </a:moveTo>
                <a:cubicBezTo>
                  <a:pt x="234474" y="42704"/>
                  <a:pt x="240348" y="85408"/>
                  <a:pt x="251460" y="133350"/>
                </a:cubicBezTo>
                <a:cubicBezTo>
                  <a:pt x="262572" y="181292"/>
                  <a:pt x="281940" y="243522"/>
                  <a:pt x="295275" y="287655"/>
                </a:cubicBezTo>
                <a:cubicBezTo>
                  <a:pt x="308610" y="331788"/>
                  <a:pt x="321310" y="367348"/>
                  <a:pt x="331470" y="398145"/>
                </a:cubicBezTo>
                <a:cubicBezTo>
                  <a:pt x="341630" y="428942"/>
                  <a:pt x="368617" y="455295"/>
                  <a:pt x="356235" y="472440"/>
                </a:cubicBezTo>
                <a:cubicBezTo>
                  <a:pt x="343853" y="489585"/>
                  <a:pt x="292417" y="493078"/>
                  <a:pt x="257175" y="501015"/>
                </a:cubicBezTo>
                <a:cubicBezTo>
                  <a:pt x="221933" y="508952"/>
                  <a:pt x="165735" y="516255"/>
                  <a:pt x="144780" y="520065"/>
                </a:cubicBezTo>
                <a:cubicBezTo>
                  <a:pt x="123825" y="523875"/>
                  <a:pt x="145732" y="568007"/>
                  <a:pt x="131445" y="523875"/>
                </a:cubicBezTo>
                <a:cubicBezTo>
                  <a:pt x="117158" y="479743"/>
                  <a:pt x="73978" y="315278"/>
                  <a:pt x="59055" y="255270"/>
                </a:cubicBezTo>
                <a:cubicBezTo>
                  <a:pt x="44132" y="195262"/>
                  <a:pt x="51752" y="206375"/>
                  <a:pt x="41910" y="163830"/>
                </a:cubicBezTo>
                <a:cubicBezTo>
                  <a:pt x="32068" y="121285"/>
                  <a:pt x="16034" y="6064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5ABAF6B6-C6D9-48A0-8D1B-3FB09AC01DE5}"/>
              </a:ext>
            </a:extLst>
          </p:cNvPr>
          <p:cNvSpPr/>
          <p:nvPr/>
        </p:nvSpPr>
        <p:spPr>
          <a:xfrm>
            <a:off x="3925377" y="5651418"/>
            <a:ext cx="723105" cy="642174"/>
          </a:xfrm>
          <a:custGeom>
            <a:avLst/>
            <a:gdLst>
              <a:gd name="connsiteX0" fmla="*/ 2733 w 723105"/>
              <a:gd name="connsiteY0" fmla="*/ 42627 h 642174"/>
              <a:gd name="connsiteX1" fmla="*/ 177993 w 723105"/>
              <a:gd name="connsiteY1" fmla="*/ 4527 h 642174"/>
              <a:gd name="connsiteX2" fmla="*/ 288483 w 723105"/>
              <a:gd name="connsiteY2" fmla="*/ 4527 h 642174"/>
              <a:gd name="connsiteX3" fmla="*/ 433263 w 723105"/>
              <a:gd name="connsiteY3" fmla="*/ 38817 h 642174"/>
              <a:gd name="connsiteX4" fmla="*/ 545658 w 723105"/>
              <a:gd name="connsiteY4" fmla="*/ 33102 h 642174"/>
              <a:gd name="connsiteX5" fmla="*/ 597093 w 723105"/>
              <a:gd name="connsiteY5" fmla="*/ 31197 h 642174"/>
              <a:gd name="connsiteX6" fmla="*/ 614238 w 723105"/>
              <a:gd name="connsiteY6" fmla="*/ 65487 h 642174"/>
              <a:gd name="connsiteX7" fmla="*/ 665673 w 723105"/>
              <a:gd name="connsiteY7" fmla="*/ 259797 h 642174"/>
              <a:gd name="connsiteX8" fmla="*/ 694248 w 723105"/>
              <a:gd name="connsiteY8" fmla="*/ 376002 h 642174"/>
              <a:gd name="connsiteX9" fmla="*/ 709488 w 723105"/>
              <a:gd name="connsiteY9" fmla="*/ 459822 h 642174"/>
              <a:gd name="connsiteX10" fmla="*/ 711393 w 723105"/>
              <a:gd name="connsiteY10" fmla="*/ 475062 h 642174"/>
              <a:gd name="connsiteX11" fmla="*/ 553278 w 723105"/>
              <a:gd name="connsiteY11" fmla="*/ 558882 h 642174"/>
              <a:gd name="connsiteX12" fmla="*/ 465648 w 723105"/>
              <a:gd name="connsiteY12" fmla="*/ 596982 h 642174"/>
              <a:gd name="connsiteX13" fmla="*/ 402783 w 723105"/>
              <a:gd name="connsiteY13" fmla="*/ 625557 h 642174"/>
              <a:gd name="connsiteX14" fmla="*/ 376113 w 723105"/>
              <a:gd name="connsiteY14" fmla="*/ 636987 h 642174"/>
              <a:gd name="connsiteX15" fmla="*/ 326583 w 723105"/>
              <a:gd name="connsiteY15" fmla="*/ 539832 h 642174"/>
              <a:gd name="connsiteX16" fmla="*/ 280863 w 723105"/>
              <a:gd name="connsiteY16" fmla="*/ 459822 h 642174"/>
              <a:gd name="connsiteX17" fmla="*/ 221808 w 723105"/>
              <a:gd name="connsiteY17" fmla="*/ 360762 h 642174"/>
              <a:gd name="connsiteX18" fmla="*/ 132273 w 723105"/>
              <a:gd name="connsiteY18" fmla="*/ 231222 h 642174"/>
              <a:gd name="connsiteX19" fmla="*/ 75123 w 723105"/>
              <a:gd name="connsiteY19" fmla="*/ 135972 h 642174"/>
              <a:gd name="connsiteX20" fmla="*/ 2733 w 723105"/>
              <a:gd name="connsiteY20" fmla="*/ 42627 h 6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105" h="642174">
                <a:moveTo>
                  <a:pt x="2733" y="42627"/>
                </a:moveTo>
                <a:cubicBezTo>
                  <a:pt x="19878" y="20719"/>
                  <a:pt x="130368" y="10877"/>
                  <a:pt x="177993" y="4527"/>
                </a:cubicBezTo>
                <a:cubicBezTo>
                  <a:pt x="225618" y="-1823"/>
                  <a:pt x="245938" y="-1188"/>
                  <a:pt x="288483" y="4527"/>
                </a:cubicBezTo>
                <a:cubicBezTo>
                  <a:pt x="331028" y="10242"/>
                  <a:pt x="390401" y="34054"/>
                  <a:pt x="433263" y="38817"/>
                </a:cubicBezTo>
                <a:cubicBezTo>
                  <a:pt x="476126" y="43580"/>
                  <a:pt x="545658" y="33102"/>
                  <a:pt x="545658" y="33102"/>
                </a:cubicBezTo>
                <a:cubicBezTo>
                  <a:pt x="572963" y="31832"/>
                  <a:pt x="585663" y="25800"/>
                  <a:pt x="597093" y="31197"/>
                </a:cubicBezTo>
                <a:cubicBezTo>
                  <a:pt x="608523" y="36594"/>
                  <a:pt x="602808" y="27387"/>
                  <a:pt x="614238" y="65487"/>
                </a:cubicBezTo>
                <a:cubicBezTo>
                  <a:pt x="625668" y="103587"/>
                  <a:pt x="652338" y="208045"/>
                  <a:pt x="665673" y="259797"/>
                </a:cubicBezTo>
                <a:cubicBezTo>
                  <a:pt x="679008" y="311550"/>
                  <a:pt x="686946" y="342665"/>
                  <a:pt x="694248" y="376002"/>
                </a:cubicBezTo>
                <a:cubicBezTo>
                  <a:pt x="701550" y="409339"/>
                  <a:pt x="706631" y="443312"/>
                  <a:pt x="709488" y="459822"/>
                </a:cubicBezTo>
                <a:cubicBezTo>
                  <a:pt x="712346" y="476332"/>
                  <a:pt x="737428" y="458552"/>
                  <a:pt x="711393" y="475062"/>
                </a:cubicBezTo>
                <a:cubicBezTo>
                  <a:pt x="685358" y="491572"/>
                  <a:pt x="594235" y="538562"/>
                  <a:pt x="553278" y="558882"/>
                </a:cubicBezTo>
                <a:cubicBezTo>
                  <a:pt x="512321" y="579202"/>
                  <a:pt x="490731" y="585869"/>
                  <a:pt x="465648" y="596982"/>
                </a:cubicBezTo>
                <a:cubicBezTo>
                  <a:pt x="440565" y="608095"/>
                  <a:pt x="417705" y="618890"/>
                  <a:pt x="402783" y="625557"/>
                </a:cubicBezTo>
                <a:cubicBezTo>
                  <a:pt x="387861" y="632224"/>
                  <a:pt x="388813" y="651275"/>
                  <a:pt x="376113" y="636987"/>
                </a:cubicBezTo>
                <a:cubicBezTo>
                  <a:pt x="363413" y="622700"/>
                  <a:pt x="342458" y="569359"/>
                  <a:pt x="326583" y="539832"/>
                </a:cubicBezTo>
                <a:cubicBezTo>
                  <a:pt x="310708" y="510305"/>
                  <a:pt x="298326" y="489667"/>
                  <a:pt x="280863" y="459822"/>
                </a:cubicBezTo>
                <a:cubicBezTo>
                  <a:pt x="263401" y="429977"/>
                  <a:pt x="246573" y="398862"/>
                  <a:pt x="221808" y="360762"/>
                </a:cubicBezTo>
                <a:cubicBezTo>
                  <a:pt x="197043" y="322662"/>
                  <a:pt x="156720" y="268687"/>
                  <a:pt x="132273" y="231222"/>
                </a:cubicBezTo>
                <a:cubicBezTo>
                  <a:pt x="107826" y="193757"/>
                  <a:pt x="96395" y="167722"/>
                  <a:pt x="75123" y="135972"/>
                </a:cubicBezTo>
                <a:cubicBezTo>
                  <a:pt x="53851" y="104222"/>
                  <a:pt x="-14412" y="64535"/>
                  <a:pt x="2733" y="426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0B54004-9B73-4B03-8581-AAF5235FC9BE}"/>
              </a:ext>
            </a:extLst>
          </p:cNvPr>
          <p:cNvSpPr/>
          <p:nvPr/>
        </p:nvSpPr>
        <p:spPr>
          <a:xfrm>
            <a:off x="3608070" y="5711891"/>
            <a:ext cx="489434" cy="419610"/>
          </a:xfrm>
          <a:custGeom>
            <a:avLst/>
            <a:gdLst>
              <a:gd name="connsiteX0" fmla="*/ 0 w 489434"/>
              <a:gd name="connsiteY0" fmla="*/ 54544 h 419610"/>
              <a:gd name="connsiteX1" fmla="*/ 95250 w 489434"/>
              <a:gd name="connsiteY1" fmla="*/ 37399 h 419610"/>
              <a:gd name="connsiteX2" fmla="*/ 201930 w 489434"/>
              <a:gd name="connsiteY2" fmla="*/ 16444 h 419610"/>
              <a:gd name="connsiteX3" fmla="*/ 255270 w 489434"/>
              <a:gd name="connsiteY3" fmla="*/ 6919 h 419610"/>
              <a:gd name="connsiteX4" fmla="*/ 344805 w 489434"/>
              <a:gd name="connsiteY4" fmla="*/ 125029 h 419610"/>
              <a:gd name="connsiteX5" fmla="*/ 394335 w 489434"/>
              <a:gd name="connsiteY5" fmla="*/ 208849 h 419610"/>
              <a:gd name="connsiteX6" fmla="*/ 440055 w 489434"/>
              <a:gd name="connsiteY6" fmla="*/ 283144 h 419610"/>
              <a:gd name="connsiteX7" fmla="*/ 472440 w 489434"/>
              <a:gd name="connsiteY7" fmla="*/ 328864 h 419610"/>
              <a:gd name="connsiteX8" fmla="*/ 485775 w 489434"/>
              <a:gd name="connsiteY8" fmla="*/ 342199 h 419610"/>
              <a:gd name="connsiteX9" fmla="*/ 485775 w 489434"/>
              <a:gd name="connsiteY9" fmla="*/ 351724 h 419610"/>
              <a:gd name="connsiteX10" fmla="*/ 443865 w 489434"/>
              <a:gd name="connsiteY10" fmla="*/ 363154 h 419610"/>
              <a:gd name="connsiteX11" fmla="*/ 344805 w 489434"/>
              <a:gd name="connsiteY11" fmla="*/ 393634 h 419610"/>
              <a:gd name="connsiteX12" fmla="*/ 321945 w 489434"/>
              <a:gd name="connsiteY12" fmla="*/ 399349 h 419610"/>
              <a:gd name="connsiteX13" fmla="*/ 297180 w 489434"/>
              <a:gd name="connsiteY13" fmla="*/ 406969 h 419610"/>
              <a:gd name="connsiteX14" fmla="*/ 280035 w 489434"/>
              <a:gd name="connsiteY14" fmla="*/ 410779 h 419610"/>
              <a:gd name="connsiteX15" fmla="*/ 264795 w 489434"/>
              <a:gd name="connsiteY15" fmla="*/ 414589 h 419610"/>
              <a:gd name="connsiteX16" fmla="*/ 228600 w 489434"/>
              <a:gd name="connsiteY16" fmla="*/ 334579 h 419610"/>
              <a:gd name="connsiteX17" fmla="*/ 196215 w 489434"/>
              <a:gd name="connsiteY17" fmla="*/ 260284 h 419610"/>
              <a:gd name="connsiteX18" fmla="*/ 169545 w 489434"/>
              <a:gd name="connsiteY18" fmla="*/ 184084 h 419610"/>
              <a:gd name="connsiteX19" fmla="*/ 139065 w 489434"/>
              <a:gd name="connsiteY19" fmla="*/ 136459 h 419610"/>
              <a:gd name="connsiteX20" fmla="*/ 55245 w 489434"/>
              <a:gd name="connsiteY20" fmla="*/ 142174 h 419610"/>
              <a:gd name="connsiteX21" fmla="*/ 22860 w 489434"/>
              <a:gd name="connsiteY21" fmla="*/ 144079 h 419610"/>
              <a:gd name="connsiteX22" fmla="*/ 13335 w 489434"/>
              <a:gd name="connsiteY22" fmla="*/ 144079 h 419610"/>
              <a:gd name="connsiteX23" fmla="*/ 0 w 489434"/>
              <a:gd name="connsiteY23" fmla="*/ 5454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9434" h="419610">
                <a:moveTo>
                  <a:pt x="0" y="54544"/>
                </a:moveTo>
                <a:lnTo>
                  <a:pt x="95250" y="37399"/>
                </a:lnTo>
                <a:lnTo>
                  <a:pt x="201930" y="16444"/>
                </a:lnTo>
                <a:cubicBezTo>
                  <a:pt x="228600" y="11364"/>
                  <a:pt x="231458" y="-11179"/>
                  <a:pt x="255270" y="6919"/>
                </a:cubicBezTo>
                <a:cubicBezTo>
                  <a:pt x="279083" y="25016"/>
                  <a:pt x="321627" y="91374"/>
                  <a:pt x="344805" y="125029"/>
                </a:cubicBezTo>
                <a:cubicBezTo>
                  <a:pt x="367983" y="158684"/>
                  <a:pt x="378460" y="182497"/>
                  <a:pt x="394335" y="208849"/>
                </a:cubicBezTo>
                <a:cubicBezTo>
                  <a:pt x="410210" y="235202"/>
                  <a:pt x="427038" y="263142"/>
                  <a:pt x="440055" y="283144"/>
                </a:cubicBezTo>
                <a:cubicBezTo>
                  <a:pt x="453073" y="303147"/>
                  <a:pt x="464820" y="319022"/>
                  <a:pt x="472440" y="328864"/>
                </a:cubicBezTo>
                <a:cubicBezTo>
                  <a:pt x="480060" y="338706"/>
                  <a:pt x="483553" y="338389"/>
                  <a:pt x="485775" y="342199"/>
                </a:cubicBezTo>
                <a:cubicBezTo>
                  <a:pt x="487998" y="346009"/>
                  <a:pt x="492760" y="348232"/>
                  <a:pt x="485775" y="351724"/>
                </a:cubicBezTo>
                <a:cubicBezTo>
                  <a:pt x="478790" y="355216"/>
                  <a:pt x="443865" y="363154"/>
                  <a:pt x="443865" y="363154"/>
                </a:cubicBezTo>
                <a:cubicBezTo>
                  <a:pt x="420370" y="370139"/>
                  <a:pt x="365125" y="387602"/>
                  <a:pt x="344805" y="393634"/>
                </a:cubicBezTo>
                <a:cubicBezTo>
                  <a:pt x="324485" y="399667"/>
                  <a:pt x="329882" y="397127"/>
                  <a:pt x="321945" y="399349"/>
                </a:cubicBezTo>
                <a:cubicBezTo>
                  <a:pt x="314008" y="401571"/>
                  <a:pt x="304165" y="405064"/>
                  <a:pt x="297180" y="406969"/>
                </a:cubicBezTo>
                <a:cubicBezTo>
                  <a:pt x="290195" y="408874"/>
                  <a:pt x="285433" y="409509"/>
                  <a:pt x="280035" y="410779"/>
                </a:cubicBezTo>
                <a:cubicBezTo>
                  <a:pt x="274637" y="412049"/>
                  <a:pt x="273367" y="427289"/>
                  <a:pt x="264795" y="414589"/>
                </a:cubicBezTo>
                <a:cubicBezTo>
                  <a:pt x="256223" y="401889"/>
                  <a:pt x="240030" y="360297"/>
                  <a:pt x="228600" y="334579"/>
                </a:cubicBezTo>
                <a:cubicBezTo>
                  <a:pt x="217170" y="308862"/>
                  <a:pt x="206057" y="285366"/>
                  <a:pt x="196215" y="260284"/>
                </a:cubicBezTo>
                <a:cubicBezTo>
                  <a:pt x="186373" y="235202"/>
                  <a:pt x="179070" y="204721"/>
                  <a:pt x="169545" y="184084"/>
                </a:cubicBezTo>
                <a:cubicBezTo>
                  <a:pt x="160020" y="163447"/>
                  <a:pt x="158115" y="143444"/>
                  <a:pt x="139065" y="136459"/>
                </a:cubicBezTo>
                <a:cubicBezTo>
                  <a:pt x="120015" y="129474"/>
                  <a:pt x="55245" y="142174"/>
                  <a:pt x="55245" y="142174"/>
                </a:cubicBezTo>
                <a:lnTo>
                  <a:pt x="22860" y="144079"/>
                </a:lnTo>
                <a:cubicBezTo>
                  <a:pt x="15875" y="144396"/>
                  <a:pt x="16510" y="159319"/>
                  <a:pt x="13335" y="144079"/>
                </a:cubicBezTo>
                <a:cubicBezTo>
                  <a:pt x="10160" y="128839"/>
                  <a:pt x="6985" y="90739"/>
                  <a:pt x="0" y="5454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6DF1B73-8055-48D3-94DB-9F23DDEBF69E}"/>
              </a:ext>
            </a:extLst>
          </p:cNvPr>
          <p:cNvSpPr/>
          <p:nvPr/>
        </p:nvSpPr>
        <p:spPr>
          <a:xfrm>
            <a:off x="3632693" y="5926661"/>
            <a:ext cx="179958" cy="276187"/>
          </a:xfrm>
          <a:custGeom>
            <a:avLst/>
            <a:gdLst>
              <a:gd name="connsiteX0" fmla="*/ 2047 w 179958"/>
              <a:gd name="connsiteY0" fmla="*/ 11224 h 276187"/>
              <a:gd name="connsiteX1" fmla="*/ 70627 w 179958"/>
              <a:gd name="connsiteY1" fmla="*/ 1699 h 276187"/>
              <a:gd name="connsiteX2" fmla="*/ 78247 w 179958"/>
              <a:gd name="connsiteY2" fmla="*/ 1699 h 276187"/>
              <a:gd name="connsiteX3" fmla="*/ 87772 w 179958"/>
              <a:gd name="connsiteY3" fmla="*/ 18844 h 276187"/>
              <a:gd name="connsiteX4" fmla="*/ 108727 w 179958"/>
              <a:gd name="connsiteY4" fmla="*/ 51229 h 276187"/>
              <a:gd name="connsiteX5" fmla="*/ 118252 w 179958"/>
              <a:gd name="connsiteY5" fmla="*/ 85519 h 276187"/>
              <a:gd name="connsiteX6" fmla="*/ 137302 w 179958"/>
              <a:gd name="connsiteY6" fmla="*/ 133144 h 276187"/>
              <a:gd name="connsiteX7" fmla="*/ 171592 w 179958"/>
              <a:gd name="connsiteY7" fmla="*/ 215059 h 276187"/>
              <a:gd name="connsiteX8" fmla="*/ 171592 w 179958"/>
              <a:gd name="connsiteY8" fmla="*/ 224584 h 276187"/>
              <a:gd name="connsiteX9" fmla="*/ 78247 w 179958"/>
              <a:gd name="connsiteY9" fmla="*/ 262684 h 276187"/>
              <a:gd name="connsiteX10" fmla="*/ 17287 w 179958"/>
              <a:gd name="connsiteY10" fmla="*/ 276019 h 276187"/>
              <a:gd name="connsiteX11" fmla="*/ 17287 w 179958"/>
              <a:gd name="connsiteY11" fmla="*/ 255064 h 276187"/>
              <a:gd name="connsiteX12" fmla="*/ 17287 w 179958"/>
              <a:gd name="connsiteY12" fmla="*/ 135049 h 276187"/>
              <a:gd name="connsiteX13" fmla="*/ 17287 w 179958"/>
              <a:gd name="connsiteY13" fmla="*/ 87424 h 276187"/>
              <a:gd name="connsiteX14" fmla="*/ 2047 w 179958"/>
              <a:gd name="connsiteY14" fmla="*/ 11224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58" h="276187">
                <a:moveTo>
                  <a:pt x="2047" y="11224"/>
                </a:moveTo>
                <a:cubicBezTo>
                  <a:pt x="10937" y="-3063"/>
                  <a:pt x="57927" y="3286"/>
                  <a:pt x="70627" y="1699"/>
                </a:cubicBezTo>
                <a:cubicBezTo>
                  <a:pt x="83327" y="112"/>
                  <a:pt x="75390" y="-1158"/>
                  <a:pt x="78247" y="1699"/>
                </a:cubicBezTo>
                <a:cubicBezTo>
                  <a:pt x="81104" y="4556"/>
                  <a:pt x="82692" y="10589"/>
                  <a:pt x="87772" y="18844"/>
                </a:cubicBezTo>
                <a:cubicBezTo>
                  <a:pt x="92852" y="27099"/>
                  <a:pt x="103647" y="40116"/>
                  <a:pt x="108727" y="51229"/>
                </a:cubicBezTo>
                <a:cubicBezTo>
                  <a:pt x="113807" y="62342"/>
                  <a:pt x="113490" y="71867"/>
                  <a:pt x="118252" y="85519"/>
                </a:cubicBezTo>
                <a:cubicBezTo>
                  <a:pt x="123015" y="99172"/>
                  <a:pt x="128412" y="111554"/>
                  <a:pt x="137302" y="133144"/>
                </a:cubicBezTo>
                <a:cubicBezTo>
                  <a:pt x="146192" y="154734"/>
                  <a:pt x="165877" y="199819"/>
                  <a:pt x="171592" y="215059"/>
                </a:cubicBezTo>
                <a:cubicBezTo>
                  <a:pt x="177307" y="230299"/>
                  <a:pt x="187149" y="216647"/>
                  <a:pt x="171592" y="224584"/>
                </a:cubicBezTo>
                <a:cubicBezTo>
                  <a:pt x="156035" y="232521"/>
                  <a:pt x="103965" y="254112"/>
                  <a:pt x="78247" y="262684"/>
                </a:cubicBezTo>
                <a:cubicBezTo>
                  <a:pt x="52530" y="271257"/>
                  <a:pt x="27447" y="277289"/>
                  <a:pt x="17287" y="276019"/>
                </a:cubicBezTo>
                <a:cubicBezTo>
                  <a:pt x="7127" y="274749"/>
                  <a:pt x="17287" y="255064"/>
                  <a:pt x="17287" y="255064"/>
                </a:cubicBezTo>
                <a:lnTo>
                  <a:pt x="17287" y="135049"/>
                </a:lnTo>
                <a:cubicBezTo>
                  <a:pt x="17287" y="107109"/>
                  <a:pt x="18557" y="108379"/>
                  <a:pt x="17287" y="87424"/>
                </a:cubicBezTo>
                <a:cubicBezTo>
                  <a:pt x="16017" y="66469"/>
                  <a:pt x="-6843" y="25511"/>
                  <a:pt x="2047" y="112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3B1A2CCD-D4C2-4CA7-8A7E-07B01053421C}"/>
              </a:ext>
            </a:extLst>
          </p:cNvPr>
          <p:cNvSpPr/>
          <p:nvPr/>
        </p:nvSpPr>
        <p:spPr>
          <a:xfrm>
            <a:off x="3973830" y="7018020"/>
            <a:ext cx="327660" cy="135255"/>
          </a:xfrm>
          <a:custGeom>
            <a:avLst/>
            <a:gdLst>
              <a:gd name="connsiteX0" fmla="*/ 0 w 327660"/>
              <a:gd name="connsiteY0" fmla="*/ 135255 h 135255"/>
              <a:gd name="connsiteX1" fmla="*/ 327660 w 327660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135255">
                <a:moveTo>
                  <a:pt x="0" y="135255"/>
                </a:moveTo>
                <a:lnTo>
                  <a:pt x="327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93DCAFD9-8CAE-4E84-80D2-E90EEBADA402}"/>
              </a:ext>
            </a:extLst>
          </p:cNvPr>
          <p:cNvSpPr/>
          <p:nvPr/>
        </p:nvSpPr>
        <p:spPr>
          <a:xfrm>
            <a:off x="4787265" y="6703695"/>
            <a:ext cx="200025" cy="89535"/>
          </a:xfrm>
          <a:custGeom>
            <a:avLst/>
            <a:gdLst>
              <a:gd name="connsiteX0" fmla="*/ 0 w 200025"/>
              <a:gd name="connsiteY0" fmla="*/ 89535 h 89535"/>
              <a:gd name="connsiteX1" fmla="*/ 200025 w 200025"/>
              <a:gd name="connsiteY1" fmla="*/ 0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89535">
                <a:moveTo>
                  <a:pt x="0" y="89535"/>
                </a:moveTo>
                <a:lnTo>
                  <a:pt x="200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A2E582C6-FF39-4857-8B88-4234C2811970}"/>
              </a:ext>
            </a:extLst>
          </p:cNvPr>
          <p:cNvSpPr/>
          <p:nvPr/>
        </p:nvSpPr>
        <p:spPr>
          <a:xfrm>
            <a:off x="4970145" y="6654165"/>
            <a:ext cx="97155" cy="55245"/>
          </a:xfrm>
          <a:custGeom>
            <a:avLst/>
            <a:gdLst>
              <a:gd name="connsiteX0" fmla="*/ 0 w 97155"/>
              <a:gd name="connsiteY0" fmla="*/ 55245 h 55245"/>
              <a:gd name="connsiteX1" fmla="*/ 97155 w 97155"/>
              <a:gd name="connsiteY1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155" h="55245">
                <a:moveTo>
                  <a:pt x="0" y="55245"/>
                </a:moveTo>
                <a:lnTo>
                  <a:pt x="971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2FB5D0EB-7B9F-4EB4-BB51-FF8674FEB58D}"/>
              </a:ext>
            </a:extLst>
          </p:cNvPr>
          <p:cNvSpPr/>
          <p:nvPr/>
        </p:nvSpPr>
        <p:spPr>
          <a:xfrm>
            <a:off x="5252085" y="6501765"/>
            <a:ext cx="190500" cy="64770"/>
          </a:xfrm>
          <a:custGeom>
            <a:avLst/>
            <a:gdLst>
              <a:gd name="connsiteX0" fmla="*/ 0 w 190500"/>
              <a:gd name="connsiteY0" fmla="*/ 64770 h 64770"/>
              <a:gd name="connsiteX1" fmla="*/ 190500 w 190500"/>
              <a:gd name="connsiteY1" fmla="*/ 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4770">
                <a:moveTo>
                  <a:pt x="0" y="64770"/>
                </a:moveTo>
                <a:lnTo>
                  <a:pt x="190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AFC2EC20-C54A-4AC9-917A-BCCAD8F900DE}"/>
              </a:ext>
            </a:extLst>
          </p:cNvPr>
          <p:cNvSpPr/>
          <p:nvPr/>
        </p:nvSpPr>
        <p:spPr>
          <a:xfrm>
            <a:off x="5438775" y="5886450"/>
            <a:ext cx="376403" cy="619125"/>
          </a:xfrm>
          <a:custGeom>
            <a:avLst/>
            <a:gdLst>
              <a:gd name="connsiteX0" fmla="*/ 0 w 376403"/>
              <a:gd name="connsiteY0" fmla="*/ 619125 h 619125"/>
              <a:gd name="connsiteX1" fmla="*/ 118110 w 376403"/>
              <a:gd name="connsiteY1" fmla="*/ 560070 h 619125"/>
              <a:gd name="connsiteX2" fmla="*/ 215265 w 376403"/>
              <a:gd name="connsiteY2" fmla="*/ 508635 h 619125"/>
              <a:gd name="connsiteX3" fmla="*/ 346710 w 376403"/>
              <a:gd name="connsiteY3" fmla="*/ 411480 h 619125"/>
              <a:gd name="connsiteX4" fmla="*/ 373380 w 376403"/>
              <a:gd name="connsiteY4" fmla="*/ 381000 h 619125"/>
              <a:gd name="connsiteX5" fmla="*/ 297180 w 376403"/>
              <a:gd name="connsiteY5" fmla="*/ 272415 h 619125"/>
              <a:gd name="connsiteX6" fmla="*/ 238125 w 376403"/>
              <a:gd name="connsiteY6" fmla="*/ 169545 h 619125"/>
              <a:gd name="connsiteX7" fmla="*/ 192405 w 376403"/>
              <a:gd name="connsiteY7" fmla="*/ 93345 h 619125"/>
              <a:gd name="connsiteX8" fmla="*/ 59055 w 376403"/>
              <a:gd name="connsiteY8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03" h="619125">
                <a:moveTo>
                  <a:pt x="0" y="619125"/>
                </a:moveTo>
                <a:lnTo>
                  <a:pt x="118110" y="560070"/>
                </a:lnTo>
                <a:cubicBezTo>
                  <a:pt x="153987" y="541655"/>
                  <a:pt x="177165" y="533400"/>
                  <a:pt x="215265" y="508635"/>
                </a:cubicBezTo>
                <a:cubicBezTo>
                  <a:pt x="253365" y="483870"/>
                  <a:pt x="320358" y="432752"/>
                  <a:pt x="346710" y="411480"/>
                </a:cubicBezTo>
                <a:cubicBezTo>
                  <a:pt x="373063" y="390207"/>
                  <a:pt x="381635" y="404178"/>
                  <a:pt x="373380" y="381000"/>
                </a:cubicBezTo>
                <a:cubicBezTo>
                  <a:pt x="365125" y="357822"/>
                  <a:pt x="319722" y="307657"/>
                  <a:pt x="297180" y="272415"/>
                </a:cubicBezTo>
                <a:cubicBezTo>
                  <a:pt x="274638" y="237173"/>
                  <a:pt x="255588" y="199390"/>
                  <a:pt x="238125" y="169545"/>
                </a:cubicBezTo>
                <a:cubicBezTo>
                  <a:pt x="220663" y="139700"/>
                  <a:pt x="222250" y="121602"/>
                  <a:pt x="192405" y="93345"/>
                </a:cubicBezTo>
                <a:cubicBezTo>
                  <a:pt x="162560" y="65088"/>
                  <a:pt x="110807" y="32544"/>
                  <a:pt x="590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9FC6F645-4BB2-45B7-AD0E-8825C57CBFBF}"/>
              </a:ext>
            </a:extLst>
          </p:cNvPr>
          <p:cNvSpPr/>
          <p:nvPr/>
        </p:nvSpPr>
        <p:spPr>
          <a:xfrm>
            <a:off x="4488180" y="6945630"/>
            <a:ext cx="651510" cy="281940"/>
          </a:xfrm>
          <a:custGeom>
            <a:avLst/>
            <a:gdLst>
              <a:gd name="connsiteX0" fmla="*/ 0 w 651510"/>
              <a:gd name="connsiteY0" fmla="*/ 281940 h 281940"/>
              <a:gd name="connsiteX1" fmla="*/ 167640 w 651510"/>
              <a:gd name="connsiteY1" fmla="*/ 209550 h 281940"/>
              <a:gd name="connsiteX2" fmla="*/ 358140 w 651510"/>
              <a:gd name="connsiteY2" fmla="*/ 129540 h 281940"/>
              <a:gd name="connsiteX3" fmla="*/ 468630 w 651510"/>
              <a:gd name="connsiteY3" fmla="*/ 78105 h 281940"/>
              <a:gd name="connsiteX4" fmla="*/ 600075 w 651510"/>
              <a:gd name="connsiteY4" fmla="*/ 22860 h 281940"/>
              <a:gd name="connsiteX5" fmla="*/ 651510 w 651510"/>
              <a:gd name="connsiteY5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" h="281940">
                <a:moveTo>
                  <a:pt x="0" y="281940"/>
                </a:moveTo>
                <a:lnTo>
                  <a:pt x="167640" y="209550"/>
                </a:lnTo>
                <a:lnTo>
                  <a:pt x="358140" y="129540"/>
                </a:lnTo>
                <a:cubicBezTo>
                  <a:pt x="408305" y="107632"/>
                  <a:pt x="428308" y="95885"/>
                  <a:pt x="468630" y="78105"/>
                </a:cubicBezTo>
                <a:cubicBezTo>
                  <a:pt x="508953" y="60325"/>
                  <a:pt x="569595" y="35878"/>
                  <a:pt x="600075" y="22860"/>
                </a:cubicBezTo>
                <a:cubicBezTo>
                  <a:pt x="630555" y="9842"/>
                  <a:pt x="641032" y="4921"/>
                  <a:pt x="6515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66CF57F0-FB77-4397-9C0F-4856DEA74AD4}"/>
              </a:ext>
            </a:extLst>
          </p:cNvPr>
          <p:cNvSpPr/>
          <p:nvPr/>
        </p:nvSpPr>
        <p:spPr>
          <a:xfrm>
            <a:off x="5330190" y="6789250"/>
            <a:ext cx="283723" cy="434510"/>
          </a:xfrm>
          <a:custGeom>
            <a:avLst/>
            <a:gdLst>
              <a:gd name="connsiteX0" fmla="*/ 0 w 283723"/>
              <a:gd name="connsiteY0" fmla="*/ 72560 h 434510"/>
              <a:gd name="connsiteX1" fmla="*/ 89535 w 283723"/>
              <a:gd name="connsiteY1" fmla="*/ 36365 h 434510"/>
              <a:gd name="connsiteX2" fmla="*/ 127635 w 283723"/>
              <a:gd name="connsiteY2" fmla="*/ 17315 h 434510"/>
              <a:gd name="connsiteX3" fmla="*/ 146685 w 283723"/>
              <a:gd name="connsiteY3" fmla="*/ 9695 h 434510"/>
              <a:gd name="connsiteX4" fmla="*/ 196215 w 283723"/>
              <a:gd name="connsiteY4" fmla="*/ 160190 h 434510"/>
              <a:gd name="connsiteX5" fmla="*/ 245745 w 283723"/>
              <a:gd name="connsiteY5" fmla="*/ 308780 h 434510"/>
              <a:gd name="connsiteX6" fmla="*/ 276225 w 283723"/>
              <a:gd name="connsiteY6" fmla="*/ 402125 h 434510"/>
              <a:gd name="connsiteX7" fmla="*/ 276225 w 283723"/>
              <a:gd name="connsiteY7" fmla="*/ 409745 h 434510"/>
              <a:gd name="connsiteX8" fmla="*/ 192405 w 283723"/>
              <a:gd name="connsiteY8" fmla="*/ 434510 h 4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23" h="434510">
                <a:moveTo>
                  <a:pt x="0" y="72560"/>
                </a:moveTo>
                <a:lnTo>
                  <a:pt x="89535" y="36365"/>
                </a:lnTo>
                <a:cubicBezTo>
                  <a:pt x="110808" y="27157"/>
                  <a:pt x="118110" y="21760"/>
                  <a:pt x="127635" y="17315"/>
                </a:cubicBezTo>
                <a:cubicBezTo>
                  <a:pt x="137160" y="12870"/>
                  <a:pt x="135255" y="-14117"/>
                  <a:pt x="146685" y="9695"/>
                </a:cubicBezTo>
                <a:cubicBezTo>
                  <a:pt x="158115" y="33507"/>
                  <a:pt x="179705" y="110342"/>
                  <a:pt x="196215" y="160190"/>
                </a:cubicBezTo>
                <a:cubicBezTo>
                  <a:pt x="212725" y="210038"/>
                  <a:pt x="232410" y="268458"/>
                  <a:pt x="245745" y="308780"/>
                </a:cubicBezTo>
                <a:cubicBezTo>
                  <a:pt x="259080" y="349103"/>
                  <a:pt x="276225" y="402125"/>
                  <a:pt x="276225" y="402125"/>
                </a:cubicBezTo>
                <a:cubicBezTo>
                  <a:pt x="281305" y="418952"/>
                  <a:pt x="290195" y="404348"/>
                  <a:pt x="276225" y="409745"/>
                </a:cubicBezTo>
                <a:cubicBezTo>
                  <a:pt x="262255" y="415142"/>
                  <a:pt x="227330" y="424826"/>
                  <a:pt x="192405" y="434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24A410A3-1D8C-4554-A6BA-49F061542944}"/>
              </a:ext>
            </a:extLst>
          </p:cNvPr>
          <p:cNvSpPr/>
          <p:nvPr/>
        </p:nvSpPr>
        <p:spPr>
          <a:xfrm>
            <a:off x="5584716" y="6577216"/>
            <a:ext cx="629394" cy="642734"/>
          </a:xfrm>
          <a:custGeom>
            <a:avLst/>
            <a:gdLst>
              <a:gd name="connsiteX0" fmla="*/ 145524 w 629394"/>
              <a:gd name="connsiteY0" fmla="*/ 642734 h 642734"/>
              <a:gd name="connsiteX1" fmla="*/ 57894 w 629394"/>
              <a:gd name="connsiteY1" fmla="*/ 364604 h 642734"/>
              <a:gd name="connsiteX2" fmla="*/ 27414 w 629394"/>
              <a:gd name="connsiteY2" fmla="*/ 259829 h 642734"/>
              <a:gd name="connsiteX3" fmla="*/ 8364 w 629394"/>
              <a:gd name="connsiteY3" fmla="*/ 189344 h 642734"/>
              <a:gd name="connsiteX4" fmla="*/ 2649 w 629394"/>
              <a:gd name="connsiteY4" fmla="*/ 174104 h 642734"/>
              <a:gd name="connsiteX5" fmla="*/ 50274 w 629394"/>
              <a:gd name="connsiteY5" fmla="*/ 141719 h 642734"/>
              <a:gd name="connsiteX6" fmla="*/ 208389 w 629394"/>
              <a:gd name="connsiteY6" fmla="*/ 73139 h 642734"/>
              <a:gd name="connsiteX7" fmla="*/ 332214 w 629394"/>
              <a:gd name="connsiteY7" fmla="*/ 6464 h 642734"/>
              <a:gd name="connsiteX8" fmla="*/ 356979 w 629394"/>
              <a:gd name="connsiteY8" fmla="*/ 6464 h 642734"/>
              <a:gd name="connsiteX9" fmla="*/ 396984 w 629394"/>
              <a:gd name="connsiteY9" fmla="*/ 40754 h 642734"/>
              <a:gd name="connsiteX10" fmla="*/ 446514 w 629394"/>
              <a:gd name="connsiteY10" fmla="*/ 124574 h 642734"/>
              <a:gd name="connsiteX11" fmla="*/ 499854 w 629394"/>
              <a:gd name="connsiteY11" fmla="*/ 233159 h 642734"/>
              <a:gd name="connsiteX12" fmla="*/ 539859 w 629394"/>
              <a:gd name="connsiteY12" fmla="*/ 374129 h 642734"/>
              <a:gd name="connsiteX13" fmla="*/ 587484 w 629394"/>
              <a:gd name="connsiteY13" fmla="*/ 522719 h 642734"/>
              <a:gd name="connsiteX14" fmla="*/ 629394 w 629394"/>
              <a:gd name="connsiteY14" fmla="*/ 640829 h 6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394" h="642734">
                <a:moveTo>
                  <a:pt x="145524" y="642734"/>
                </a:moveTo>
                <a:cubicBezTo>
                  <a:pt x="111551" y="535577"/>
                  <a:pt x="77579" y="428421"/>
                  <a:pt x="57894" y="364604"/>
                </a:cubicBezTo>
                <a:cubicBezTo>
                  <a:pt x="38209" y="300786"/>
                  <a:pt x="35669" y="289039"/>
                  <a:pt x="27414" y="259829"/>
                </a:cubicBezTo>
                <a:cubicBezTo>
                  <a:pt x="19159" y="230619"/>
                  <a:pt x="12491" y="203631"/>
                  <a:pt x="8364" y="189344"/>
                </a:cubicBezTo>
                <a:cubicBezTo>
                  <a:pt x="4237" y="175057"/>
                  <a:pt x="-4336" y="182041"/>
                  <a:pt x="2649" y="174104"/>
                </a:cubicBezTo>
                <a:cubicBezTo>
                  <a:pt x="9634" y="166166"/>
                  <a:pt x="15984" y="158546"/>
                  <a:pt x="50274" y="141719"/>
                </a:cubicBezTo>
                <a:cubicBezTo>
                  <a:pt x="84564" y="124891"/>
                  <a:pt x="161399" y="95681"/>
                  <a:pt x="208389" y="73139"/>
                </a:cubicBezTo>
                <a:cubicBezTo>
                  <a:pt x="255379" y="50597"/>
                  <a:pt x="307449" y="17576"/>
                  <a:pt x="332214" y="6464"/>
                </a:cubicBezTo>
                <a:cubicBezTo>
                  <a:pt x="356979" y="-4648"/>
                  <a:pt x="346184" y="749"/>
                  <a:pt x="356979" y="6464"/>
                </a:cubicBezTo>
                <a:cubicBezTo>
                  <a:pt x="367774" y="12179"/>
                  <a:pt x="382062" y="21069"/>
                  <a:pt x="396984" y="40754"/>
                </a:cubicBezTo>
                <a:cubicBezTo>
                  <a:pt x="411907" y="60439"/>
                  <a:pt x="429369" y="92507"/>
                  <a:pt x="446514" y="124574"/>
                </a:cubicBezTo>
                <a:cubicBezTo>
                  <a:pt x="463659" y="156641"/>
                  <a:pt x="484297" y="191567"/>
                  <a:pt x="499854" y="233159"/>
                </a:cubicBezTo>
                <a:cubicBezTo>
                  <a:pt x="515411" y="274751"/>
                  <a:pt x="525254" y="325869"/>
                  <a:pt x="539859" y="374129"/>
                </a:cubicBezTo>
                <a:cubicBezTo>
                  <a:pt x="554464" y="422389"/>
                  <a:pt x="572562" y="478269"/>
                  <a:pt x="587484" y="522719"/>
                </a:cubicBezTo>
                <a:cubicBezTo>
                  <a:pt x="602406" y="567169"/>
                  <a:pt x="615900" y="603999"/>
                  <a:pt x="629394" y="640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9301A3C2-3BA7-4CA8-BCCF-96E3CBE5C422}"/>
              </a:ext>
            </a:extLst>
          </p:cNvPr>
          <p:cNvSpPr/>
          <p:nvPr/>
        </p:nvSpPr>
        <p:spPr>
          <a:xfrm>
            <a:off x="5166360" y="6198870"/>
            <a:ext cx="285750" cy="1036320"/>
          </a:xfrm>
          <a:custGeom>
            <a:avLst/>
            <a:gdLst>
              <a:gd name="connsiteX0" fmla="*/ 0 w 285750"/>
              <a:gd name="connsiteY0" fmla="*/ 0 h 1036320"/>
              <a:gd name="connsiteX1" fmla="*/ 45720 w 285750"/>
              <a:gd name="connsiteY1" fmla="*/ 171450 h 1036320"/>
              <a:gd name="connsiteX2" fmla="*/ 93345 w 285750"/>
              <a:gd name="connsiteY2" fmla="*/ 382905 h 1036320"/>
              <a:gd name="connsiteX3" fmla="*/ 146685 w 285750"/>
              <a:gd name="connsiteY3" fmla="*/ 598170 h 1036320"/>
              <a:gd name="connsiteX4" fmla="*/ 194310 w 285750"/>
              <a:gd name="connsiteY4" fmla="*/ 767715 h 1036320"/>
              <a:gd name="connsiteX5" fmla="*/ 257175 w 285750"/>
              <a:gd name="connsiteY5" fmla="*/ 960120 h 1036320"/>
              <a:gd name="connsiteX6" fmla="*/ 285750 w 285750"/>
              <a:gd name="connsiteY6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1036320">
                <a:moveTo>
                  <a:pt x="0" y="0"/>
                </a:moveTo>
                <a:cubicBezTo>
                  <a:pt x="15081" y="53816"/>
                  <a:pt x="30163" y="107633"/>
                  <a:pt x="45720" y="171450"/>
                </a:cubicBezTo>
                <a:cubicBezTo>
                  <a:pt x="61277" y="235267"/>
                  <a:pt x="76518" y="311785"/>
                  <a:pt x="93345" y="382905"/>
                </a:cubicBezTo>
                <a:cubicBezTo>
                  <a:pt x="110173" y="454025"/>
                  <a:pt x="129858" y="534035"/>
                  <a:pt x="146685" y="598170"/>
                </a:cubicBezTo>
                <a:cubicBezTo>
                  <a:pt x="163512" y="662305"/>
                  <a:pt x="175895" y="707390"/>
                  <a:pt x="194310" y="767715"/>
                </a:cubicBezTo>
                <a:cubicBezTo>
                  <a:pt x="212725" y="828040"/>
                  <a:pt x="241935" y="915352"/>
                  <a:pt x="257175" y="960120"/>
                </a:cubicBezTo>
                <a:cubicBezTo>
                  <a:pt x="272415" y="1004888"/>
                  <a:pt x="279082" y="1020604"/>
                  <a:pt x="285750" y="103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919F7A94-1580-4070-ADFA-388E76522901}"/>
              </a:ext>
            </a:extLst>
          </p:cNvPr>
          <p:cNvSpPr/>
          <p:nvPr/>
        </p:nvSpPr>
        <p:spPr>
          <a:xfrm>
            <a:off x="5103495" y="5783580"/>
            <a:ext cx="401955" cy="104775"/>
          </a:xfrm>
          <a:custGeom>
            <a:avLst/>
            <a:gdLst>
              <a:gd name="connsiteX0" fmla="*/ 0 w 401955"/>
              <a:gd name="connsiteY0" fmla="*/ 0 h 104775"/>
              <a:gd name="connsiteX1" fmla="*/ 112395 w 401955"/>
              <a:gd name="connsiteY1" fmla="*/ 5715 h 104775"/>
              <a:gd name="connsiteX2" fmla="*/ 196215 w 401955"/>
              <a:gd name="connsiteY2" fmla="*/ 26670 h 104775"/>
              <a:gd name="connsiteX3" fmla="*/ 302895 w 401955"/>
              <a:gd name="connsiteY3" fmla="*/ 55245 h 104775"/>
              <a:gd name="connsiteX4" fmla="*/ 401955 w 401955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104775">
                <a:moveTo>
                  <a:pt x="0" y="0"/>
                </a:moveTo>
                <a:cubicBezTo>
                  <a:pt x="39846" y="635"/>
                  <a:pt x="79693" y="1270"/>
                  <a:pt x="112395" y="5715"/>
                </a:cubicBezTo>
                <a:cubicBezTo>
                  <a:pt x="145098" y="10160"/>
                  <a:pt x="196215" y="26670"/>
                  <a:pt x="196215" y="26670"/>
                </a:cubicBezTo>
                <a:cubicBezTo>
                  <a:pt x="227965" y="34925"/>
                  <a:pt x="268605" y="42228"/>
                  <a:pt x="302895" y="55245"/>
                </a:cubicBezTo>
                <a:cubicBezTo>
                  <a:pt x="337185" y="68262"/>
                  <a:pt x="369570" y="86518"/>
                  <a:pt x="401955" y="104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AD2CBEA0-5D83-4E18-AFD8-8DB3E7210CBF}"/>
              </a:ext>
            </a:extLst>
          </p:cNvPr>
          <p:cNvSpPr/>
          <p:nvPr/>
        </p:nvSpPr>
        <p:spPr>
          <a:xfrm>
            <a:off x="5082540" y="5414010"/>
            <a:ext cx="1567815" cy="785571"/>
          </a:xfrm>
          <a:custGeom>
            <a:avLst/>
            <a:gdLst>
              <a:gd name="connsiteX0" fmla="*/ 0 w 1567815"/>
              <a:gd name="connsiteY0" fmla="*/ 245745 h 785571"/>
              <a:gd name="connsiteX1" fmla="*/ 158115 w 1567815"/>
              <a:gd name="connsiteY1" fmla="*/ 266700 h 785571"/>
              <a:gd name="connsiteX2" fmla="*/ 283845 w 1567815"/>
              <a:gd name="connsiteY2" fmla="*/ 297180 h 785571"/>
              <a:gd name="connsiteX3" fmla="*/ 461010 w 1567815"/>
              <a:gd name="connsiteY3" fmla="*/ 367665 h 785571"/>
              <a:gd name="connsiteX4" fmla="*/ 577215 w 1567815"/>
              <a:gd name="connsiteY4" fmla="*/ 443865 h 785571"/>
              <a:gd name="connsiteX5" fmla="*/ 680085 w 1567815"/>
              <a:gd name="connsiteY5" fmla="*/ 552450 h 785571"/>
              <a:gd name="connsiteX6" fmla="*/ 775335 w 1567815"/>
              <a:gd name="connsiteY6" fmla="*/ 708660 h 785571"/>
              <a:gd name="connsiteX7" fmla="*/ 819150 w 1567815"/>
              <a:gd name="connsiteY7" fmla="*/ 765810 h 785571"/>
              <a:gd name="connsiteX8" fmla="*/ 838200 w 1567815"/>
              <a:gd name="connsiteY8" fmla="*/ 784860 h 785571"/>
              <a:gd name="connsiteX9" fmla="*/ 918210 w 1567815"/>
              <a:gd name="connsiteY9" fmla="*/ 744855 h 785571"/>
              <a:gd name="connsiteX10" fmla="*/ 1091565 w 1567815"/>
              <a:gd name="connsiteY10" fmla="*/ 630555 h 785571"/>
              <a:gd name="connsiteX11" fmla="*/ 1162050 w 1567815"/>
              <a:gd name="connsiteY11" fmla="*/ 521970 h 785571"/>
              <a:gd name="connsiteX12" fmla="*/ 1224915 w 1567815"/>
              <a:gd name="connsiteY12" fmla="*/ 390525 h 785571"/>
              <a:gd name="connsiteX13" fmla="*/ 1287780 w 1567815"/>
              <a:gd name="connsiteY13" fmla="*/ 236220 h 785571"/>
              <a:gd name="connsiteX14" fmla="*/ 1325880 w 1567815"/>
              <a:gd name="connsiteY14" fmla="*/ 163830 h 785571"/>
              <a:gd name="connsiteX15" fmla="*/ 1409700 w 1567815"/>
              <a:gd name="connsiteY15" fmla="*/ 85725 h 785571"/>
              <a:gd name="connsiteX16" fmla="*/ 1537335 w 1567815"/>
              <a:gd name="connsiteY16" fmla="*/ 17145 h 785571"/>
              <a:gd name="connsiteX17" fmla="*/ 1567815 w 1567815"/>
              <a:gd name="connsiteY17" fmla="*/ 0 h 785571"/>
              <a:gd name="connsiteX18" fmla="*/ 1567815 w 1567815"/>
              <a:gd name="connsiteY18" fmla="*/ 0 h 7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7815" h="785571">
                <a:moveTo>
                  <a:pt x="0" y="245745"/>
                </a:moveTo>
                <a:cubicBezTo>
                  <a:pt x="55404" y="251936"/>
                  <a:pt x="110808" y="258128"/>
                  <a:pt x="158115" y="266700"/>
                </a:cubicBezTo>
                <a:cubicBezTo>
                  <a:pt x="205422" y="275272"/>
                  <a:pt x="233363" y="280353"/>
                  <a:pt x="283845" y="297180"/>
                </a:cubicBezTo>
                <a:cubicBezTo>
                  <a:pt x="334328" y="314008"/>
                  <a:pt x="412115" y="343218"/>
                  <a:pt x="461010" y="367665"/>
                </a:cubicBezTo>
                <a:cubicBezTo>
                  <a:pt x="509905" y="392112"/>
                  <a:pt x="540703" y="413068"/>
                  <a:pt x="577215" y="443865"/>
                </a:cubicBezTo>
                <a:cubicBezTo>
                  <a:pt x="613727" y="474662"/>
                  <a:pt x="647065" y="508318"/>
                  <a:pt x="680085" y="552450"/>
                </a:cubicBezTo>
                <a:cubicBezTo>
                  <a:pt x="713105" y="596582"/>
                  <a:pt x="752158" y="673100"/>
                  <a:pt x="775335" y="708660"/>
                </a:cubicBezTo>
                <a:cubicBezTo>
                  <a:pt x="798513" y="744220"/>
                  <a:pt x="808673" y="753110"/>
                  <a:pt x="819150" y="765810"/>
                </a:cubicBezTo>
                <a:cubicBezTo>
                  <a:pt x="829628" y="778510"/>
                  <a:pt x="821690" y="788353"/>
                  <a:pt x="838200" y="784860"/>
                </a:cubicBezTo>
                <a:cubicBezTo>
                  <a:pt x="854710" y="781368"/>
                  <a:pt x="875983" y="770572"/>
                  <a:pt x="918210" y="744855"/>
                </a:cubicBezTo>
                <a:cubicBezTo>
                  <a:pt x="960437" y="719138"/>
                  <a:pt x="1050925" y="667703"/>
                  <a:pt x="1091565" y="630555"/>
                </a:cubicBezTo>
                <a:cubicBezTo>
                  <a:pt x="1132205" y="593408"/>
                  <a:pt x="1139825" y="561975"/>
                  <a:pt x="1162050" y="521970"/>
                </a:cubicBezTo>
                <a:cubicBezTo>
                  <a:pt x="1184275" y="481965"/>
                  <a:pt x="1203960" y="438150"/>
                  <a:pt x="1224915" y="390525"/>
                </a:cubicBezTo>
                <a:cubicBezTo>
                  <a:pt x="1245870" y="342900"/>
                  <a:pt x="1270953" y="274003"/>
                  <a:pt x="1287780" y="236220"/>
                </a:cubicBezTo>
                <a:cubicBezTo>
                  <a:pt x="1304608" y="198437"/>
                  <a:pt x="1305560" y="188912"/>
                  <a:pt x="1325880" y="163830"/>
                </a:cubicBezTo>
                <a:cubicBezTo>
                  <a:pt x="1346200" y="138748"/>
                  <a:pt x="1374458" y="110172"/>
                  <a:pt x="1409700" y="85725"/>
                </a:cubicBezTo>
                <a:cubicBezTo>
                  <a:pt x="1444942" y="61278"/>
                  <a:pt x="1510983" y="31432"/>
                  <a:pt x="1537335" y="17145"/>
                </a:cubicBezTo>
                <a:cubicBezTo>
                  <a:pt x="1563687" y="2858"/>
                  <a:pt x="1567815" y="0"/>
                  <a:pt x="1567815" y="0"/>
                </a:cubicBezTo>
                <a:lnTo>
                  <a:pt x="1567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F5B0BAA-1998-44CC-A168-E087B5DC1FDB}"/>
              </a:ext>
            </a:extLst>
          </p:cNvPr>
          <p:cNvSpPr/>
          <p:nvPr/>
        </p:nvSpPr>
        <p:spPr>
          <a:xfrm>
            <a:off x="6186445" y="6149340"/>
            <a:ext cx="761090" cy="1074420"/>
          </a:xfrm>
          <a:custGeom>
            <a:avLst/>
            <a:gdLst>
              <a:gd name="connsiteX0" fmla="*/ 252455 w 761090"/>
              <a:gd name="connsiteY0" fmla="*/ 1074420 h 1074420"/>
              <a:gd name="connsiteX1" fmla="*/ 153395 w 761090"/>
              <a:gd name="connsiteY1" fmla="*/ 807720 h 1074420"/>
              <a:gd name="connsiteX2" fmla="*/ 88625 w 761090"/>
              <a:gd name="connsiteY2" fmla="*/ 628650 h 1074420"/>
              <a:gd name="connsiteX3" fmla="*/ 65765 w 761090"/>
              <a:gd name="connsiteY3" fmla="*/ 541020 h 1074420"/>
              <a:gd name="connsiteX4" fmla="*/ 18140 w 761090"/>
              <a:gd name="connsiteY4" fmla="*/ 424815 h 1074420"/>
              <a:gd name="connsiteX5" fmla="*/ 18140 w 761090"/>
              <a:gd name="connsiteY5" fmla="*/ 411480 h 1074420"/>
              <a:gd name="connsiteX6" fmla="*/ 237215 w 761090"/>
              <a:gd name="connsiteY6" fmla="*/ 295275 h 1074420"/>
              <a:gd name="connsiteX7" fmla="*/ 479150 w 761090"/>
              <a:gd name="connsiteY7" fmla="*/ 167640 h 1074420"/>
              <a:gd name="connsiteX8" fmla="*/ 639170 w 761090"/>
              <a:gd name="connsiteY8" fmla="*/ 70485 h 1074420"/>
              <a:gd name="connsiteX9" fmla="*/ 761090 w 761090"/>
              <a:gd name="connsiteY9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090" h="1074420">
                <a:moveTo>
                  <a:pt x="252455" y="1074420"/>
                </a:moveTo>
                <a:cubicBezTo>
                  <a:pt x="216577" y="978217"/>
                  <a:pt x="180700" y="882015"/>
                  <a:pt x="153395" y="807720"/>
                </a:cubicBezTo>
                <a:cubicBezTo>
                  <a:pt x="126090" y="733425"/>
                  <a:pt x="103230" y="673100"/>
                  <a:pt x="88625" y="628650"/>
                </a:cubicBezTo>
                <a:cubicBezTo>
                  <a:pt x="74020" y="584200"/>
                  <a:pt x="77512" y="574992"/>
                  <a:pt x="65765" y="541020"/>
                </a:cubicBezTo>
                <a:cubicBezTo>
                  <a:pt x="54018" y="507048"/>
                  <a:pt x="26077" y="446405"/>
                  <a:pt x="18140" y="424815"/>
                </a:cubicBezTo>
                <a:cubicBezTo>
                  <a:pt x="10202" y="403225"/>
                  <a:pt x="-18373" y="433070"/>
                  <a:pt x="18140" y="411480"/>
                </a:cubicBezTo>
                <a:cubicBezTo>
                  <a:pt x="54653" y="389890"/>
                  <a:pt x="237215" y="295275"/>
                  <a:pt x="237215" y="295275"/>
                </a:cubicBezTo>
                <a:cubicBezTo>
                  <a:pt x="314050" y="254635"/>
                  <a:pt x="412158" y="205105"/>
                  <a:pt x="479150" y="167640"/>
                </a:cubicBezTo>
                <a:cubicBezTo>
                  <a:pt x="546143" y="130175"/>
                  <a:pt x="592180" y="98425"/>
                  <a:pt x="639170" y="70485"/>
                </a:cubicBezTo>
                <a:cubicBezTo>
                  <a:pt x="686160" y="42545"/>
                  <a:pt x="723625" y="21272"/>
                  <a:pt x="761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940D6354-7856-4FB8-9252-3B33699DC383}"/>
              </a:ext>
            </a:extLst>
          </p:cNvPr>
          <p:cNvSpPr/>
          <p:nvPr/>
        </p:nvSpPr>
        <p:spPr>
          <a:xfrm>
            <a:off x="6122101" y="6044565"/>
            <a:ext cx="882584" cy="460544"/>
          </a:xfrm>
          <a:custGeom>
            <a:avLst/>
            <a:gdLst>
              <a:gd name="connsiteX0" fmla="*/ 882584 w 882584"/>
              <a:gd name="connsiteY0" fmla="*/ 0 h 460544"/>
              <a:gd name="connsiteX1" fmla="*/ 591119 w 882584"/>
              <a:gd name="connsiteY1" fmla="*/ 173355 h 460544"/>
              <a:gd name="connsiteX2" fmla="*/ 389189 w 882584"/>
              <a:gd name="connsiteY2" fmla="*/ 289560 h 460544"/>
              <a:gd name="connsiteX3" fmla="*/ 217739 w 882584"/>
              <a:gd name="connsiteY3" fmla="*/ 373380 h 460544"/>
              <a:gd name="connsiteX4" fmla="*/ 74864 w 882584"/>
              <a:gd name="connsiteY4" fmla="*/ 443865 h 460544"/>
              <a:gd name="connsiteX5" fmla="*/ 63434 w 882584"/>
              <a:gd name="connsiteY5" fmla="*/ 455295 h 460544"/>
              <a:gd name="connsiteX6" fmla="*/ 48194 w 882584"/>
              <a:gd name="connsiteY6" fmla="*/ 455295 h 460544"/>
              <a:gd name="connsiteX7" fmla="*/ 8189 w 882584"/>
              <a:gd name="connsiteY7" fmla="*/ 390525 h 460544"/>
              <a:gd name="connsiteX8" fmla="*/ 227264 w 882584"/>
              <a:gd name="connsiteY8" fmla="*/ 247650 h 460544"/>
              <a:gd name="connsiteX9" fmla="*/ 398714 w 882584"/>
              <a:gd name="connsiteY9" fmla="*/ 110490 h 460544"/>
              <a:gd name="connsiteX10" fmla="*/ 526349 w 882584"/>
              <a:gd name="connsiteY10" fmla="*/ 1905 h 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584" h="460544">
                <a:moveTo>
                  <a:pt x="882584" y="0"/>
                </a:moveTo>
                <a:lnTo>
                  <a:pt x="591119" y="173355"/>
                </a:lnTo>
                <a:cubicBezTo>
                  <a:pt x="508887" y="221615"/>
                  <a:pt x="451419" y="256223"/>
                  <a:pt x="389189" y="289560"/>
                </a:cubicBezTo>
                <a:cubicBezTo>
                  <a:pt x="326959" y="322897"/>
                  <a:pt x="217739" y="373380"/>
                  <a:pt x="217739" y="373380"/>
                </a:cubicBezTo>
                <a:lnTo>
                  <a:pt x="74864" y="443865"/>
                </a:lnTo>
                <a:cubicBezTo>
                  <a:pt x="49147" y="457517"/>
                  <a:pt x="67879" y="453390"/>
                  <a:pt x="63434" y="455295"/>
                </a:cubicBezTo>
                <a:cubicBezTo>
                  <a:pt x="58989" y="457200"/>
                  <a:pt x="57401" y="466090"/>
                  <a:pt x="48194" y="455295"/>
                </a:cubicBezTo>
                <a:cubicBezTo>
                  <a:pt x="38986" y="444500"/>
                  <a:pt x="-21656" y="425132"/>
                  <a:pt x="8189" y="390525"/>
                </a:cubicBezTo>
                <a:cubicBezTo>
                  <a:pt x="38034" y="355918"/>
                  <a:pt x="162176" y="294323"/>
                  <a:pt x="227264" y="247650"/>
                </a:cubicBezTo>
                <a:cubicBezTo>
                  <a:pt x="292351" y="200978"/>
                  <a:pt x="348867" y="151447"/>
                  <a:pt x="398714" y="110490"/>
                </a:cubicBezTo>
                <a:cubicBezTo>
                  <a:pt x="448561" y="69533"/>
                  <a:pt x="487455" y="35719"/>
                  <a:pt x="526349" y="1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EDD8C4CA-B496-40CE-8A41-513C4FA01AC0}"/>
              </a:ext>
            </a:extLst>
          </p:cNvPr>
          <p:cNvSpPr/>
          <p:nvPr/>
        </p:nvSpPr>
        <p:spPr>
          <a:xfrm>
            <a:off x="4810125" y="6722745"/>
            <a:ext cx="272415" cy="137160"/>
          </a:xfrm>
          <a:custGeom>
            <a:avLst/>
            <a:gdLst>
              <a:gd name="connsiteX0" fmla="*/ 0 w 272415"/>
              <a:gd name="connsiteY0" fmla="*/ 137160 h 137160"/>
              <a:gd name="connsiteX1" fmla="*/ 272415 w 272415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415" h="137160">
                <a:moveTo>
                  <a:pt x="0" y="137160"/>
                </a:moveTo>
                <a:lnTo>
                  <a:pt x="2724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EF8E1D10-E2D0-4C2A-960F-A5D970325309}"/>
              </a:ext>
            </a:extLst>
          </p:cNvPr>
          <p:cNvSpPr/>
          <p:nvPr/>
        </p:nvSpPr>
        <p:spPr>
          <a:xfrm>
            <a:off x="5273040" y="6096000"/>
            <a:ext cx="941070" cy="533400"/>
          </a:xfrm>
          <a:custGeom>
            <a:avLst/>
            <a:gdLst>
              <a:gd name="connsiteX0" fmla="*/ 0 w 941070"/>
              <a:gd name="connsiteY0" fmla="*/ 533400 h 533400"/>
              <a:gd name="connsiteX1" fmla="*/ 285750 w 941070"/>
              <a:gd name="connsiteY1" fmla="*/ 426720 h 533400"/>
              <a:gd name="connsiteX2" fmla="*/ 474345 w 941070"/>
              <a:gd name="connsiteY2" fmla="*/ 310515 h 533400"/>
              <a:gd name="connsiteX3" fmla="*/ 622935 w 941070"/>
              <a:gd name="connsiteY3" fmla="*/ 207645 h 533400"/>
              <a:gd name="connsiteX4" fmla="*/ 851535 w 941070"/>
              <a:gd name="connsiteY4" fmla="*/ 57150 h 533400"/>
              <a:gd name="connsiteX5" fmla="*/ 941070 w 941070"/>
              <a:gd name="connsiteY5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070" h="533400">
                <a:moveTo>
                  <a:pt x="0" y="533400"/>
                </a:moveTo>
                <a:cubicBezTo>
                  <a:pt x="103346" y="498633"/>
                  <a:pt x="206693" y="463867"/>
                  <a:pt x="285750" y="426720"/>
                </a:cubicBezTo>
                <a:cubicBezTo>
                  <a:pt x="364808" y="389572"/>
                  <a:pt x="418148" y="347027"/>
                  <a:pt x="474345" y="310515"/>
                </a:cubicBezTo>
                <a:cubicBezTo>
                  <a:pt x="530542" y="274003"/>
                  <a:pt x="560070" y="249872"/>
                  <a:pt x="622935" y="207645"/>
                </a:cubicBezTo>
                <a:cubicBezTo>
                  <a:pt x="685800" y="165418"/>
                  <a:pt x="798513" y="91757"/>
                  <a:pt x="851535" y="57150"/>
                </a:cubicBezTo>
                <a:cubicBezTo>
                  <a:pt x="904558" y="22542"/>
                  <a:pt x="922814" y="11271"/>
                  <a:pt x="9410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1FBCCC86-57EA-45AB-AA3A-091C0C8001DE}"/>
              </a:ext>
            </a:extLst>
          </p:cNvPr>
          <p:cNvSpPr/>
          <p:nvPr/>
        </p:nvSpPr>
        <p:spPr>
          <a:xfrm>
            <a:off x="4543425" y="6880860"/>
            <a:ext cx="581025" cy="262890"/>
          </a:xfrm>
          <a:custGeom>
            <a:avLst/>
            <a:gdLst>
              <a:gd name="connsiteX0" fmla="*/ 0 w 581025"/>
              <a:gd name="connsiteY0" fmla="*/ 262890 h 262890"/>
              <a:gd name="connsiteX1" fmla="*/ 581025 w 581025"/>
              <a:gd name="connsiteY1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025" h="262890">
                <a:moveTo>
                  <a:pt x="0" y="262890"/>
                </a:moveTo>
                <a:lnTo>
                  <a:pt x="581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4A8D49B0-E16E-46F2-8EDB-4BABAD6E1F8D}"/>
              </a:ext>
            </a:extLst>
          </p:cNvPr>
          <p:cNvSpPr/>
          <p:nvPr/>
        </p:nvSpPr>
        <p:spPr>
          <a:xfrm>
            <a:off x="5318760" y="6103620"/>
            <a:ext cx="1177290" cy="712470"/>
          </a:xfrm>
          <a:custGeom>
            <a:avLst/>
            <a:gdLst>
              <a:gd name="connsiteX0" fmla="*/ 0 w 1177290"/>
              <a:gd name="connsiteY0" fmla="*/ 712470 h 712470"/>
              <a:gd name="connsiteX1" fmla="*/ 411480 w 1177290"/>
              <a:gd name="connsiteY1" fmla="*/ 523875 h 712470"/>
              <a:gd name="connsiteX2" fmla="*/ 586740 w 1177290"/>
              <a:gd name="connsiteY2" fmla="*/ 417195 h 712470"/>
              <a:gd name="connsiteX3" fmla="*/ 796290 w 1177290"/>
              <a:gd name="connsiteY3" fmla="*/ 270510 h 712470"/>
              <a:gd name="connsiteX4" fmla="*/ 1007745 w 1177290"/>
              <a:gd name="connsiteY4" fmla="*/ 125730 h 712470"/>
              <a:gd name="connsiteX5" fmla="*/ 1177290 w 1177290"/>
              <a:gd name="connsiteY5" fmla="*/ 0 h 7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90" h="712470">
                <a:moveTo>
                  <a:pt x="0" y="712470"/>
                </a:moveTo>
                <a:cubicBezTo>
                  <a:pt x="156845" y="642778"/>
                  <a:pt x="313690" y="573087"/>
                  <a:pt x="411480" y="523875"/>
                </a:cubicBezTo>
                <a:cubicBezTo>
                  <a:pt x="509270" y="474663"/>
                  <a:pt x="522605" y="459422"/>
                  <a:pt x="586740" y="417195"/>
                </a:cubicBezTo>
                <a:cubicBezTo>
                  <a:pt x="650875" y="374967"/>
                  <a:pt x="796290" y="270510"/>
                  <a:pt x="796290" y="270510"/>
                </a:cubicBezTo>
                <a:cubicBezTo>
                  <a:pt x="866458" y="221932"/>
                  <a:pt x="944245" y="170815"/>
                  <a:pt x="1007745" y="125730"/>
                </a:cubicBezTo>
                <a:cubicBezTo>
                  <a:pt x="1071245" y="80645"/>
                  <a:pt x="1124267" y="40322"/>
                  <a:pt x="11772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2DE064D-3194-46A1-A00E-5CD0D63679D2}"/>
              </a:ext>
            </a:extLst>
          </p:cNvPr>
          <p:cNvSpPr/>
          <p:nvPr/>
        </p:nvSpPr>
        <p:spPr>
          <a:xfrm>
            <a:off x="6200775" y="5021580"/>
            <a:ext cx="1083945" cy="1083945"/>
          </a:xfrm>
          <a:custGeom>
            <a:avLst/>
            <a:gdLst>
              <a:gd name="connsiteX0" fmla="*/ 0 w 1083945"/>
              <a:gd name="connsiteY0" fmla="*/ 1083945 h 1083945"/>
              <a:gd name="connsiteX1" fmla="*/ 118110 w 1083945"/>
              <a:gd name="connsiteY1" fmla="*/ 1003935 h 1083945"/>
              <a:gd name="connsiteX2" fmla="*/ 371475 w 1083945"/>
              <a:gd name="connsiteY2" fmla="*/ 781050 h 1083945"/>
              <a:gd name="connsiteX3" fmla="*/ 786765 w 1083945"/>
              <a:gd name="connsiteY3" fmla="*/ 348615 h 1083945"/>
              <a:gd name="connsiteX4" fmla="*/ 1083945 w 1083945"/>
              <a:gd name="connsiteY4" fmla="*/ 0 h 10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45" h="1083945">
                <a:moveTo>
                  <a:pt x="0" y="1083945"/>
                </a:moveTo>
                <a:cubicBezTo>
                  <a:pt x="28099" y="1069181"/>
                  <a:pt x="56198" y="1054417"/>
                  <a:pt x="118110" y="1003935"/>
                </a:cubicBezTo>
                <a:cubicBezTo>
                  <a:pt x="180022" y="953453"/>
                  <a:pt x="260033" y="890270"/>
                  <a:pt x="371475" y="781050"/>
                </a:cubicBezTo>
                <a:cubicBezTo>
                  <a:pt x="482917" y="671830"/>
                  <a:pt x="668020" y="478790"/>
                  <a:pt x="786765" y="348615"/>
                </a:cubicBezTo>
                <a:cubicBezTo>
                  <a:pt x="905510" y="218440"/>
                  <a:pt x="994727" y="109220"/>
                  <a:pt x="10839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14A14B98-3D8A-47A9-AB98-3733BEA090A6}"/>
              </a:ext>
            </a:extLst>
          </p:cNvPr>
          <p:cNvSpPr/>
          <p:nvPr/>
        </p:nvSpPr>
        <p:spPr>
          <a:xfrm>
            <a:off x="6486525" y="5013960"/>
            <a:ext cx="1053465" cy="1093470"/>
          </a:xfrm>
          <a:custGeom>
            <a:avLst/>
            <a:gdLst>
              <a:gd name="connsiteX0" fmla="*/ 0 w 1053465"/>
              <a:gd name="connsiteY0" fmla="*/ 1093470 h 1093470"/>
              <a:gd name="connsiteX1" fmla="*/ 331470 w 1053465"/>
              <a:gd name="connsiteY1" fmla="*/ 800100 h 1093470"/>
              <a:gd name="connsiteX2" fmla="*/ 592455 w 1053465"/>
              <a:gd name="connsiteY2" fmla="*/ 514350 h 1093470"/>
              <a:gd name="connsiteX3" fmla="*/ 958215 w 1053465"/>
              <a:gd name="connsiteY3" fmla="*/ 131445 h 1093470"/>
              <a:gd name="connsiteX4" fmla="*/ 1053465 w 1053465"/>
              <a:gd name="connsiteY4" fmla="*/ 0 h 10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65" h="1093470">
                <a:moveTo>
                  <a:pt x="0" y="1093470"/>
                </a:moveTo>
                <a:cubicBezTo>
                  <a:pt x="116364" y="995045"/>
                  <a:pt x="232728" y="896620"/>
                  <a:pt x="331470" y="800100"/>
                </a:cubicBezTo>
                <a:cubicBezTo>
                  <a:pt x="430213" y="703580"/>
                  <a:pt x="487998" y="625792"/>
                  <a:pt x="592455" y="514350"/>
                </a:cubicBezTo>
                <a:cubicBezTo>
                  <a:pt x="696912" y="402908"/>
                  <a:pt x="881380" y="217170"/>
                  <a:pt x="958215" y="131445"/>
                </a:cubicBezTo>
                <a:cubicBezTo>
                  <a:pt x="1035050" y="45720"/>
                  <a:pt x="1044257" y="22860"/>
                  <a:pt x="10534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D525EC62-DAB4-4636-8614-B61172802FF1}"/>
              </a:ext>
            </a:extLst>
          </p:cNvPr>
          <p:cNvSpPr/>
          <p:nvPr/>
        </p:nvSpPr>
        <p:spPr>
          <a:xfrm>
            <a:off x="6633210" y="5128260"/>
            <a:ext cx="904875" cy="931545"/>
          </a:xfrm>
          <a:custGeom>
            <a:avLst/>
            <a:gdLst>
              <a:gd name="connsiteX0" fmla="*/ 0 w 904875"/>
              <a:gd name="connsiteY0" fmla="*/ 931545 h 931545"/>
              <a:gd name="connsiteX1" fmla="*/ 339090 w 904875"/>
              <a:gd name="connsiteY1" fmla="*/ 626745 h 931545"/>
              <a:gd name="connsiteX2" fmla="*/ 594360 w 904875"/>
              <a:gd name="connsiteY2" fmla="*/ 339090 h 931545"/>
              <a:gd name="connsiteX3" fmla="*/ 819150 w 904875"/>
              <a:gd name="connsiteY3" fmla="*/ 100965 h 931545"/>
              <a:gd name="connsiteX4" fmla="*/ 904875 w 904875"/>
              <a:gd name="connsiteY4" fmla="*/ 0 h 9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31545">
                <a:moveTo>
                  <a:pt x="0" y="931545"/>
                </a:moveTo>
                <a:cubicBezTo>
                  <a:pt x="120015" y="828516"/>
                  <a:pt x="240030" y="725487"/>
                  <a:pt x="339090" y="626745"/>
                </a:cubicBezTo>
                <a:cubicBezTo>
                  <a:pt x="438150" y="528003"/>
                  <a:pt x="514350" y="426720"/>
                  <a:pt x="594360" y="339090"/>
                </a:cubicBezTo>
                <a:cubicBezTo>
                  <a:pt x="674370" y="251460"/>
                  <a:pt x="767398" y="157480"/>
                  <a:pt x="819150" y="100965"/>
                </a:cubicBezTo>
                <a:cubicBezTo>
                  <a:pt x="870903" y="44450"/>
                  <a:pt x="887889" y="22225"/>
                  <a:pt x="9048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43903A9B-FD34-46C0-A017-0272FA0521FA}"/>
              </a:ext>
            </a:extLst>
          </p:cNvPr>
          <p:cNvSpPr/>
          <p:nvPr/>
        </p:nvSpPr>
        <p:spPr>
          <a:xfrm>
            <a:off x="7541895" y="5124450"/>
            <a:ext cx="192405" cy="120015"/>
          </a:xfrm>
          <a:custGeom>
            <a:avLst/>
            <a:gdLst>
              <a:gd name="connsiteX0" fmla="*/ 0 w 192405"/>
              <a:gd name="connsiteY0" fmla="*/ 0 h 120015"/>
              <a:gd name="connsiteX1" fmla="*/ 83820 w 192405"/>
              <a:gd name="connsiteY1" fmla="*/ 38100 h 120015"/>
              <a:gd name="connsiteX2" fmla="*/ 192405 w 192405"/>
              <a:gd name="connsiteY2" fmla="*/ 120015 h 1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" h="120015">
                <a:moveTo>
                  <a:pt x="0" y="0"/>
                </a:moveTo>
                <a:cubicBezTo>
                  <a:pt x="25876" y="9049"/>
                  <a:pt x="51753" y="18098"/>
                  <a:pt x="83820" y="38100"/>
                </a:cubicBezTo>
                <a:cubicBezTo>
                  <a:pt x="115888" y="58103"/>
                  <a:pt x="154146" y="89059"/>
                  <a:pt x="192405" y="120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D770B971-AC7C-4C0E-8544-1E4E29F95991}"/>
              </a:ext>
            </a:extLst>
          </p:cNvPr>
          <p:cNvSpPr/>
          <p:nvPr/>
        </p:nvSpPr>
        <p:spPr>
          <a:xfrm>
            <a:off x="7583805" y="5065395"/>
            <a:ext cx="179070" cy="142875"/>
          </a:xfrm>
          <a:custGeom>
            <a:avLst/>
            <a:gdLst>
              <a:gd name="connsiteX0" fmla="*/ 179070 w 179070"/>
              <a:gd name="connsiteY0" fmla="*/ 142875 h 142875"/>
              <a:gd name="connsiteX1" fmla="*/ 70485 w 179070"/>
              <a:gd name="connsiteY1" fmla="*/ 55245 h 142875"/>
              <a:gd name="connsiteX2" fmla="*/ 0 w 17907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" h="142875">
                <a:moveTo>
                  <a:pt x="179070" y="142875"/>
                </a:moveTo>
                <a:lnTo>
                  <a:pt x="70485" y="55245"/>
                </a:lnTo>
                <a:cubicBezTo>
                  <a:pt x="40640" y="31432"/>
                  <a:pt x="20320" y="157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7CEC3800-DD74-48D4-B2B2-559E7764AC5B}"/>
              </a:ext>
            </a:extLst>
          </p:cNvPr>
          <p:cNvSpPr/>
          <p:nvPr/>
        </p:nvSpPr>
        <p:spPr>
          <a:xfrm>
            <a:off x="6305956" y="5613246"/>
            <a:ext cx="277956" cy="347738"/>
          </a:xfrm>
          <a:custGeom>
            <a:avLst/>
            <a:gdLst>
              <a:gd name="connsiteX0" fmla="*/ 3404 w 277956"/>
              <a:gd name="connsiteY0" fmla="*/ 347499 h 347738"/>
              <a:gd name="connsiteX1" fmla="*/ 165329 w 277956"/>
              <a:gd name="connsiteY1" fmla="*/ 212244 h 347738"/>
              <a:gd name="connsiteX2" fmla="*/ 247244 w 277956"/>
              <a:gd name="connsiteY2" fmla="*/ 132234 h 347738"/>
              <a:gd name="connsiteX3" fmla="*/ 277724 w 277956"/>
              <a:gd name="connsiteY3" fmla="*/ 96039 h 347738"/>
              <a:gd name="connsiteX4" fmla="*/ 233909 w 277956"/>
              <a:gd name="connsiteY4" fmla="*/ 52224 h 347738"/>
              <a:gd name="connsiteX5" fmla="*/ 172949 w 277956"/>
              <a:gd name="connsiteY5" fmla="*/ 2694 h 347738"/>
              <a:gd name="connsiteX6" fmla="*/ 161519 w 277956"/>
              <a:gd name="connsiteY6" fmla="*/ 12219 h 347738"/>
              <a:gd name="connsiteX7" fmla="*/ 129134 w 277956"/>
              <a:gd name="connsiteY7" fmla="*/ 59844 h 347738"/>
              <a:gd name="connsiteX8" fmla="*/ 110084 w 277956"/>
              <a:gd name="connsiteY8" fmla="*/ 107469 h 347738"/>
              <a:gd name="connsiteX9" fmla="*/ 83414 w 277956"/>
              <a:gd name="connsiteY9" fmla="*/ 179859 h 347738"/>
              <a:gd name="connsiteX10" fmla="*/ 56744 w 277956"/>
              <a:gd name="connsiteY10" fmla="*/ 244629 h 347738"/>
              <a:gd name="connsiteX11" fmla="*/ 3404 w 277956"/>
              <a:gd name="connsiteY11" fmla="*/ 347499 h 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56" h="347738">
                <a:moveTo>
                  <a:pt x="3404" y="347499"/>
                </a:moveTo>
                <a:cubicBezTo>
                  <a:pt x="21502" y="342101"/>
                  <a:pt x="124689" y="248121"/>
                  <a:pt x="165329" y="212244"/>
                </a:cubicBezTo>
                <a:cubicBezTo>
                  <a:pt x="205969" y="176367"/>
                  <a:pt x="228512" y="151601"/>
                  <a:pt x="247244" y="132234"/>
                </a:cubicBezTo>
                <a:cubicBezTo>
                  <a:pt x="265976" y="112867"/>
                  <a:pt x="279946" y="109374"/>
                  <a:pt x="277724" y="96039"/>
                </a:cubicBezTo>
                <a:cubicBezTo>
                  <a:pt x="275502" y="82704"/>
                  <a:pt x="251371" y="67781"/>
                  <a:pt x="233909" y="52224"/>
                </a:cubicBezTo>
                <a:cubicBezTo>
                  <a:pt x="216447" y="36667"/>
                  <a:pt x="185014" y="9361"/>
                  <a:pt x="172949" y="2694"/>
                </a:cubicBezTo>
                <a:cubicBezTo>
                  <a:pt x="160884" y="-3973"/>
                  <a:pt x="168822" y="2694"/>
                  <a:pt x="161519" y="12219"/>
                </a:cubicBezTo>
                <a:cubicBezTo>
                  <a:pt x="154216" y="21744"/>
                  <a:pt x="137707" y="43969"/>
                  <a:pt x="129134" y="59844"/>
                </a:cubicBezTo>
                <a:cubicBezTo>
                  <a:pt x="120562" y="75719"/>
                  <a:pt x="117704" y="87467"/>
                  <a:pt x="110084" y="107469"/>
                </a:cubicBezTo>
                <a:cubicBezTo>
                  <a:pt x="102464" y="127471"/>
                  <a:pt x="92304" y="156999"/>
                  <a:pt x="83414" y="179859"/>
                </a:cubicBezTo>
                <a:cubicBezTo>
                  <a:pt x="74524" y="202719"/>
                  <a:pt x="68809" y="223674"/>
                  <a:pt x="56744" y="244629"/>
                </a:cubicBezTo>
                <a:cubicBezTo>
                  <a:pt x="44679" y="265584"/>
                  <a:pt x="-14694" y="352897"/>
                  <a:pt x="3404" y="34749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CC5FA430-D563-484C-9208-9088E9593CBC}"/>
              </a:ext>
            </a:extLst>
          </p:cNvPr>
          <p:cNvSpPr/>
          <p:nvPr/>
        </p:nvSpPr>
        <p:spPr>
          <a:xfrm>
            <a:off x="6520623" y="5473005"/>
            <a:ext cx="223204" cy="183024"/>
          </a:xfrm>
          <a:custGeom>
            <a:avLst/>
            <a:gdLst>
              <a:gd name="connsiteX0" fmla="*/ 192 w 223204"/>
              <a:gd name="connsiteY0" fmla="*/ 101025 h 183024"/>
              <a:gd name="connsiteX1" fmla="*/ 53532 w 223204"/>
              <a:gd name="connsiteY1" fmla="*/ 64830 h 183024"/>
              <a:gd name="connsiteX2" fmla="*/ 118302 w 223204"/>
              <a:gd name="connsiteY2" fmla="*/ 28635 h 183024"/>
              <a:gd name="connsiteX3" fmla="*/ 181167 w 223204"/>
              <a:gd name="connsiteY3" fmla="*/ 60 h 183024"/>
              <a:gd name="connsiteX4" fmla="*/ 204027 w 223204"/>
              <a:gd name="connsiteY4" fmla="*/ 36255 h 183024"/>
              <a:gd name="connsiteX5" fmla="*/ 223077 w 223204"/>
              <a:gd name="connsiteY5" fmla="*/ 70545 h 183024"/>
              <a:gd name="connsiteX6" fmla="*/ 194502 w 223204"/>
              <a:gd name="connsiteY6" fmla="*/ 106740 h 183024"/>
              <a:gd name="connsiteX7" fmla="*/ 139257 w 223204"/>
              <a:gd name="connsiteY7" fmla="*/ 152460 h 183024"/>
              <a:gd name="connsiteX8" fmla="*/ 103062 w 223204"/>
              <a:gd name="connsiteY8" fmla="*/ 182940 h 183024"/>
              <a:gd name="connsiteX9" fmla="*/ 72582 w 223204"/>
              <a:gd name="connsiteY9" fmla="*/ 160080 h 183024"/>
              <a:gd name="connsiteX10" fmla="*/ 192 w 223204"/>
              <a:gd name="connsiteY10" fmla="*/ 101025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204" h="183024">
                <a:moveTo>
                  <a:pt x="192" y="101025"/>
                </a:moveTo>
                <a:cubicBezTo>
                  <a:pt x="-2983" y="85150"/>
                  <a:pt x="33847" y="76895"/>
                  <a:pt x="53532" y="64830"/>
                </a:cubicBezTo>
                <a:cubicBezTo>
                  <a:pt x="73217" y="52765"/>
                  <a:pt x="97030" y="39430"/>
                  <a:pt x="118302" y="28635"/>
                </a:cubicBezTo>
                <a:cubicBezTo>
                  <a:pt x="139574" y="17840"/>
                  <a:pt x="166880" y="-1210"/>
                  <a:pt x="181167" y="60"/>
                </a:cubicBezTo>
                <a:cubicBezTo>
                  <a:pt x="195454" y="1330"/>
                  <a:pt x="197042" y="24508"/>
                  <a:pt x="204027" y="36255"/>
                </a:cubicBezTo>
                <a:cubicBezTo>
                  <a:pt x="211012" y="48002"/>
                  <a:pt x="224665" y="58797"/>
                  <a:pt x="223077" y="70545"/>
                </a:cubicBezTo>
                <a:cubicBezTo>
                  <a:pt x="221490" y="82292"/>
                  <a:pt x="208472" y="93087"/>
                  <a:pt x="194502" y="106740"/>
                </a:cubicBezTo>
                <a:cubicBezTo>
                  <a:pt x="180532" y="120393"/>
                  <a:pt x="139257" y="152460"/>
                  <a:pt x="139257" y="152460"/>
                </a:cubicBezTo>
                <a:cubicBezTo>
                  <a:pt x="124017" y="165160"/>
                  <a:pt x="114174" y="181670"/>
                  <a:pt x="103062" y="182940"/>
                </a:cubicBezTo>
                <a:cubicBezTo>
                  <a:pt x="91950" y="184210"/>
                  <a:pt x="83694" y="170875"/>
                  <a:pt x="72582" y="160080"/>
                </a:cubicBezTo>
                <a:cubicBezTo>
                  <a:pt x="61470" y="149285"/>
                  <a:pt x="3367" y="116900"/>
                  <a:pt x="192" y="1010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F48F4576-4ED9-40F9-838B-012720C5390F}"/>
              </a:ext>
            </a:extLst>
          </p:cNvPr>
          <p:cNvSpPr/>
          <p:nvPr/>
        </p:nvSpPr>
        <p:spPr>
          <a:xfrm>
            <a:off x="6720840" y="4192292"/>
            <a:ext cx="1211221" cy="1307104"/>
          </a:xfrm>
          <a:custGeom>
            <a:avLst/>
            <a:gdLst>
              <a:gd name="connsiteX0" fmla="*/ 0 w 1211221"/>
              <a:gd name="connsiteY0" fmla="*/ 1187428 h 1307104"/>
              <a:gd name="connsiteX1" fmla="*/ 40005 w 1211221"/>
              <a:gd name="connsiteY1" fmla="*/ 1248388 h 1307104"/>
              <a:gd name="connsiteX2" fmla="*/ 68580 w 1211221"/>
              <a:gd name="connsiteY2" fmla="*/ 1288393 h 1307104"/>
              <a:gd name="connsiteX3" fmla="*/ 76200 w 1211221"/>
              <a:gd name="connsiteY3" fmla="*/ 1296013 h 1307104"/>
              <a:gd name="connsiteX4" fmla="*/ 226695 w 1211221"/>
              <a:gd name="connsiteY4" fmla="*/ 1135993 h 1307104"/>
              <a:gd name="connsiteX5" fmla="*/ 354330 w 1211221"/>
              <a:gd name="connsiteY5" fmla="*/ 972163 h 1307104"/>
              <a:gd name="connsiteX6" fmla="*/ 565785 w 1211221"/>
              <a:gd name="connsiteY6" fmla="*/ 745468 h 1307104"/>
              <a:gd name="connsiteX7" fmla="*/ 739140 w 1211221"/>
              <a:gd name="connsiteY7" fmla="*/ 551158 h 1307104"/>
              <a:gd name="connsiteX8" fmla="*/ 923925 w 1211221"/>
              <a:gd name="connsiteY8" fmla="*/ 330178 h 1307104"/>
              <a:gd name="connsiteX9" fmla="*/ 1173480 w 1211221"/>
              <a:gd name="connsiteY9" fmla="*/ 52048 h 1307104"/>
              <a:gd name="connsiteX10" fmla="*/ 1205865 w 1211221"/>
              <a:gd name="connsiteY10" fmla="*/ 613 h 13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221" h="1307104">
                <a:moveTo>
                  <a:pt x="0" y="1187428"/>
                </a:moveTo>
                <a:cubicBezTo>
                  <a:pt x="14287" y="1209494"/>
                  <a:pt x="28575" y="1231561"/>
                  <a:pt x="40005" y="1248388"/>
                </a:cubicBezTo>
                <a:cubicBezTo>
                  <a:pt x="51435" y="1265215"/>
                  <a:pt x="68580" y="1288393"/>
                  <a:pt x="68580" y="1288393"/>
                </a:cubicBezTo>
                <a:cubicBezTo>
                  <a:pt x="74613" y="1296331"/>
                  <a:pt x="49848" y="1321413"/>
                  <a:pt x="76200" y="1296013"/>
                </a:cubicBezTo>
                <a:cubicBezTo>
                  <a:pt x="102552" y="1270613"/>
                  <a:pt x="180340" y="1189968"/>
                  <a:pt x="226695" y="1135993"/>
                </a:cubicBezTo>
                <a:cubicBezTo>
                  <a:pt x="273050" y="1082018"/>
                  <a:pt x="297815" y="1037250"/>
                  <a:pt x="354330" y="972163"/>
                </a:cubicBezTo>
                <a:cubicBezTo>
                  <a:pt x="410845" y="907075"/>
                  <a:pt x="501650" y="815635"/>
                  <a:pt x="565785" y="745468"/>
                </a:cubicBezTo>
                <a:cubicBezTo>
                  <a:pt x="629920" y="675301"/>
                  <a:pt x="679450" y="620373"/>
                  <a:pt x="739140" y="551158"/>
                </a:cubicBezTo>
                <a:cubicBezTo>
                  <a:pt x="798830" y="481943"/>
                  <a:pt x="851535" y="413363"/>
                  <a:pt x="923925" y="330178"/>
                </a:cubicBezTo>
                <a:cubicBezTo>
                  <a:pt x="996315" y="246993"/>
                  <a:pt x="1126490" y="106975"/>
                  <a:pt x="1173480" y="52048"/>
                </a:cubicBezTo>
                <a:cubicBezTo>
                  <a:pt x="1220470" y="-2880"/>
                  <a:pt x="1213167" y="-1134"/>
                  <a:pt x="1205865" y="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0395493D-A997-4406-8AF9-96709833AC76}"/>
              </a:ext>
            </a:extLst>
          </p:cNvPr>
          <p:cNvSpPr/>
          <p:nvPr/>
        </p:nvSpPr>
        <p:spPr>
          <a:xfrm>
            <a:off x="7248525" y="4175760"/>
            <a:ext cx="775335" cy="891540"/>
          </a:xfrm>
          <a:custGeom>
            <a:avLst/>
            <a:gdLst>
              <a:gd name="connsiteX0" fmla="*/ 0 w 775335"/>
              <a:gd name="connsiteY0" fmla="*/ 891540 h 891540"/>
              <a:gd name="connsiteX1" fmla="*/ 230505 w 775335"/>
              <a:gd name="connsiteY1" fmla="*/ 615315 h 891540"/>
              <a:gd name="connsiteX2" fmla="*/ 514350 w 775335"/>
              <a:gd name="connsiteY2" fmla="*/ 289560 h 891540"/>
              <a:gd name="connsiteX3" fmla="*/ 775335 w 775335"/>
              <a:gd name="connsiteY3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335" h="891540">
                <a:moveTo>
                  <a:pt x="0" y="891540"/>
                </a:moveTo>
                <a:cubicBezTo>
                  <a:pt x="72390" y="803592"/>
                  <a:pt x="144780" y="715645"/>
                  <a:pt x="230505" y="615315"/>
                </a:cubicBezTo>
                <a:cubicBezTo>
                  <a:pt x="316230" y="514985"/>
                  <a:pt x="423545" y="392112"/>
                  <a:pt x="514350" y="289560"/>
                </a:cubicBezTo>
                <a:cubicBezTo>
                  <a:pt x="605155" y="187007"/>
                  <a:pt x="690245" y="93503"/>
                  <a:pt x="7753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E5FF5A37-DAD8-4F0C-875B-8C3113EF0E63}"/>
              </a:ext>
            </a:extLst>
          </p:cNvPr>
          <p:cNvSpPr/>
          <p:nvPr/>
        </p:nvSpPr>
        <p:spPr>
          <a:xfrm>
            <a:off x="7515225" y="4183380"/>
            <a:ext cx="773430" cy="876300"/>
          </a:xfrm>
          <a:custGeom>
            <a:avLst/>
            <a:gdLst>
              <a:gd name="connsiteX0" fmla="*/ 0 w 773430"/>
              <a:gd name="connsiteY0" fmla="*/ 876300 h 876300"/>
              <a:gd name="connsiteX1" fmla="*/ 361950 w 773430"/>
              <a:gd name="connsiteY1" fmla="*/ 466725 h 876300"/>
              <a:gd name="connsiteX2" fmla="*/ 567690 w 773430"/>
              <a:gd name="connsiteY2" fmla="*/ 232410 h 876300"/>
              <a:gd name="connsiteX3" fmla="*/ 720090 w 773430"/>
              <a:gd name="connsiteY3" fmla="*/ 53340 h 876300"/>
              <a:gd name="connsiteX4" fmla="*/ 773430 w 77343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" h="876300">
                <a:moveTo>
                  <a:pt x="0" y="876300"/>
                </a:moveTo>
                <a:lnTo>
                  <a:pt x="361950" y="466725"/>
                </a:lnTo>
                <a:lnTo>
                  <a:pt x="567690" y="232410"/>
                </a:lnTo>
                <a:cubicBezTo>
                  <a:pt x="627380" y="163513"/>
                  <a:pt x="685800" y="92075"/>
                  <a:pt x="720090" y="53340"/>
                </a:cubicBezTo>
                <a:cubicBezTo>
                  <a:pt x="754380" y="14605"/>
                  <a:pt x="763905" y="7302"/>
                  <a:pt x="7734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E6071238-F416-4407-BCAE-7B83CD8FD74E}"/>
              </a:ext>
            </a:extLst>
          </p:cNvPr>
          <p:cNvSpPr/>
          <p:nvPr/>
        </p:nvSpPr>
        <p:spPr>
          <a:xfrm>
            <a:off x="7581900" y="4529739"/>
            <a:ext cx="571792" cy="539466"/>
          </a:xfrm>
          <a:custGeom>
            <a:avLst/>
            <a:gdLst>
              <a:gd name="connsiteX0" fmla="*/ 0 w 571792"/>
              <a:gd name="connsiteY0" fmla="*/ 539466 h 539466"/>
              <a:gd name="connsiteX1" fmla="*/ 215265 w 571792"/>
              <a:gd name="connsiteY1" fmla="*/ 299436 h 539466"/>
              <a:gd name="connsiteX2" fmla="*/ 356235 w 571792"/>
              <a:gd name="connsiteY2" fmla="*/ 122271 h 539466"/>
              <a:gd name="connsiteX3" fmla="*/ 451485 w 571792"/>
              <a:gd name="connsiteY3" fmla="*/ 25116 h 539466"/>
              <a:gd name="connsiteX4" fmla="*/ 470535 w 571792"/>
              <a:gd name="connsiteY4" fmla="*/ 351 h 539466"/>
              <a:gd name="connsiteX5" fmla="*/ 504825 w 571792"/>
              <a:gd name="connsiteY5" fmla="*/ 13686 h 539466"/>
              <a:gd name="connsiteX6" fmla="*/ 558165 w 571792"/>
              <a:gd name="connsiteY6" fmla="*/ 55596 h 539466"/>
              <a:gd name="connsiteX7" fmla="*/ 571500 w 571792"/>
              <a:gd name="connsiteY7" fmla="*/ 76551 h 539466"/>
              <a:gd name="connsiteX8" fmla="*/ 567690 w 571792"/>
              <a:gd name="connsiteY8" fmla="*/ 133701 h 539466"/>
              <a:gd name="connsiteX9" fmla="*/ 567690 w 571792"/>
              <a:gd name="connsiteY9" fmla="*/ 133701 h 5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92" h="539466">
                <a:moveTo>
                  <a:pt x="0" y="539466"/>
                </a:moveTo>
                <a:cubicBezTo>
                  <a:pt x="77946" y="454217"/>
                  <a:pt x="155893" y="368968"/>
                  <a:pt x="215265" y="299436"/>
                </a:cubicBezTo>
                <a:cubicBezTo>
                  <a:pt x="274637" y="229904"/>
                  <a:pt x="316865" y="167991"/>
                  <a:pt x="356235" y="122271"/>
                </a:cubicBezTo>
                <a:cubicBezTo>
                  <a:pt x="395605" y="76551"/>
                  <a:pt x="432435" y="45436"/>
                  <a:pt x="451485" y="25116"/>
                </a:cubicBezTo>
                <a:cubicBezTo>
                  <a:pt x="470535" y="4796"/>
                  <a:pt x="461645" y="2256"/>
                  <a:pt x="470535" y="351"/>
                </a:cubicBezTo>
                <a:cubicBezTo>
                  <a:pt x="479425" y="-1554"/>
                  <a:pt x="490220" y="4479"/>
                  <a:pt x="504825" y="13686"/>
                </a:cubicBezTo>
                <a:cubicBezTo>
                  <a:pt x="519430" y="22893"/>
                  <a:pt x="547053" y="45119"/>
                  <a:pt x="558165" y="55596"/>
                </a:cubicBezTo>
                <a:cubicBezTo>
                  <a:pt x="569277" y="66073"/>
                  <a:pt x="569913" y="63534"/>
                  <a:pt x="571500" y="76551"/>
                </a:cubicBezTo>
                <a:cubicBezTo>
                  <a:pt x="573087" y="89568"/>
                  <a:pt x="567690" y="133701"/>
                  <a:pt x="567690" y="133701"/>
                </a:cubicBezTo>
                <a:lnTo>
                  <a:pt x="567690" y="1337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5F241885-66E5-478F-826B-224EF1C27AB2}"/>
              </a:ext>
            </a:extLst>
          </p:cNvPr>
          <p:cNvSpPr/>
          <p:nvPr/>
        </p:nvSpPr>
        <p:spPr>
          <a:xfrm>
            <a:off x="8098571" y="4191000"/>
            <a:ext cx="254854" cy="472440"/>
          </a:xfrm>
          <a:custGeom>
            <a:avLst/>
            <a:gdLst>
              <a:gd name="connsiteX0" fmla="*/ 113884 w 254854"/>
              <a:gd name="connsiteY0" fmla="*/ 472440 h 472440"/>
              <a:gd name="connsiteX1" fmla="*/ 121504 w 254854"/>
              <a:gd name="connsiteY1" fmla="*/ 407670 h 472440"/>
              <a:gd name="connsiteX2" fmla="*/ 115789 w 254854"/>
              <a:gd name="connsiteY2" fmla="*/ 379095 h 472440"/>
              <a:gd name="connsiteX3" fmla="*/ 100549 w 254854"/>
              <a:gd name="connsiteY3" fmla="*/ 363855 h 472440"/>
              <a:gd name="connsiteX4" fmla="*/ 77689 w 254854"/>
              <a:gd name="connsiteY4" fmla="*/ 340995 h 472440"/>
              <a:gd name="connsiteX5" fmla="*/ 22444 w 254854"/>
              <a:gd name="connsiteY5" fmla="*/ 308610 h 472440"/>
              <a:gd name="connsiteX6" fmla="*/ 12919 w 254854"/>
              <a:gd name="connsiteY6" fmla="*/ 297180 h 472440"/>
              <a:gd name="connsiteX7" fmla="*/ 3394 w 254854"/>
              <a:gd name="connsiteY7" fmla="*/ 293370 h 472440"/>
              <a:gd name="connsiteX8" fmla="*/ 75784 w 254854"/>
              <a:gd name="connsiteY8" fmla="*/ 207645 h 472440"/>
              <a:gd name="connsiteX9" fmla="*/ 191989 w 254854"/>
              <a:gd name="connsiteY9" fmla="*/ 66675 h 472440"/>
              <a:gd name="connsiteX10" fmla="*/ 254854 w 254854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54" h="472440">
                <a:moveTo>
                  <a:pt x="113884" y="472440"/>
                </a:moveTo>
                <a:cubicBezTo>
                  <a:pt x="117535" y="447833"/>
                  <a:pt x="121187" y="423227"/>
                  <a:pt x="121504" y="407670"/>
                </a:cubicBezTo>
                <a:cubicBezTo>
                  <a:pt x="121821" y="392113"/>
                  <a:pt x="119281" y="386397"/>
                  <a:pt x="115789" y="379095"/>
                </a:cubicBezTo>
                <a:cubicBezTo>
                  <a:pt x="112297" y="371793"/>
                  <a:pt x="100549" y="363855"/>
                  <a:pt x="100549" y="363855"/>
                </a:cubicBezTo>
                <a:cubicBezTo>
                  <a:pt x="94199" y="357505"/>
                  <a:pt x="90706" y="350202"/>
                  <a:pt x="77689" y="340995"/>
                </a:cubicBezTo>
                <a:cubicBezTo>
                  <a:pt x="64672" y="331788"/>
                  <a:pt x="33239" y="315913"/>
                  <a:pt x="22444" y="308610"/>
                </a:cubicBezTo>
                <a:cubicBezTo>
                  <a:pt x="11649" y="301307"/>
                  <a:pt x="16094" y="299720"/>
                  <a:pt x="12919" y="297180"/>
                </a:cubicBezTo>
                <a:cubicBezTo>
                  <a:pt x="9744" y="294640"/>
                  <a:pt x="-7083" y="308292"/>
                  <a:pt x="3394" y="293370"/>
                </a:cubicBezTo>
                <a:cubicBezTo>
                  <a:pt x="13871" y="278448"/>
                  <a:pt x="44352" y="245427"/>
                  <a:pt x="75784" y="207645"/>
                </a:cubicBezTo>
                <a:cubicBezTo>
                  <a:pt x="107216" y="169863"/>
                  <a:pt x="162144" y="101282"/>
                  <a:pt x="191989" y="66675"/>
                </a:cubicBezTo>
                <a:cubicBezTo>
                  <a:pt x="221834" y="32068"/>
                  <a:pt x="238344" y="16034"/>
                  <a:pt x="2548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E79B5606-1A96-4576-8676-763A61EC890E}"/>
              </a:ext>
            </a:extLst>
          </p:cNvPr>
          <p:cNvSpPr/>
          <p:nvPr/>
        </p:nvSpPr>
        <p:spPr>
          <a:xfrm>
            <a:off x="7922895" y="3160395"/>
            <a:ext cx="916305" cy="1049655"/>
          </a:xfrm>
          <a:custGeom>
            <a:avLst/>
            <a:gdLst>
              <a:gd name="connsiteX0" fmla="*/ 0 w 916305"/>
              <a:gd name="connsiteY0" fmla="*/ 1049655 h 1049655"/>
              <a:gd name="connsiteX1" fmla="*/ 312420 w 916305"/>
              <a:gd name="connsiteY1" fmla="*/ 699135 h 1049655"/>
              <a:gd name="connsiteX2" fmla="*/ 514350 w 916305"/>
              <a:gd name="connsiteY2" fmla="*/ 480060 h 1049655"/>
              <a:gd name="connsiteX3" fmla="*/ 733425 w 916305"/>
              <a:gd name="connsiteY3" fmla="*/ 232410 h 1049655"/>
              <a:gd name="connsiteX4" fmla="*/ 815340 w 916305"/>
              <a:gd name="connsiteY4" fmla="*/ 133350 h 1049655"/>
              <a:gd name="connsiteX5" fmla="*/ 916305 w 916305"/>
              <a:gd name="connsiteY5" fmla="*/ 0 h 10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05" h="1049655">
                <a:moveTo>
                  <a:pt x="0" y="1049655"/>
                </a:moveTo>
                <a:lnTo>
                  <a:pt x="312420" y="699135"/>
                </a:lnTo>
                <a:cubicBezTo>
                  <a:pt x="398145" y="604203"/>
                  <a:pt x="444182" y="557848"/>
                  <a:pt x="514350" y="480060"/>
                </a:cubicBezTo>
                <a:cubicBezTo>
                  <a:pt x="584518" y="402272"/>
                  <a:pt x="683260" y="290195"/>
                  <a:pt x="733425" y="232410"/>
                </a:cubicBezTo>
                <a:cubicBezTo>
                  <a:pt x="783590" y="174625"/>
                  <a:pt x="784860" y="172085"/>
                  <a:pt x="815340" y="133350"/>
                </a:cubicBezTo>
                <a:cubicBezTo>
                  <a:pt x="845820" y="94615"/>
                  <a:pt x="881062" y="47307"/>
                  <a:pt x="916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BCD487B0-E128-4ECD-BFE5-997B85258D89}"/>
              </a:ext>
            </a:extLst>
          </p:cNvPr>
          <p:cNvSpPr/>
          <p:nvPr/>
        </p:nvSpPr>
        <p:spPr>
          <a:xfrm>
            <a:off x="8008620" y="3032760"/>
            <a:ext cx="883920" cy="1165860"/>
          </a:xfrm>
          <a:custGeom>
            <a:avLst/>
            <a:gdLst>
              <a:gd name="connsiteX0" fmla="*/ 0 w 883920"/>
              <a:gd name="connsiteY0" fmla="*/ 1165860 h 1165860"/>
              <a:gd name="connsiteX1" fmla="*/ 419100 w 883920"/>
              <a:gd name="connsiteY1" fmla="*/ 693420 h 1165860"/>
              <a:gd name="connsiteX2" fmla="*/ 626745 w 883920"/>
              <a:gd name="connsiteY2" fmla="*/ 453390 h 1165860"/>
              <a:gd name="connsiteX3" fmla="*/ 790575 w 883920"/>
              <a:gd name="connsiteY3" fmla="*/ 180975 h 1165860"/>
              <a:gd name="connsiteX4" fmla="*/ 883920 w 883920"/>
              <a:gd name="connsiteY4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1165860">
                <a:moveTo>
                  <a:pt x="0" y="1165860"/>
                </a:moveTo>
                <a:lnTo>
                  <a:pt x="419100" y="693420"/>
                </a:lnTo>
                <a:cubicBezTo>
                  <a:pt x="523557" y="574675"/>
                  <a:pt x="564833" y="538797"/>
                  <a:pt x="626745" y="453390"/>
                </a:cubicBezTo>
                <a:cubicBezTo>
                  <a:pt x="688658" y="367982"/>
                  <a:pt x="747713" y="256540"/>
                  <a:pt x="790575" y="180975"/>
                </a:cubicBezTo>
                <a:cubicBezTo>
                  <a:pt x="833438" y="105410"/>
                  <a:pt x="858679" y="52705"/>
                  <a:pt x="883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F95FB2ED-61B2-4269-A59E-4031765EECBF}"/>
              </a:ext>
            </a:extLst>
          </p:cNvPr>
          <p:cNvSpPr/>
          <p:nvPr/>
        </p:nvSpPr>
        <p:spPr>
          <a:xfrm>
            <a:off x="8271510" y="2971800"/>
            <a:ext cx="853440" cy="1221105"/>
          </a:xfrm>
          <a:custGeom>
            <a:avLst/>
            <a:gdLst>
              <a:gd name="connsiteX0" fmla="*/ 0 w 853440"/>
              <a:gd name="connsiteY0" fmla="*/ 1221105 h 1221105"/>
              <a:gd name="connsiteX1" fmla="*/ 310515 w 853440"/>
              <a:gd name="connsiteY1" fmla="*/ 864870 h 1221105"/>
              <a:gd name="connsiteX2" fmla="*/ 598170 w 853440"/>
              <a:gd name="connsiteY2" fmla="*/ 514350 h 1221105"/>
              <a:gd name="connsiteX3" fmla="*/ 662940 w 853440"/>
              <a:gd name="connsiteY3" fmla="*/ 413385 h 1221105"/>
              <a:gd name="connsiteX4" fmla="*/ 781050 w 853440"/>
              <a:gd name="connsiteY4" fmla="*/ 169545 h 1221105"/>
              <a:gd name="connsiteX5" fmla="*/ 853440 w 853440"/>
              <a:gd name="connsiteY5" fmla="*/ 0 h 12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221105">
                <a:moveTo>
                  <a:pt x="0" y="1221105"/>
                </a:moveTo>
                <a:cubicBezTo>
                  <a:pt x="105410" y="1101883"/>
                  <a:pt x="210820" y="982662"/>
                  <a:pt x="310515" y="864870"/>
                </a:cubicBezTo>
                <a:cubicBezTo>
                  <a:pt x="410210" y="747078"/>
                  <a:pt x="539433" y="589597"/>
                  <a:pt x="598170" y="514350"/>
                </a:cubicBezTo>
                <a:cubicBezTo>
                  <a:pt x="656908" y="439102"/>
                  <a:pt x="632460" y="470852"/>
                  <a:pt x="662940" y="413385"/>
                </a:cubicBezTo>
                <a:cubicBezTo>
                  <a:pt x="693420" y="355917"/>
                  <a:pt x="749300" y="238442"/>
                  <a:pt x="781050" y="169545"/>
                </a:cubicBezTo>
                <a:cubicBezTo>
                  <a:pt x="812800" y="100648"/>
                  <a:pt x="833120" y="50324"/>
                  <a:pt x="8534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DEFDBB44-437E-4D42-BE10-F68B2321BC0E}"/>
              </a:ext>
            </a:extLst>
          </p:cNvPr>
          <p:cNvSpPr/>
          <p:nvPr/>
        </p:nvSpPr>
        <p:spPr>
          <a:xfrm>
            <a:off x="8330565" y="3492637"/>
            <a:ext cx="912495" cy="723128"/>
          </a:xfrm>
          <a:custGeom>
            <a:avLst/>
            <a:gdLst>
              <a:gd name="connsiteX0" fmla="*/ 0 w 912495"/>
              <a:gd name="connsiteY0" fmla="*/ 723128 h 723128"/>
              <a:gd name="connsiteX1" fmla="*/ 243840 w 912495"/>
              <a:gd name="connsiteY1" fmla="*/ 441188 h 723128"/>
              <a:gd name="connsiteX2" fmla="*/ 350520 w 912495"/>
              <a:gd name="connsiteY2" fmla="*/ 332603 h 723128"/>
              <a:gd name="connsiteX3" fmla="*/ 440055 w 912495"/>
              <a:gd name="connsiteY3" fmla="*/ 227828 h 723128"/>
              <a:gd name="connsiteX4" fmla="*/ 548640 w 912495"/>
              <a:gd name="connsiteY4" fmla="*/ 86858 h 723128"/>
              <a:gd name="connsiteX5" fmla="*/ 609600 w 912495"/>
              <a:gd name="connsiteY5" fmla="*/ 1133 h 723128"/>
              <a:gd name="connsiteX6" fmla="*/ 689610 w 912495"/>
              <a:gd name="connsiteY6" fmla="*/ 35423 h 723128"/>
              <a:gd name="connsiteX7" fmla="*/ 845820 w 912495"/>
              <a:gd name="connsiteY7" fmla="*/ 105908 h 723128"/>
              <a:gd name="connsiteX8" fmla="*/ 912495 w 912495"/>
              <a:gd name="connsiteY8" fmla="*/ 130673 h 7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95" h="723128">
                <a:moveTo>
                  <a:pt x="0" y="723128"/>
                </a:moveTo>
                <a:cubicBezTo>
                  <a:pt x="92710" y="614701"/>
                  <a:pt x="185420" y="506275"/>
                  <a:pt x="243840" y="441188"/>
                </a:cubicBezTo>
                <a:cubicBezTo>
                  <a:pt x="302260" y="376101"/>
                  <a:pt x="317818" y="368163"/>
                  <a:pt x="350520" y="332603"/>
                </a:cubicBezTo>
                <a:cubicBezTo>
                  <a:pt x="383223" y="297043"/>
                  <a:pt x="407035" y="268785"/>
                  <a:pt x="440055" y="227828"/>
                </a:cubicBezTo>
                <a:cubicBezTo>
                  <a:pt x="473075" y="186871"/>
                  <a:pt x="520383" y="124640"/>
                  <a:pt x="548640" y="86858"/>
                </a:cubicBezTo>
                <a:cubicBezTo>
                  <a:pt x="576897" y="49076"/>
                  <a:pt x="586105" y="9705"/>
                  <a:pt x="609600" y="1133"/>
                </a:cubicBezTo>
                <a:cubicBezTo>
                  <a:pt x="633095" y="-7440"/>
                  <a:pt x="689610" y="35423"/>
                  <a:pt x="689610" y="35423"/>
                </a:cubicBezTo>
                <a:lnTo>
                  <a:pt x="845820" y="105908"/>
                </a:lnTo>
                <a:cubicBezTo>
                  <a:pt x="882967" y="121783"/>
                  <a:pt x="897731" y="126228"/>
                  <a:pt x="912495" y="130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1A83DB0C-088B-49C6-B629-75DE752BBCED}"/>
              </a:ext>
            </a:extLst>
          </p:cNvPr>
          <p:cNvSpPr/>
          <p:nvPr/>
        </p:nvSpPr>
        <p:spPr>
          <a:xfrm>
            <a:off x="8968740" y="3114837"/>
            <a:ext cx="415290" cy="437988"/>
          </a:xfrm>
          <a:custGeom>
            <a:avLst/>
            <a:gdLst>
              <a:gd name="connsiteX0" fmla="*/ 249555 w 415290"/>
              <a:gd name="connsiteY0" fmla="*/ 437988 h 437988"/>
              <a:gd name="connsiteX1" fmla="*/ 100965 w 415290"/>
              <a:gd name="connsiteY1" fmla="*/ 382743 h 437988"/>
              <a:gd name="connsiteX2" fmla="*/ 47625 w 415290"/>
              <a:gd name="connsiteY2" fmla="*/ 359883 h 437988"/>
              <a:gd name="connsiteX3" fmla="*/ 9525 w 415290"/>
              <a:gd name="connsiteY3" fmla="*/ 342738 h 437988"/>
              <a:gd name="connsiteX4" fmla="*/ 3810 w 415290"/>
              <a:gd name="connsiteY4" fmla="*/ 308448 h 437988"/>
              <a:gd name="connsiteX5" fmla="*/ 59055 w 415290"/>
              <a:gd name="connsiteY5" fmla="*/ 192243 h 437988"/>
              <a:gd name="connsiteX6" fmla="*/ 108585 w 415290"/>
              <a:gd name="connsiteY6" fmla="*/ 77943 h 437988"/>
              <a:gd name="connsiteX7" fmla="*/ 144780 w 415290"/>
              <a:gd name="connsiteY7" fmla="*/ 1743 h 437988"/>
              <a:gd name="connsiteX8" fmla="*/ 238125 w 415290"/>
              <a:gd name="connsiteY8" fmla="*/ 26508 h 437988"/>
              <a:gd name="connsiteX9" fmla="*/ 306705 w 415290"/>
              <a:gd name="connsiteY9" fmla="*/ 49368 h 437988"/>
              <a:gd name="connsiteX10" fmla="*/ 390525 w 415290"/>
              <a:gd name="connsiteY10" fmla="*/ 77943 h 437988"/>
              <a:gd name="connsiteX11" fmla="*/ 415290 w 415290"/>
              <a:gd name="connsiteY11" fmla="*/ 79848 h 4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90" h="437988">
                <a:moveTo>
                  <a:pt x="249555" y="437988"/>
                </a:moveTo>
                <a:lnTo>
                  <a:pt x="100965" y="382743"/>
                </a:lnTo>
                <a:cubicBezTo>
                  <a:pt x="67310" y="369726"/>
                  <a:pt x="62865" y="366550"/>
                  <a:pt x="47625" y="359883"/>
                </a:cubicBezTo>
                <a:cubicBezTo>
                  <a:pt x="32385" y="353216"/>
                  <a:pt x="16828" y="351311"/>
                  <a:pt x="9525" y="342738"/>
                </a:cubicBezTo>
                <a:cubicBezTo>
                  <a:pt x="2222" y="334165"/>
                  <a:pt x="-4445" y="333531"/>
                  <a:pt x="3810" y="308448"/>
                </a:cubicBezTo>
                <a:cubicBezTo>
                  <a:pt x="12065" y="283365"/>
                  <a:pt x="41592" y="230660"/>
                  <a:pt x="59055" y="192243"/>
                </a:cubicBezTo>
                <a:cubicBezTo>
                  <a:pt x="76517" y="153825"/>
                  <a:pt x="94297" y="109693"/>
                  <a:pt x="108585" y="77943"/>
                </a:cubicBezTo>
                <a:cubicBezTo>
                  <a:pt x="122872" y="46193"/>
                  <a:pt x="123190" y="10315"/>
                  <a:pt x="144780" y="1743"/>
                </a:cubicBezTo>
                <a:cubicBezTo>
                  <a:pt x="166370" y="-6829"/>
                  <a:pt x="211138" y="18571"/>
                  <a:pt x="238125" y="26508"/>
                </a:cubicBezTo>
                <a:cubicBezTo>
                  <a:pt x="265112" y="34445"/>
                  <a:pt x="306705" y="49368"/>
                  <a:pt x="306705" y="49368"/>
                </a:cubicBezTo>
                <a:cubicBezTo>
                  <a:pt x="332105" y="57940"/>
                  <a:pt x="372427" y="72863"/>
                  <a:pt x="390525" y="77943"/>
                </a:cubicBezTo>
                <a:cubicBezTo>
                  <a:pt x="408623" y="83023"/>
                  <a:pt x="411956" y="81435"/>
                  <a:pt x="415290" y="798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D29FAFB0-1A7D-42A7-87AB-6164DA174425}"/>
              </a:ext>
            </a:extLst>
          </p:cNvPr>
          <p:cNvSpPr/>
          <p:nvPr/>
        </p:nvSpPr>
        <p:spPr>
          <a:xfrm>
            <a:off x="9123045" y="2473879"/>
            <a:ext cx="160377" cy="505541"/>
          </a:xfrm>
          <a:custGeom>
            <a:avLst/>
            <a:gdLst>
              <a:gd name="connsiteX0" fmla="*/ 0 w 160377"/>
              <a:gd name="connsiteY0" fmla="*/ 505541 h 505541"/>
              <a:gd name="connsiteX1" fmla="*/ 83820 w 160377"/>
              <a:gd name="connsiteY1" fmla="*/ 225506 h 505541"/>
              <a:gd name="connsiteX2" fmla="*/ 152400 w 160377"/>
              <a:gd name="connsiteY2" fmla="*/ 29291 h 505541"/>
              <a:gd name="connsiteX3" fmla="*/ 156210 w 160377"/>
              <a:gd name="connsiteY3" fmla="*/ 4526 h 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77" h="505541">
                <a:moveTo>
                  <a:pt x="0" y="505541"/>
                </a:moveTo>
                <a:cubicBezTo>
                  <a:pt x="29210" y="405211"/>
                  <a:pt x="58420" y="304881"/>
                  <a:pt x="83820" y="225506"/>
                </a:cubicBezTo>
                <a:cubicBezTo>
                  <a:pt x="109220" y="146131"/>
                  <a:pt x="140335" y="66121"/>
                  <a:pt x="152400" y="29291"/>
                </a:cubicBezTo>
                <a:cubicBezTo>
                  <a:pt x="164465" y="-7539"/>
                  <a:pt x="160337" y="-1507"/>
                  <a:pt x="156210" y="4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2612E9FA-42B0-483C-AC8B-B1E8AAEA313B}"/>
              </a:ext>
            </a:extLst>
          </p:cNvPr>
          <p:cNvSpPr/>
          <p:nvPr/>
        </p:nvSpPr>
        <p:spPr>
          <a:xfrm>
            <a:off x="9138990" y="2512695"/>
            <a:ext cx="258375" cy="621030"/>
          </a:xfrm>
          <a:custGeom>
            <a:avLst/>
            <a:gdLst>
              <a:gd name="connsiteX0" fmla="*/ 258375 w 258375"/>
              <a:gd name="connsiteY0" fmla="*/ 621030 h 621030"/>
              <a:gd name="connsiteX1" fmla="*/ 77400 w 258375"/>
              <a:gd name="connsiteY1" fmla="*/ 563880 h 621030"/>
              <a:gd name="connsiteX2" fmla="*/ 12630 w 258375"/>
              <a:gd name="connsiteY2" fmla="*/ 541020 h 621030"/>
              <a:gd name="connsiteX3" fmla="*/ 3105 w 258375"/>
              <a:gd name="connsiteY3" fmla="*/ 533400 h 621030"/>
              <a:gd name="connsiteX4" fmla="*/ 50730 w 258375"/>
              <a:gd name="connsiteY4" fmla="*/ 367665 h 621030"/>
              <a:gd name="connsiteX5" fmla="*/ 92640 w 258375"/>
              <a:gd name="connsiteY5" fmla="*/ 232410 h 621030"/>
              <a:gd name="connsiteX6" fmla="*/ 134550 w 258375"/>
              <a:gd name="connsiteY6" fmla="*/ 0 h 621030"/>
              <a:gd name="connsiteX7" fmla="*/ 134550 w 258375"/>
              <a:gd name="connsiteY7" fmla="*/ 0 h 621030"/>
              <a:gd name="connsiteX8" fmla="*/ 134550 w 258375"/>
              <a:gd name="connsiteY8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5" h="621030">
                <a:moveTo>
                  <a:pt x="258375" y="621030"/>
                </a:moveTo>
                <a:lnTo>
                  <a:pt x="77400" y="563880"/>
                </a:lnTo>
                <a:cubicBezTo>
                  <a:pt x="36443" y="550545"/>
                  <a:pt x="25012" y="546100"/>
                  <a:pt x="12630" y="541020"/>
                </a:cubicBezTo>
                <a:cubicBezTo>
                  <a:pt x="248" y="535940"/>
                  <a:pt x="-3245" y="562292"/>
                  <a:pt x="3105" y="533400"/>
                </a:cubicBezTo>
                <a:cubicBezTo>
                  <a:pt x="9455" y="504507"/>
                  <a:pt x="35808" y="417830"/>
                  <a:pt x="50730" y="367665"/>
                </a:cubicBezTo>
                <a:cubicBezTo>
                  <a:pt x="65652" y="317500"/>
                  <a:pt x="78670" y="293687"/>
                  <a:pt x="92640" y="232410"/>
                </a:cubicBezTo>
                <a:cubicBezTo>
                  <a:pt x="106610" y="171132"/>
                  <a:pt x="134550" y="0"/>
                  <a:pt x="134550" y="0"/>
                </a:cubicBezTo>
                <a:lnTo>
                  <a:pt x="134550" y="0"/>
                </a:lnTo>
                <a:lnTo>
                  <a:pt x="1345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5568EC17-6BA9-4EC4-85D4-BB00A851A889}"/>
              </a:ext>
            </a:extLst>
          </p:cNvPr>
          <p:cNvSpPr/>
          <p:nvPr/>
        </p:nvSpPr>
        <p:spPr>
          <a:xfrm>
            <a:off x="8928735" y="2065020"/>
            <a:ext cx="264795" cy="872490"/>
          </a:xfrm>
          <a:custGeom>
            <a:avLst/>
            <a:gdLst>
              <a:gd name="connsiteX0" fmla="*/ 0 w 264795"/>
              <a:gd name="connsiteY0" fmla="*/ 872490 h 872490"/>
              <a:gd name="connsiteX1" fmla="*/ 64770 w 264795"/>
              <a:gd name="connsiteY1" fmla="*/ 657225 h 872490"/>
              <a:gd name="connsiteX2" fmla="*/ 146685 w 264795"/>
              <a:gd name="connsiteY2" fmla="*/ 373380 h 872490"/>
              <a:gd name="connsiteX3" fmla="*/ 205740 w 264795"/>
              <a:gd name="connsiteY3" fmla="*/ 175260 h 872490"/>
              <a:gd name="connsiteX4" fmla="*/ 253365 w 264795"/>
              <a:gd name="connsiteY4" fmla="*/ 38100 h 872490"/>
              <a:gd name="connsiteX5" fmla="*/ 264795 w 264795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" h="872490">
                <a:moveTo>
                  <a:pt x="0" y="872490"/>
                </a:moveTo>
                <a:cubicBezTo>
                  <a:pt x="20161" y="806450"/>
                  <a:pt x="40323" y="740410"/>
                  <a:pt x="64770" y="657225"/>
                </a:cubicBezTo>
                <a:cubicBezTo>
                  <a:pt x="89217" y="574040"/>
                  <a:pt x="123190" y="453707"/>
                  <a:pt x="146685" y="373380"/>
                </a:cubicBezTo>
                <a:cubicBezTo>
                  <a:pt x="170180" y="293052"/>
                  <a:pt x="187960" y="231140"/>
                  <a:pt x="205740" y="175260"/>
                </a:cubicBezTo>
                <a:cubicBezTo>
                  <a:pt x="223520" y="119380"/>
                  <a:pt x="243523" y="67310"/>
                  <a:pt x="253365" y="38100"/>
                </a:cubicBezTo>
                <a:cubicBezTo>
                  <a:pt x="263207" y="8890"/>
                  <a:pt x="264001" y="4445"/>
                  <a:pt x="264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DBEB4DF7-1B08-4645-944F-2C56915F9269}"/>
              </a:ext>
            </a:extLst>
          </p:cNvPr>
          <p:cNvSpPr/>
          <p:nvPr/>
        </p:nvSpPr>
        <p:spPr>
          <a:xfrm>
            <a:off x="8923020" y="2051685"/>
            <a:ext cx="304800" cy="893445"/>
          </a:xfrm>
          <a:custGeom>
            <a:avLst/>
            <a:gdLst>
              <a:gd name="connsiteX0" fmla="*/ 0 w 304800"/>
              <a:gd name="connsiteY0" fmla="*/ 893445 h 893445"/>
              <a:gd name="connsiteX1" fmla="*/ 106680 w 304800"/>
              <a:gd name="connsiteY1" fmla="*/ 586740 h 893445"/>
              <a:gd name="connsiteX2" fmla="*/ 175260 w 304800"/>
              <a:gd name="connsiteY2" fmla="*/ 354330 h 893445"/>
              <a:gd name="connsiteX3" fmla="*/ 238125 w 304800"/>
              <a:gd name="connsiteY3" fmla="*/ 171450 h 893445"/>
              <a:gd name="connsiteX4" fmla="*/ 304800 w 304800"/>
              <a:gd name="connsiteY4" fmla="*/ 0 h 8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93445">
                <a:moveTo>
                  <a:pt x="0" y="893445"/>
                </a:moveTo>
                <a:cubicBezTo>
                  <a:pt x="38735" y="785018"/>
                  <a:pt x="77470" y="676592"/>
                  <a:pt x="106680" y="586740"/>
                </a:cubicBezTo>
                <a:cubicBezTo>
                  <a:pt x="135890" y="496887"/>
                  <a:pt x="153352" y="423545"/>
                  <a:pt x="175260" y="354330"/>
                </a:cubicBezTo>
                <a:cubicBezTo>
                  <a:pt x="197168" y="285115"/>
                  <a:pt x="216535" y="230505"/>
                  <a:pt x="238125" y="171450"/>
                </a:cubicBezTo>
                <a:cubicBezTo>
                  <a:pt x="259715" y="112395"/>
                  <a:pt x="282257" y="56197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9ED13961-A759-43EA-A295-88F5A4B2026B}"/>
              </a:ext>
            </a:extLst>
          </p:cNvPr>
          <p:cNvSpPr/>
          <p:nvPr/>
        </p:nvSpPr>
        <p:spPr>
          <a:xfrm>
            <a:off x="9189720" y="1735455"/>
            <a:ext cx="150495" cy="342900"/>
          </a:xfrm>
          <a:custGeom>
            <a:avLst/>
            <a:gdLst>
              <a:gd name="connsiteX0" fmla="*/ 0 w 150495"/>
              <a:gd name="connsiteY0" fmla="*/ 342900 h 342900"/>
              <a:gd name="connsiteX1" fmla="*/ 40005 w 150495"/>
              <a:gd name="connsiteY1" fmla="*/ 230505 h 342900"/>
              <a:gd name="connsiteX2" fmla="*/ 106680 w 150495"/>
              <a:gd name="connsiteY2" fmla="*/ 100965 h 342900"/>
              <a:gd name="connsiteX3" fmla="*/ 135255 w 150495"/>
              <a:gd name="connsiteY3" fmla="*/ 43815 h 342900"/>
              <a:gd name="connsiteX4" fmla="*/ 150495 w 150495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" h="342900">
                <a:moveTo>
                  <a:pt x="0" y="342900"/>
                </a:moveTo>
                <a:cubicBezTo>
                  <a:pt x="11112" y="306863"/>
                  <a:pt x="22225" y="270827"/>
                  <a:pt x="40005" y="230505"/>
                </a:cubicBezTo>
                <a:cubicBezTo>
                  <a:pt x="57785" y="190182"/>
                  <a:pt x="90805" y="132080"/>
                  <a:pt x="106680" y="100965"/>
                </a:cubicBezTo>
                <a:cubicBezTo>
                  <a:pt x="122555" y="69850"/>
                  <a:pt x="127953" y="60642"/>
                  <a:pt x="135255" y="43815"/>
                </a:cubicBezTo>
                <a:cubicBezTo>
                  <a:pt x="142557" y="26988"/>
                  <a:pt x="146526" y="13494"/>
                  <a:pt x="1504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EF362F50-AD65-4E86-B164-A1B67C0C5EAF}"/>
              </a:ext>
            </a:extLst>
          </p:cNvPr>
          <p:cNvSpPr/>
          <p:nvPr/>
        </p:nvSpPr>
        <p:spPr>
          <a:xfrm>
            <a:off x="9220200" y="1384935"/>
            <a:ext cx="502920" cy="685800"/>
          </a:xfrm>
          <a:custGeom>
            <a:avLst/>
            <a:gdLst>
              <a:gd name="connsiteX0" fmla="*/ 0 w 502920"/>
              <a:gd name="connsiteY0" fmla="*/ 685800 h 685800"/>
              <a:gd name="connsiteX1" fmla="*/ 68580 w 502920"/>
              <a:gd name="connsiteY1" fmla="*/ 542925 h 685800"/>
              <a:gd name="connsiteX2" fmla="*/ 163830 w 502920"/>
              <a:gd name="connsiteY2" fmla="*/ 375285 h 685800"/>
              <a:gd name="connsiteX3" fmla="*/ 228600 w 502920"/>
              <a:gd name="connsiteY3" fmla="*/ 272415 h 685800"/>
              <a:gd name="connsiteX4" fmla="*/ 339090 w 502920"/>
              <a:gd name="connsiteY4" fmla="*/ 148590 h 685800"/>
              <a:gd name="connsiteX5" fmla="*/ 436245 w 502920"/>
              <a:gd name="connsiteY5" fmla="*/ 53340 h 685800"/>
              <a:gd name="connsiteX6" fmla="*/ 502920 w 502920"/>
              <a:gd name="connsiteY6" fmla="*/ 0 h 685800"/>
              <a:gd name="connsiteX7" fmla="*/ 502920 w 50292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" h="685800">
                <a:moveTo>
                  <a:pt x="0" y="685800"/>
                </a:moveTo>
                <a:cubicBezTo>
                  <a:pt x="20637" y="640238"/>
                  <a:pt x="41275" y="594677"/>
                  <a:pt x="68580" y="542925"/>
                </a:cubicBezTo>
                <a:cubicBezTo>
                  <a:pt x="95885" y="491173"/>
                  <a:pt x="137160" y="420370"/>
                  <a:pt x="163830" y="375285"/>
                </a:cubicBezTo>
                <a:cubicBezTo>
                  <a:pt x="190500" y="330200"/>
                  <a:pt x="199390" y="310197"/>
                  <a:pt x="228600" y="272415"/>
                </a:cubicBezTo>
                <a:cubicBezTo>
                  <a:pt x="257810" y="234632"/>
                  <a:pt x="304483" y="185102"/>
                  <a:pt x="339090" y="148590"/>
                </a:cubicBezTo>
                <a:cubicBezTo>
                  <a:pt x="373697" y="112078"/>
                  <a:pt x="408940" y="78105"/>
                  <a:pt x="436245" y="53340"/>
                </a:cubicBezTo>
                <a:cubicBezTo>
                  <a:pt x="463550" y="28575"/>
                  <a:pt x="502920" y="0"/>
                  <a:pt x="502920" y="0"/>
                </a:cubicBezTo>
                <a:lnTo>
                  <a:pt x="5029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68AC84AF-047D-4FCB-8EA1-C61031CD367C}"/>
              </a:ext>
            </a:extLst>
          </p:cNvPr>
          <p:cNvSpPr/>
          <p:nvPr/>
        </p:nvSpPr>
        <p:spPr>
          <a:xfrm>
            <a:off x="9355455" y="1459230"/>
            <a:ext cx="670560" cy="807720"/>
          </a:xfrm>
          <a:custGeom>
            <a:avLst/>
            <a:gdLst>
              <a:gd name="connsiteX0" fmla="*/ 0 w 670560"/>
              <a:gd name="connsiteY0" fmla="*/ 807720 h 807720"/>
              <a:gd name="connsiteX1" fmla="*/ 140970 w 670560"/>
              <a:gd name="connsiteY1" fmla="*/ 539115 h 807720"/>
              <a:gd name="connsiteX2" fmla="*/ 291465 w 670560"/>
              <a:gd name="connsiteY2" fmla="*/ 354330 h 807720"/>
              <a:gd name="connsiteX3" fmla="*/ 413385 w 670560"/>
              <a:gd name="connsiteY3" fmla="*/ 224790 h 807720"/>
              <a:gd name="connsiteX4" fmla="*/ 541020 w 670560"/>
              <a:gd name="connsiteY4" fmla="*/ 102870 h 807720"/>
              <a:gd name="connsiteX5" fmla="*/ 632460 w 670560"/>
              <a:gd name="connsiteY5" fmla="*/ 26670 h 807720"/>
              <a:gd name="connsiteX6" fmla="*/ 670560 w 67056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807720">
                <a:moveTo>
                  <a:pt x="0" y="807720"/>
                </a:moveTo>
                <a:cubicBezTo>
                  <a:pt x="46196" y="711200"/>
                  <a:pt x="92393" y="614680"/>
                  <a:pt x="140970" y="539115"/>
                </a:cubicBezTo>
                <a:cubicBezTo>
                  <a:pt x="189548" y="463550"/>
                  <a:pt x="246063" y="406717"/>
                  <a:pt x="291465" y="354330"/>
                </a:cubicBezTo>
                <a:cubicBezTo>
                  <a:pt x="336868" y="301942"/>
                  <a:pt x="371793" y="266700"/>
                  <a:pt x="413385" y="224790"/>
                </a:cubicBezTo>
                <a:cubicBezTo>
                  <a:pt x="454978" y="182880"/>
                  <a:pt x="504508" y="135890"/>
                  <a:pt x="541020" y="102870"/>
                </a:cubicBezTo>
                <a:cubicBezTo>
                  <a:pt x="577533" y="69850"/>
                  <a:pt x="610870" y="43815"/>
                  <a:pt x="632460" y="26670"/>
                </a:cubicBezTo>
                <a:cubicBezTo>
                  <a:pt x="654050" y="9525"/>
                  <a:pt x="662305" y="4762"/>
                  <a:pt x="670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1B13E94A-828A-44EB-89E3-F335E886B138}"/>
              </a:ext>
            </a:extLst>
          </p:cNvPr>
          <p:cNvSpPr/>
          <p:nvPr/>
        </p:nvSpPr>
        <p:spPr>
          <a:xfrm>
            <a:off x="941070" y="6490318"/>
            <a:ext cx="1977390" cy="382922"/>
          </a:xfrm>
          <a:custGeom>
            <a:avLst/>
            <a:gdLst>
              <a:gd name="connsiteX0" fmla="*/ 0 w 1977390"/>
              <a:gd name="connsiteY0" fmla="*/ 81932 h 382922"/>
              <a:gd name="connsiteX1" fmla="*/ 129540 w 1977390"/>
              <a:gd name="connsiteY1" fmla="*/ 32402 h 382922"/>
              <a:gd name="connsiteX2" fmla="*/ 289560 w 1977390"/>
              <a:gd name="connsiteY2" fmla="*/ 17 h 382922"/>
              <a:gd name="connsiteX3" fmla="*/ 495300 w 1977390"/>
              <a:gd name="connsiteY3" fmla="*/ 28592 h 382922"/>
              <a:gd name="connsiteX4" fmla="*/ 714375 w 1977390"/>
              <a:gd name="connsiteY4" fmla="*/ 72407 h 382922"/>
              <a:gd name="connsiteX5" fmla="*/ 895350 w 1977390"/>
              <a:gd name="connsiteY5" fmla="*/ 116222 h 382922"/>
              <a:gd name="connsiteX6" fmla="*/ 1263015 w 1977390"/>
              <a:gd name="connsiteY6" fmla="*/ 203852 h 382922"/>
              <a:gd name="connsiteX7" fmla="*/ 1594485 w 1977390"/>
              <a:gd name="connsiteY7" fmla="*/ 285767 h 382922"/>
              <a:gd name="connsiteX8" fmla="*/ 1946910 w 1977390"/>
              <a:gd name="connsiteY8" fmla="*/ 375302 h 382922"/>
              <a:gd name="connsiteX9" fmla="*/ 1977390 w 1977390"/>
              <a:gd name="connsiteY9" fmla="*/ 382922 h 3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90" h="382922">
                <a:moveTo>
                  <a:pt x="0" y="81932"/>
                </a:moveTo>
                <a:cubicBezTo>
                  <a:pt x="40640" y="63993"/>
                  <a:pt x="81280" y="46055"/>
                  <a:pt x="129540" y="32402"/>
                </a:cubicBezTo>
                <a:cubicBezTo>
                  <a:pt x="177800" y="18749"/>
                  <a:pt x="228600" y="652"/>
                  <a:pt x="289560" y="17"/>
                </a:cubicBezTo>
                <a:cubicBezTo>
                  <a:pt x="350520" y="-618"/>
                  <a:pt x="424498" y="16527"/>
                  <a:pt x="495300" y="28592"/>
                </a:cubicBezTo>
                <a:cubicBezTo>
                  <a:pt x="566102" y="40657"/>
                  <a:pt x="647700" y="57802"/>
                  <a:pt x="714375" y="72407"/>
                </a:cubicBezTo>
                <a:cubicBezTo>
                  <a:pt x="781050" y="87012"/>
                  <a:pt x="895350" y="116222"/>
                  <a:pt x="895350" y="116222"/>
                </a:cubicBezTo>
                <a:lnTo>
                  <a:pt x="1263015" y="203852"/>
                </a:lnTo>
                <a:lnTo>
                  <a:pt x="1594485" y="285767"/>
                </a:lnTo>
                <a:lnTo>
                  <a:pt x="1946910" y="375302"/>
                </a:lnTo>
                <a:lnTo>
                  <a:pt x="1977390" y="3829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D498E5B1-4FE4-4B86-A37F-B53BF9117566}"/>
              </a:ext>
            </a:extLst>
          </p:cNvPr>
          <p:cNvSpPr/>
          <p:nvPr/>
        </p:nvSpPr>
        <p:spPr>
          <a:xfrm>
            <a:off x="941070" y="6600454"/>
            <a:ext cx="1967865" cy="377561"/>
          </a:xfrm>
          <a:custGeom>
            <a:avLst/>
            <a:gdLst>
              <a:gd name="connsiteX0" fmla="*/ 0 w 1967865"/>
              <a:gd name="connsiteY0" fmla="*/ 84191 h 377561"/>
              <a:gd name="connsiteX1" fmla="*/ 133350 w 1967865"/>
              <a:gd name="connsiteY1" fmla="*/ 32756 h 377561"/>
              <a:gd name="connsiteX2" fmla="*/ 320040 w 1967865"/>
              <a:gd name="connsiteY2" fmla="*/ 371 h 377561"/>
              <a:gd name="connsiteX3" fmla="*/ 615315 w 1967865"/>
              <a:gd name="connsiteY3" fmla="*/ 53711 h 377561"/>
              <a:gd name="connsiteX4" fmla="*/ 775335 w 1967865"/>
              <a:gd name="connsiteY4" fmla="*/ 89906 h 377561"/>
              <a:gd name="connsiteX5" fmla="*/ 1146810 w 1967865"/>
              <a:gd name="connsiteY5" fmla="*/ 173726 h 377561"/>
              <a:gd name="connsiteX6" fmla="*/ 1403985 w 1967865"/>
              <a:gd name="connsiteY6" fmla="*/ 246116 h 377561"/>
              <a:gd name="connsiteX7" fmla="*/ 1798320 w 1967865"/>
              <a:gd name="connsiteY7" fmla="*/ 341366 h 377561"/>
              <a:gd name="connsiteX8" fmla="*/ 1967865 w 1967865"/>
              <a:gd name="connsiteY8" fmla="*/ 377561 h 3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865" h="377561">
                <a:moveTo>
                  <a:pt x="0" y="84191"/>
                </a:moveTo>
                <a:cubicBezTo>
                  <a:pt x="40005" y="65458"/>
                  <a:pt x="80010" y="46726"/>
                  <a:pt x="133350" y="32756"/>
                </a:cubicBezTo>
                <a:cubicBezTo>
                  <a:pt x="186690" y="18786"/>
                  <a:pt x="239713" y="-3121"/>
                  <a:pt x="320040" y="371"/>
                </a:cubicBezTo>
                <a:cubicBezTo>
                  <a:pt x="400367" y="3863"/>
                  <a:pt x="539433" y="38789"/>
                  <a:pt x="615315" y="53711"/>
                </a:cubicBezTo>
                <a:cubicBezTo>
                  <a:pt x="691197" y="68633"/>
                  <a:pt x="775335" y="89906"/>
                  <a:pt x="775335" y="89906"/>
                </a:cubicBezTo>
                <a:lnTo>
                  <a:pt x="1146810" y="173726"/>
                </a:lnTo>
                <a:cubicBezTo>
                  <a:pt x="1251585" y="199761"/>
                  <a:pt x="1295400" y="218176"/>
                  <a:pt x="1403985" y="246116"/>
                </a:cubicBezTo>
                <a:cubicBezTo>
                  <a:pt x="1512570" y="274056"/>
                  <a:pt x="1704340" y="319459"/>
                  <a:pt x="1798320" y="341366"/>
                </a:cubicBezTo>
                <a:cubicBezTo>
                  <a:pt x="1892300" y="363274"/>
                  <a:pt x="1930082" y="370417"/>
                  <a:pt x="1967865" y="3775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1FAB7D3D-AFEB-43ED-9CBE-3CC20191F825}"/>
              </a:ext>
            </a:extLst>
          </p:cNvPr>
          <p:cNvSpPr/>
          <p:nvPr/>
        </p:nvSpPr>
        <p:spPr>
          <a:xfrm>
            <a:off x="2503170" y="6675120"/>
            <a:ext cx="1042154" cy="352686"/>
          </a:xfrm>
          <a:custGeom>
            <a:avLst/>
            <a:gdLst>
              <a:gd name="connsiteX0" fmla="*/ 375285 w 1042154"/>
              <a:gd name="connsiteY0" fmla="*/ 184785 h 352686"/>
              <a:gd name="connsiteX1" fmla="*/ 624840 w 1042154"/>
              <a:gd name="connsiteY1" fmla="*/ 255270 h 352686"/>
              <a:gd name="connsiteX2" fmla="*/ 918210 w 1042154"/>
              <a:gd name="connsiteY2" fmla="*/ 329565 h 352686"/>
              <a:gd name="connsiteX3" fmla="*/ 1028700 w 1042154"/>
              <a:gd name="connsiteY3" fmla="*/ 352425 h 352686"/>
              <a:gd name="connsiteX4" fmla="*/ 1032510 w 1042154"/>
              <a:gd name="connsiteY4" fmla="*/ 318135 h 352686"/>
              <a:gd name="connsiteX5" fmla="*/ 958215 w 1042154"/>
              <a:gd name="connsiteY5" fmla="*/ 236220 h 352686"/>
              <a:gd name="connsiteX6" fmla="*/ 739140 w 1042154"/>
              <a:gd name="connsiteY6" fmla="*/ 165735 h 352686"/>
              <a:gd name="connsiteX7" fmla="*/ 542925 w 1042154"/>
              <a:gd name="connsiteY7" fmla="*/ 106680 h 352686"/>
              <a:gd name="connsiteX8" fmla="*/ 293370 w 1042154"/>
              <a:gd name="connsiteY8" fmla="*/ 53340 h 352686"/>
              <a:gd name="connsiteX9" fmla="*/ 0 w 1042154"/>
              <a:gd name="connsiteY9" fmla="*/ 0 h 35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154" h="352686">
                <a:moveTo>
                  <a:pt x="375285" y="184785"/>
                </a:moveTo>
                <a:lnTo>
                  <a:pt x="624840" y="255270"/>
                </a:lnTo>
                <a:cubicBezTo>
                  <a:pt x="715327" y="279400"/>
                  <a:pt x="850900" y="313373"/>
                  <a:pt x="918210" y="329565"/>
                </a:cubicBezTo>
                <a:cubicBezTo>
                  <a:pt x="985520" y="345757"/>
                  <a:pt x="1009650" y="354330"/>
                  <a:pt x="1028700" y="352425"/>
                </a:cubicBezTo>
                <a:cubicBezTo>
                  <a:pt x="1047750" y="350520"/>
                  <a:pt x="1044257" y="337502"/>
                  <a:pt x="1032510" y="318135"/>
                </a:cubicBezTo>
                <a:cubicBezTo>
                  <a:pt x="1020763" y="298768"/>
                  <a:pt x="1007110" y="261620"/>
                  <a:pt x="958215" y="236220"/>
                </a:cubicBezTo>
                <a:cubicBezTo>
                  <a:pt x="909320" y="210820"/>
                  <a:pt x="808355" y="187325"/>
                  <a:pt x="739140" y="165735"/>
                </a:cubicBezTo>
                <a:cubicBezTo>
                  <a:pt x="669925" y="144145"/>
                  <a:pt x="617220" y="125412"/>
                  <a:pt x="542925" y="106680"/>
                </a:cubicBezTo>
                <a:cubicBezTo>
                  <a:pt x="468630" y="87948"/>
                  <a:pt x="383857" y="71120"/>
                  <a:pt x="293370" y="53340"/>
                </a:cubicBezTo>
                <a:cubicBezTo>
                  <a:pt x="202883" y="35560"/>
                  <a:pt x="85090" y="53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DAD6D1E8-439D-4645-918C-B231C093B40D}"/>
              </a:ext>
            </a:extLst>
          </p:cNvPr>
          <p:cNvSpPr/>
          <p:nvPr/>
        </p:nvSpPr>
        <p:spPr>
          <a:xfrm>
            <a:off x="2844165" y="6962775"/>
            <a:ext cx="935355" cy="262890"/>
          </a:xfrm>
          <a:custGeom>
            <a:avLst/>
            <a:gdLst>
              <a:gd name="connsiteX0" fmla="*/ 0 w 935355"/>
              <a:gd name="connsiteY0" fmla="*/ 0 h 262890"/>
              <a:gd name="connsiteX1" fmla="*/ 346710 w 935355"/>
              <a:gd name="connsiteY1" fmla="*/ 87630 h 262890"/>
              <a:gd name="connsiteX2" fmla="*/ 546735 w 935355"/>
              <a:gd name="connsiteY2" fmla="*/ 137160 h 262890"/>
              <a:gd name="connsiteX3" fmla="*/ 760095 w 935355"/>
              <a:gd name="connsiteY3" fmla="*/ 196215 h 262890"/>
              <a:gd name="connsiteX4" fmla="*/ 815340 w 935355"/>
              <a:gd name="connsiteY4" fmla="*/ 222885 h 262890"/>
              <a:gd name="connsiteX5" fmla="*/ 935355 w 935355"/>
              <a:gd name="connsiteY5" fmla="*/ 262890 h 262890"/>
              <a:gd name="connsiteX6" fmla="*/ 935355 w 935355"/>
              <a:gd name="connsiteY6" fmla="*/ 26289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355" h="262890">
                <a:moveTo>
                  <a:pt x="0" y="0"/>
                </a:moveTo>
                <a:lnTo>
                  <a:pt x="346710" y="87630"/>
                </a:lnTo>
                <a:lnTo>
                  <a:pt x="546735" y="137160"/>
                </a:lnTo>
                <a:cubicBezTo>
                  <a:pt x="615632" y="155257"/>
                  <a:pt x="715328" y="181928"/>
                  <a:pt x="760095" y="196215"/>
                </a:cubicBezTo>
                <a:cubicBezTo>
                  <a:pt x="804862" y="210502"/>
                  <a:pt x="786130" y="211772"/>
                  <a:pt x="815340" y="222885"/>
                </a:cubicBezTo>
                <a:cubicBezTo>
                  <a:pt x="844550" y="233998"/>
                  <a:pt x="935355" y="262890"/>
                  <a:pt x="935355" y="262890"/>
                </a:cubicBezTo>
                <a:lnTo>
                  <a:pt x="935355" y="2628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2FD00203-398A-49DE-84BF-C219A1B18513}"/>
              </a:ext>
            </a:extLst>
          </p:cNvPr>
          <p:cNvSpPr/>
          <p:nvPr/>
        </p:nvSpPr>
        <p:spPr>
          <a:xfrm>
            <a:off x="3598952" y="6914614"/>
            <a:ext cx="395833" cy="252213"/>
          </a:xfrm>
          <a:custGeom>
            <a:avLst/>
            <a:gdLst>
              <a:gd name="connsiteX0" fmla="*/ 395833 w 395833"/>
              <a:gd name="connsiteY0" fmla="*/ 225326 h 252213"/>
              <a:gd name="connsiteX1" fmla="*/ 344398 w 395833"/>
              <a:gd name="connsiteY1" fmla="*/ 251996 h 252213"/>
              <a:gd name="connsiteX2" fmla="*/ 302488 w 395833"/>
              <a:gd name="connsiteY2" fmla="*/ 238661 h 252213"/>
              <a:gd name="connsiteX3" fmla="*/ 161518 w 395833"/>
              <a:gd name="connsiteY3" fmla="*/ 189131 h 252213"/>
              <a:gd name="connsiteX4" fmla="*/ 54838 w 395833"/>
              <a:gd name="connsiteY4" fmla="*/ 156746 h 252213"/>
              <a:gd name="connsiteX5" fmla="*/ 3403 w 395833"/>
              <a:gd name="connsiteY5" fmla="*/ 131981 h 252213"/>
              <a:gd name="connsiteX6" fmla="*/ 24358 w 395833"/>
              <a:gd name="connsiteY6" fmla="*/ 91976 h 252213"/>
              <a:gd name="connsiteX7" fmla="*/ 180568 w 395833"/>
              <a:gd name="connsiteY7" fmla="*/ 78641 h 252213"/>
              <a:gd name="connsiteX8" fmla="*/ 239623 w 395833"/>
              <a:gd name="connsiteY8" fmla="*/ 8156 h 252213"/>
              <a:gd name="connsiteX9" fmla="*/ 243433 w 395833"/>
              <a:gd name="connsiteY9" fmla="*/ 4346 h 2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33" h="252213">
                <a:moveTo>
                  <a:pt x="395833" y="225326"/>
                </a:moveTo>
                <a:cubicBezTo>
                  <a:pt x="377894" y="237549"/>
                  <a:pt x="359956" y="249773"/>
                  <a:pt x="344398" y="251996"/>
                </a:cubicBezTo>
                <a:cubicBezTo>
                  <a:pt x="328840" y="254219"/>
                  <a:pt x="302488" y="238661"/>
                  <a:pt x="302488" y="238661"/>
                </a:cubicBezTo>
                <a:lnTo>
                  <a:pt x="161518" y="189131"/>
                </a:lnTo>
                <a:cubicBezTo>
                  <a:pt x="120243" y="175478"/>
                  <a:pt x="81190" y="166271"/>
                  <a:pt x="54838" y="156746"/>
                </a:cubicBezTo>
                <a:cubicBezTo>
                  <a:pt x="28486" y="147221"/>
                  <a:pt x="8483" y="142776"/>
                  <a:pt x="3403" y="131981"/>
                </a:cubicBezTo>
                <a:cubicBezTo>
                  <a:pt x="-1677" y="121186"/>
                  <a:pt x="-5169" y="100866"/>
                  <a:pt x="24358" y="91976"/>
                </a:cubicBezTo>
                <a:cubicBezTo>
                  <a:pt x="53885" y="83086"/>
                  <a:pt x="144691" y="92611"/>
                  <a:pt x="180568" y="78641"/>
                </a:cubicBezTo>
                <a:cubicBezTo>
                  <a:pt x="216445" y="64671"/>
                  <a:pt x="239623" y="8156"/>
                  <a:pt x="239623" y="8156"/>
                </a:cubicBezTo>
                <a:cubicBezTo>
                  <a:pt x="250100" y="-4226"/>
                  <a:pt x="246766" y="60"/>
                  <a:pt x="243433" y="4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3167AD16-CD08-4B62-AB44-FDA7820B0063}"/>
              </a:ext>
            </a:extLst>
          </p:cNvPr>
          <p:cNvSpPr/>
          <p:nvPr/>
        </p:nvSpPr>
        <p:spPr>
          <a:xfrm>
            <a:off x="3528774" y="6129336"/>
            <a:ext cx="826074" cy="822966"/>
          </a:xfrm>
          <a:custGeom>
            <a:avLst/>
            <a:gdLst>
              <a:gd name="connsiteX0" fmla="*/ 264081 w 826074"/>
              <a:gd name="connsiteY0" fmla="*/ 749619 h 822966"/>
              <a:gd name="connsiteX1" fmla="*/ 243126 w 826074"/>
              <a:gd name="connsiteY1" fmla="*/ 797244 h 822966"/>
              <a:gd name="connsiteX2" fmla="*/ 210741 w 826074"/>
              <a:gd name="connsiteY2" fmla="*/ 816294 h 822966"/>
              <a:gd name="connsiteX3" fmla="*/ 113586 w 826074"/>
              <a:gd name="connsiteY3" fmla="*/ 822009 h 822966"/>
              <a:gd name="connsiteX4" fmla="*/ 79296 w 826074"/>
              <a:gd name="connsiteY4" fmla="*/ 818199 h 822966"/>
              <a:gd name="connsiteX5" fmla="*/ 24051 w 826074"/>
              <a:gd name="connsiteY5" fmla="*/ 778194 h 822966"/>
              <a:gd name="connsiteX6" fmla="*/ 3096 w 826074"/>
              <a:gd name="connsiteY6" fmla="*/ 732474 h 822966"/>
              <a:gd name="connsiteX7" fmla="*/ 6906 w 826074"/>
              <a:gd name="connsiteY7" fmla="*/ 677229 h 822966"/>
              <a:gd name="connsiteX8" fmla="*/ 65961 w 826074"/>
              <a:gd name="connsiteY8" fmla="*/ 559119 h 822966"/>
              <a:gd name="connsiteX9" fmla="*/ 67866 w 826074"/>
              <a:gd name="connsiteY9" fmla="*/ 364809 h 822966"/>
              <a:gd name="connsiteX10" fmla="*/ 67866 w 826074"/>
              <a:gd name="connsiteY10" fmla="*/ 265749 h 822966"/>
              <a:gd name="connsiteX11" fmla="*/ 85011 w 826074"/>
              <a:gd name="connsiteY11" fmla="*/ 180024 h 822966"/>
              <a:gd name="connsiteX12" fmla="*/ 94536 w 826074"/>
              <a:gd name="connsiteY12" fmla="*/ 157164 h 822966"/>
              <a:gd name="connsiteX13" fmla="*/ 121206 w 826074"/>
              <a:gd name="connsiteY13" fmla="*/ 138114 h 822966"/>
              <a:gd name="connsiteX14" fmla="*/ 305991 w 826074"/>
              <a:gd name="connsiteY14" fmla="*/ 80964 h 822966"/>
              <a:gd name="connsiteX15" fmla="*/ 464106 w 826074"/>
              <a:gd name="connsiteY15" fmla="*/ 31434 h 822966"/>
              <a:gd name="connsiteX16" fmla="*/ 547926 w 826074"/>
              <a:gd name="connsiteY16" fmla="*/ 12384 h 822966"/>
              <a:gd name="connsiteX17" fmla="*/ 586026 w 826074"/>
              <a:gd name="connsiteY17" fmla="*/ 6669 h 822966"/>
              <a:gd name="connsiteX18" fmla="*/ 610791 w 826074"/>
              <a:gd name="connsiteY18" fmla="*/ 2859 h 822966"/>
              <a:gd name="connsiteX19" fmla="*/ 643176 w 826074"/>
              <a:gd name="connsiteY19" fmla="*/ 52389 h 822966"/>
              <a:gd name="connsiteX20" fmla="*/ 702231 w 826074"/>
              <a:gd name="connsiteY20" fmla="*/ 159069 h 822966"/>
              <a:gd name="connsiteX21" fmla="*/ 726996 w 826074"/>
              <a:gd name="connsiteY21" fmla="*/ 202884 h 822966"/>
              <a:gd name="connsiteX22" fmla="*/ 791766 w 826074"/>
              <a:gd name="connsiteY22" fmla="*/ 317184 h 822966"/>
              <a:gd name="connsiteX23" fmla="*/ 826056 w 826074"/>
              <a:gd name="connsiteY23" fmla="*/ 397194 h 822966"/>
              <a:gd name="connsiteX24" fmla="*/ 795576 w 826074"/>
              <a:gd name="connsiteY24" fmla="*/ 439104 h 8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074" h="822966">
                <a:moveTo>
                  <a:pt x="264081" y="749619"/>
                </a:moveTo>
                <a:cubicBezTo>
                  <a:pt x="258048" y="767875"/>
                  <a:pt x="252016" y="786131"/>
                  <a:pt x="243126" y="797244"/>
                </a:cubicBezTo>
                <a:cubicBezTo>
                  <a:pt x="234236" y="808357"/>
                  <a:pt x="232331" y="812167"/>
                  <a:pt x="210741" y="816294"/>
                </a:cubicBezTo>
                <a:cubicBezTo>
                  <a:pt x="189151" y="820421"/>
                  <a:pt x="135493" y="821692"/>
                  <a:pt x="113586" y="822009"/>
                </a:cubicBezTo>
                <a:cubicBezTo>
                  <a:pt x="91678" y="822327"/>
                  <a:pt x="94218" y="825502"/>
                  <a:pt x="79296" y="818199"/>
                </a:cubicBezTo>
                <a:cubicBezTo>
                  <a:pt x="64373" y="810897"/>
                  <a:pt x="36751" y="792482"/>
                  <a:pt x="24051" y="778194"/>
                </a:cubicBezTo>
                <a:cubicBezTo>
                  <a:pt x="11351" y="763907"/>
                  <a:pt x="5953" y="749301"/>
                  <a:pt x="3096" y="732474"/>
                </a:cubicBezTo>
                <a:cubicBezTo>
                  <a:pt x="238" y="715646"/>
                  <a:pt x="-3572" y="706121"/>
                  <a:pt x="6906" y="677229"/>
                </a:cubicBezTo>
                <a:cubicBezTo>
                  <a:pt x="17383" y="648336"/>
                  <a:pt x="55801" y="611189"/>
                  <a:pt x="65961" y="559119"/>
                </a:cubicBezTo>
                <a:cubicBezTo>
                  <a:pt x="76121" y="507049"/>
                  <a:pt x="67548" y="413704"/>
                  <a:pt x="67866" y="364809"/>
                </a:cubicBezTo>
                <a:cubicBezTo>
                  <a:pt x="68183" y="315914"/>
                  <a:pt x="65009" y="296546"/>
                  <a:pt x="67866" y="265749"/>
                </a:cubicBezTo>
                <a:cubicBezTo>
                  <a:pt x="70723" y="234952"/>
                  <a:pt x="80566" y="198121"/>
                  <a:pt x="85011" y="180024"/>
                </a:cubicBezTo>
                <a:cubicBezTo>
                  <a:pt x="89456" y="161927"/>
                  <a:pt x="88504" y="164149"/>
                  <a:pt x="94536" y="157164"/>
                </a:cubicBezTo>
                <a:cubicBezTo>
                  <a:pt x="100568" y="150179"/>
                  <a:pt x="85964" y="150814"/>
                  <a:pt x="121206" y="138114"/>
                </a:cubicBezTo>
                <a:cubicBezTo>
                  <a:pt x="156448" y="125414"/>
                  <a:pt x="305991" y="80964"/>
                  <a:pt x="305991" y="80964"/>
                </a:cubicBezTo>
                <a:cubicBezTo>
                  <a:pt x="363141" y="63184"/>
                  <a:pt x="423784" y="42864"/>
                  <a:pt x="464106" y="31434"/>
                </a:cubicBezTo>
                <a:cubicBezTo>
                  <a:pt x="504428" y="20004"/>
                  <a:pt x="527606" y="16511"/>
                  <a:pt x="547926" y="12384"/>
                </a:cubicBezTo>
                <a:cubicBezTo>
                  <a:pt x="568246" y="8257"/>
                  <a:pt x="586026" y="6669"/>
                  <a:pt x="586026" y="6669"/>
                </a:cubicBezTo>
                <a:cubicBezTo>
                  <a:pt x="596503" y="5082"/>
                  <a:pt x="601266" y="-4761"/>
                  <a:pt x="610791" y="2859"/>
                </a:cubicBezTo>
                <a:cubicBezTo>
                  <a:pt x="620316" y="10479"/>
                  <a:pt x="627936" y="26354"/>
                  <a:pt x="643176" y="52389"/>
                </a:cubicBezTo>
                <a:cubicBezTo>
                  <a:pt x="658416" y="78424"/>
                  <a:pt x="688261" y="133986"/>
                  <a:pt x="702231" y="159069"/>
                </a:cubicBezTo>
                <a:cubicBezTo>
                  <a:pt x="716201" y="184151"/>
                  <a:pt x="726996" y="202884"/>
                  <a:pt x="726996" y="202884"/>
                </a:cubicBezTo>
                <a:cubicBezTo>
                  <a:pt x="741918" y="229236"/>
                  <a:pt x="775256" y="284799"/>
                  <a:pt x="791766" y="317184"/>
                </a:cubicBezTo>
                <a:cubicBezTo>
                  <a:pt x="808276" y="349569"/>
                  <a:pt x="825421" y="376874"/>
                  <a:pt x="826056" y="397194"/>
                </a:cubicBezTo>
                <a:cubicBezTo>
                  <a:pt x="826691" y="417514"/>
                  <a:pt x="811133" y="428309"/>
                  <a:pt x="795576" y="439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正方形/長方形 2239">
            <a:extLst>
              <a:ext uri="{FF2B5EF4-FFF2-40B4-BE49-F238E27FC236}">
                <a16:creationId xmlns:a16="http://schemas.microsoft.com/office/drawing/2014/main" id="{A3CF12AA-1820-463F-B7B5-3500219CE7D4}"/>
              </a:ext>
            </a:extLst>
          </p:cNvPr>
          <p:cNvSpPr/>
          <p:nvPr/>
        </p:nvSpPr>
        <p:spPr>
          <a:xfrm rot="20071834">
            <a:off x="4215580" y="6336193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65CCC508-90C2-40CB-B7F4-FE38653E6B24}"/>
              </a:ext>
            </a:extLst>
          </p:cNvPr>
          <p:cNvSpPr/>
          <p:nvPr/>
        </p:nvSpPr>
        <p:spPr>
          <a:xfrm rot="20071834">
            <a:off x="4261379" y="6457956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45724F5-375A-471D-B653-3D96DD412A4A}"/>
              </a:ext>
            </a:extLst>
          </p:cNvPr>
          <p:cNvSpPr/>
          <p:nvPr/>
        </p:nvSpPr>
        <p:spPr>
          <a:xfrm>
            <a:off x="2522220" y="5699760"/>
            <a:ext cx="1063343" cy="1145403"/>
          </a:xfrm>
          <a:custGeom>
            <a:avLst/>
            <a:gdLst>
              <a:gd name="connsiteX0" fmla="*/ 0 w 1063343"/>
              <a:gd name="connsiteY0" fmla="*/ 923925 h 1145403"/>
              <a:gd name="connsiteX1" fmla="*/ 251460 w 1063343"/>
              <a:gd name="connsiteY1" fmla="*/ 963930 h 1145403"/>
              <a:gd name="connsiteX2" fmla="*/ 491490 w 1063343"/>
              <a:gd name="connsiteY2" fmla="*/ 1015365 h 1145403"/>
              <a:gd name="connsiteX3" fmla="*/ 723900 w 1063343"/>
              <a:gd name="connsiteY3" fmla="*/ 1080135 h 1145403"/>
              <a:gd name="connsiteX4" fmla="*/ 916305 w 1063343"/>
              <a:gd name="connsiteY4" fmla="*/ 1131570 h 1145403"/>
              <a:gd name="connsiteX5" fmla="*/ 931545 w 1063343"/>
              <a:gd name="connsiteY5" fmla="*/ 1133475 h 1145403"/>
              <a:gd name="connsiteX6" fmla="*/ 998220 w 1063343"/>
              <a:gd name="connsiteY6" fmla="*/ 992505 h 1145403"/>
              <a:gd name="connsiteX7" fmla="*/ 1005840 w 1063343"/>
              <a:gd name="connsiteY7" fmla="*/ 895350 h 1145403"/>
              <a:gd name="connsiteX8" fmla="*/ 1003935 w 1063343"/>
              <a:gd name="connsiteY8" fmla="*/ 760095 h 1145403"/>
              <a:gd name="connsiteX9" fmla="*/ 1013460 w 1063343"/>
              <a:gd name="connsiteY9" fmla="*/ 670560 h 1145403"/>
              <a:gd name="connsiteX10" fmla="*/ 1055370 w 1063343"/>
              <a:gd name="connsiteY10" fmla="*/ 516255 h 1145403"/>
              <a:gd name="connsiteX11" fmla="*/ 1061085 w 1063343"/>
              <a:gd name="connsiteY11" fmla="*/ 344805 h 1145403"/>
              <a:gd name="connsiteX12" fmla="*/ 1028700 w 1063343"/>
              <a:gd name="connsiteY12" fmla="*/ 83820 h 1145403"/>
              <a:gd name="connsiteX13" fmla="*/ 1013460 w 1063343"/>
              <a:gd name="connsiteY13" fmla="*/ 0 h 11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343" h="1145403">
                <a:moveTo>
                  <a:pt x="0" y="923925"/>
                </a:moveTo>
                <a:cubicBezTo>
                  <a:pt x="84772" y="936307"/>
                  <a:pt x="169545" y="948690"/>
                  <a:pt x="251460" y="963930"/>
                </a:cubicBezTo>
                <a:cubicBezTo>
                  <a:pt x="333375" y="979170"/>
                  <a:pt x="412750" y="995998"/>
                  <a:pt x="491490" y="1015365"/>
                </a:cubicBezTo>
                <a:cubicBezTo>
                  <a:pt x="570230" y="1034732"/>
                  <a:pt x="723900" y="1080135"/>
                  <a:pt x="723900" y="1080135"/>
                </a:cubicBezTo>
                <a:lnTo>
                  <a:pt x="916305" y="1131570"/>
                </a:lnTo>
                <a:cubicBezTo>
                  <a:pt x="950912" y="1140460"/>
                  <a:pt x="917893" y="1156652"/>
                  <a:pt x="931545" y="1133475"/>
                </a:cubicBezTo>
                <a:cubicBezTo>
                  <a:pt x="945197" y="1110298"/>
                  <a:pt x="985838" y="1032193"/>
                  <a:pt x="998220" y="992505"/>
                </a:cubicBezTo>
                <a:cubicBezTo>
                  <a:pt x="1010603" y="952818"/>
                  <a:pt x="1004888" y="934085"/>
                  <a:pt x="1005840" y="895350"/>
                </a:cubicBezTo>
                <a:cubicBezTo>
                  <a:pt x="1006793" y="856615"/>
                  <a:pt x="1002665" y="797560"/>
                  <a:pt x="1003935" y="760095"/>
                </a:cubicBezTo>
                <a:cubicBezTo>
                  <a:pt x="1005205" y="722630"/>
                  <a:pt x="1004888" y="711200"/>
                  <a:pt x="1013460" y="670560"/>
                </a:cubicBezTo>
                <a:cubicBezTo>
                  <a:pt x="1022032" y="629920"/>
                  <a:pt x="1047433" y="570547"/>
                  <a:pt x="1055370" y="516255"/>
                </a:cubicBezTo>
                <a:cubicBezTo>
                  <a:pt x="1063307" y="461963"/>
                  <a:pt x="1065530" y="416877"/>
                  <a:pt x="1061085" y="344805"/>
                </a:cubicBezTo>
                <a:cubicBezTo>
                  <a:pt x="1056640" y="272732"/>
                  <a:pt x="1036637" y="141287"/>
                  <a:pt x="1028700" y="83820"/>
                </a:cubicBezTo>
                <a:cubicBezTo>
                  <a:pt x="1020763" y="26353"/>
                  <a:pt x="1017111" y="13176"/>
                  <a:pt x="10134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0F651937-A25A-4601-9EC3-2B2DB7266C23}"/>
              </a:ext>
            </a:extLst>
          </p:cNvPr>
          <p:cNvSpPr/>
          <p:nvPr/>
        </p:nvSpPr>
        <p:spPr>
          <a:xfrm>
            <a:off x="3480337" y="6377445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989192EC-DB81-4798-867C-3F11DFB7334C}"/>
              </a:ext>
            </a:extLst>
          </p:cNvPr>
          <p:cNvSpPr/>
          <p:nvPr/>
        </p:nvSpPr>
        <p:spPr>
          <a:xfrm>
            <a:off x="3392805" y="5177790"/>
            <a:ext cx="146685" cy="552450"/>
          </a:xfrm>
          <a:custGeom>
            <a:avLst/>
            <a:gdLst>
              <a:gd name="connsiteX0" fmla="*/ 0 w 146685"/>
              <a:gd name="connsiteY0" fmla="*/ 0 h 552450"/>
              <a:gd name="connsiteX1" fmla="*/ 55245 w 146685"/>
              <a:gd name="connsiteY1" fmla="*/ 234315 h 552450"/>
              <a:gd name="connsiteX2" fmla="*/ 102870 w 146685"/>
              <a:gd name="connsiteY2" fmla="*/ 403860 h 552450"/>
              <a:gd name="connsiteX3" fmla="*/ 146685 w 14668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" h="552450">
                <a:moveTo>
                  <a:pt x="0" y="0"/>
                </a:moveTo>
                <a:cubicBezTo>
                  <a:pt x="19050" y="83502"/>
                  <a:pt x="38100" y="167005"/>
                  <a:pt x="55245" y="234315"/>
                </a:cubicBezTo>
                <a:cubicBezTo>
                  <a:pt x="72390" y="301625"/>
                  <a:pt x="87630" y="350838"/>
                  <a:pt x="102870" y="403860"/>
                </a:cubicBezTo>
                <a:cubicBezTo>
                  <a:pt x="118110" y="456883"/>
                  <a:pt x="132397" y="504666"/>
                  <a:pt x="146685" y="552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FC030FB7-34E6-4743-A15B-2895E4D883ED}"/>
              </a:ext>
            </a:extLst>
          </p:cNvPr>
          <p:cNvSpPr/>
          <p:nvPr/>
        </p:nvSpPr>
        <p:spPr>
          <a:xfrm rot="20855424">
            <a:off x="3400581" y="5428934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23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ビジュアル検索クエリイメージ">
            <a:extLst>
              <a:ext uri="{FF2B5EF4-FFF2-40B4-BE49-F238E27FC236}">
                <a16:creationId xmlns:a16="http://schemas.microsoft.com/office/drawing/2014/main" id="{BED827C8-A078-952B-0841-3E4F3A3B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43" y="5554952"/>
            <a:ext cx="2344826" cy="2017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68" y="138096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当館駐車場について</a:t>
            </a:r>
          </a:p>
        </p:txBody>
      </p:sp>
      <p:sp>
        <p:nvSpPr>
          <p:cNvPr id="294" name="タイトル 1">
            <a:extLst>
              <a:ext uri="{FF2B5EF4-FFF2-40B4-BE49-F238E27FC236}">
                <a16:creationId xmlns:a16="http://schemas.microsoft.com/office/drawing/2014/main" id="{D63C3914-BE20-8079-7FB9-D40871360180}"/>
              </a:ext>
            </a:extLst>
          </p:cNvPr>
          <p:cNvSpPr txBox="1">
            <a:spLocks/>
          </p:cNvSpPr>
          <p:nvPr/>
        </p:nvSpPr>
        <p:spPr>
          <a:xfrm>
            <a:off x="347185" y="1005840"/>
            <a:ext cx="9652001" cy="2478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当館を</a:t>
            </a:r>
            <a:r>
              <a:rPr lang="ja-JP" altLang="en-US" sz="3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団体</a:t>
            </a: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でご利用いただく場合に、</a:t>
            </a:r>
            <a:r>
              <a:rPr lang="en-US" altLang="ja-JP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台以上の駐車場利用のご要望をいただいておりますが、引き続き</a:t>
            </a:r>
            <a:r>
              <a:rPr lang="ja-JP" altLang="en-US" sz="3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１団体２台を上限に</a:t>
            </a: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ご利用いただきますよう、よろしくお願いいたします。</a:t>
            </a:r>
            <a:endParaRPr lang="en-US" altLang="ja-JP" sz="3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20000"/>
              </a:lnSpc>
            </a:pPr>
            <a:endParaRPr lang="en-US" altLang="ja-JP" sz="3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6" name="タイトル 1">
            <a:extLst>
              <a:ext uri="{FF2B5EF4-FFF2-40B4-BE49-F238E27FC236}">
                <a16:creationId xmlns:a16="http://schemas.microsoft.com/office/drawing/2014/main" id="{D0724017-94CC-7C63-5319-5990D549569D}"/>
              </a:ext>
            </a:extLst>
          </p:cNvPr>
          <p:cNvSpPr txBox="1">
            <a:spLocks/>
          </p:cNvSpPr>
          <p:nvPr/>
        </p:nvSpPr>
        <p:spPr>
          <a:xfrm>
            <a:off x="387825" y="5646496"/>
            <a:ext cx="7728838" cy="999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車いすご利用の方は、スタッフにお声かけください。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FFD1B65-272E-6C97-5EAC-F1165E13FE64}"/>
              </a:ext>
            </a:extLst>
          </p:cNvPr>
          <p:cNvSpPr txBox="1">
            <a:spLocks/>
          </p:cNvSpPr>
          <p:nvPr/>
        </p:nvSpPr>
        <p:spPr>
          <a:xfrm>
            <a:off x="347185" y="2671210"/>
            <a:ext cx="9652001" cy="3240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なお、</a:t>
            </a:r>
            <a:r>
              <a:rPr lang="ja-JP" altLang="en-US" sz="3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個人</a:t>
            </a: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でご利用いただく場合、申し訳ございませんが</a:t>
            </a:r>
            <a:r>
              <a:rPr lang="ja-JP" altLang="en-US" sz="3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駐車場はご利用いただけません</a:t>
            </a: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。お車でご来館の場合は、近くの有料駐車場をご利用ください。</a:t>
            </a:r>
            <a:endParaRPr lang="en-US" altLang="ja-JP" sz="3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3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路上駐車は近隣のご迷惑となりますので、ご遠慮いただきますよう、よろしくお願いいたします。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003314E-3233-E16C-F554-07CDA477CEA0}"/>
              </a:ext>
            </a:extLst>
          </p:cNvPr>
          <p:cNvSpPr txBox="1">
            <a:spLocks/>
          </p:cNvSpPr>
          <p:nvPr/>
        </p:nvSpPr>
        <p:spPr>
          <a:xfrm>
            <a:off x="4094481" y="6929121"/>
            <a:ext cx="4378959" cy="4924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羽沢スポーツ会館運営委員会</a:t>
            </a:r>
          </a:p>
        </p:txBody>
      </p:sp>
    </p:spTree>
    <p:extLst>
      <p:ext uri="{BB962C8B-B14F-4D97-AF65-F5344CB8AC3E}">
        <p14:creationId xmlns:p14="http://schemas.microsoft.com/office/powerpoint/2010/main" val="109607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正方形/長方形 519">
            <a:extLst>
              <a:ext uri="{FF2B5EF4-FFF2-40B4-BE49-F238E27FC236}">
                <a16:creationId xmlns:a16="http://schemas.microsoft.com/office/drawing/2014/main" id="{7CA6DB5F-1266-D236-6D8C-97BC260BDBE4}"/>
              </a:ext>
            </a:extLst>
          </p:cNvPr>
          <p:cNvSpPr/>
          <p:nvPr/>
        </p:nvSpPr>
        <p:spPr>
          <a:xfrm rot="3430617">
            <a:off x="4074532" y="7070711"/>
            <a:ext cx="71831" cy="18482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D1CB346D-03AB-8303-0FEA-792282A76F21}"/>
              </a:ext>
            </a:extLst>
          </p:cNvPr>
          <p:cNvSpPr/>
          <p:nvPr/>
        </p:nvSpPr>
        <p:spPr>
          <a:xfrm rot="3577961">
            <a:off x="4404431" y="6677855"/>
            <a:ext cx="76148" cy="5836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>
            <a:extLst>
              <a:ext uri="{FF2B5EF4-FFF2-40B4-BE49-F238E27FC236}">
                <a16:creationId xmlns:a16="http://schemas.microsoft.com/office/drawing/2014/main" id="{0C375D0A-E437-B7FF-7D52-5AFA3EFEAE76}"/>
              </a:ext>
            </a:extLst>
          </p:cNvPr>
          <p:cNvSpPr/>
          <p:nvPr/>
        </p:nvSpPr>
        <p:spPr>
          <a:xfrm rot="2455163">
            <a:off x="4710907" y="6685236"/>
            <a:ext cx="79155" cy="1666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BBF08E1D-A591-E3E0-A8A3-54113B4F3B1F}"/>
              </a:ext>
            </a:extLst>
          </p:cNvPr>
          <p:cNvSpPr/>
          <p:nvPr/>
        </p:nvSpPr>
        <p:spPr>
          <a:xfrm rot="2455163">
            <a:off x="4798197" y="6621636"/>
            <a:ext cx="70910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>
            <a:extLst>
              <a:ext uri="{FF2B5EF4-FFF2-40B4-BE49-F238E27FC236}">
                <a16:creationId xmlns:a16="http://schemas.microsoft.com/office/drawing/2014/main" id="{F20055A3-0B0A-EB33-7056-C13CE93CEDBF}"/>
              </a:ext>
            </a:extLst>
          </p:cNvPr>
          <p:cNvSpPr/>
          <p:nvPr/>
        </p:nvSpPr>
        <p:spPr>
          <a:xfrm rot="782095">
            <a:off x="4831389" y="6546403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正方形/長方形 514">
            <a:extLst>
              <a:ext uri="{FF2B5EF4-FFF2-40B4-BE49-F238E27FC236}">
                <a16:creationId xmlns:a16="http://schemas.microsoft.com/office/drawing/2014/main" id="{A19DC827-FF49-B471-45B1-F80C8DF83438}"/>
              </a:ext>
            </a:extLst>
          </p:cNvPr>
          <p:cNvSpPr/>
          <p:nvPr/>
        </p:nvSpPr>
        <p:spPr>
          <a:xfrm rot="782095">
            <a:off x="4863920" y="6459547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正方形/長方形 512">
            <a:extLst>
              <a:ext uri="{FF2B5EF4-FFF2-40B4-BE49-F238E27FC236}">
                <a16:creationId xmlns:a16="http://schemas.microsoft.com/office/drawing/2014/main" id="{2BD2176A-5BEB-A3DA-15BC-4758CA53774C}"/>
              </a:ext>
            </a:extLst>
          </p:cNvPr>
          <p:cNvSpPr/>
          <p:nvPr/>
        </p:nvSpPr>
        <p:spPr>
          <a:xfrm rot="21256662">
            <a:off x="4871609" y="6187773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正方形/長方形 511">
            <a:extLst>
              <a:ext uri="{FF2B5EF4-FFF2-40B4-BE49-F238E27FC236}">
                <a16:creationId xmlns:a16="http://schemas.microsoft.com/office/drawing/2014/main" id="{86F59144-B7F1-92E8-671A-FFCDCB91D6B2}"/>
              </a:ext>
            </a:extLst>
          </p:cNvPr>
          <p:cNvSpPr/>
          <p:nvPr/>
        </p:nvSpPr>
        <p:spPr>
          <a:xfrm rot="20829254">
            <a:off x="4850165" y="5992831"/>
            <a:ext cx="82051" cy="2035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7D17A924-11BE-6312-DD9F-1F074CF7CF9F}"/>
              </a:ext>
            </a:extLst>
          </p:cNvPr>
          <p:cNvSpPr/>
          <p:nvPr/>
        </p:nvSpPr>
        <p:spPr>
          <a:xfrm rot="21256662">
            <a:off x="4878114" y="6307179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正方形/長方形 510">
            <a:extLst>
              <a:ext uri="{FF2B5EF4-FFF2-40B4-BE49-F238E27FC236}">
                <a16:creationId xmlns:a16="http://schemas.microsoft.com/office/drawing/2014/main" id="{3E53500E-D912-A7E2-4ACD-8D32B572BA0C}"/>
              </a:ext>
            </a:extLst>
          </p:cNvPr>
          <p:cNvSpPr/>
          <p:nvPr/>
        </p:nvSpPr>
        <p:spPr>
          <a:xfrm rot="20704539">
            <a:off x="5190952" y="6898159"/>
            <a:ext cx="199160" cy="3361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正方形/長方形 509">
            <a:extLst>
              <a:ext uri="{FF2B5EF4-FFF2-40B4-BE49-F238E27FC236}">
                <a16:creationId xmlns:a16="http://schemas.microsoft.com/office/drawing/2014/main" id="{3FB53242-7F3E-596A-C7EE-30C96B31B1E3}"/>
              </a:ext>
            </a:extLst>
          </p:cNvPr>
          <p:cNvSpPr/>
          <p:nvPr/>
        </p:nvSpPr>
        <p:spPr>
          <a:xfrm rot="20742635">
            <a:off x="5023913" y="5954986"/>
            <a:ext cx="207429" cy="9637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>
            <a:extLst>
              <a:ext uri="{FF2B5EF4-FFF2-40B4-BE49-F238E27FC236}">
                <a16:creationId xmlns:a16="http://schemas.microsoft.com/office/drawing/2014/main" id="{509A450D-6A67-4BA4-4DA6-1A57DB10F0E6}"/>
              </a:ext>
            </a:extLst>
          </p:cNvPr>
          <p:cNvSpPr/>
          <p:nvPr/>
        </p:nvSpPr>
        <p:spPr>
          <a:xfrm rot="21394227">
            <a:off x="4817162" y="5803383"/>
            <a:ext cx="298208" cy="1887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>
            <a:extLst>
              <a:ext uri="{FF2B5EF4-FFF2-40B4-BE49-F238E27FC236}">
                <a16:creationId xmlns:a16="http://schemas.microsoft.com/office/drawing/2014/main" id="{390DC92F-AEF5-970F-0FA5-2DA6F2BAC66B}"/>
              </a:ext>
            </a:extLst>
          </p:cNvPr>
          <p:cNvSpPr/>
          <p:nvPr/>
        </p:nvSpPr>
        <p:spPr>
          <a:xfrm>
            <a:off x="4788935" y="4574506"/>
            <a:ext cx="249548" cy="66638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正方形/長方形 504">
            <a:extLst>
              <a:ext uri="{FF2B5EF4-FFF2-40B4-BE49-F238E27FC236}">
                <a16:creationId xmlns:a16="http://schemas.microsoft.com/office/drawing/2014/main" id="{2263C53C-1F81-3683-6CC4-22354BA8EE2E}"/>
              </a:ext>
            </a:extLst>
          </p:cNvPr>
          <p:cNvSpPr/>
          <p:nvPr/>
        </p:nvSpPr>
        <p:spPr>
          <a:xfrm rot="187759">
            <a:off x="4867664" y="3216481"/>
            <a:ext cx="205941" cy="4235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正方形/長方形 503">
            <a:extLst>
              <a:ext uri="{FF2B5EF4-FFF2-40B4-BE49-F238E27FC236}">
                <a16:creationId xmlns:a16="http://schemas.microsoft.com/office/drawing/2014/main" id="{31BAC9A6-A8FA-982D-5C9E-9868E1BD8AC8}"/>
              </a:ext>
            </a:extLst>
          </p:cNvPr>
          <p:cNvSpPr/>
          <p:nvPr/>
        </p:nvSpPr>
        <p:spPr>
          <a:xfrm>
            <a:off x="4883522" y="2755309"/>
            <a:ext cx="205941" cy="4648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8A4AC6B7-086D-7856-289B-91F3CCD72F14}"/>
              </a:ext>
            </a:extLst>
          </p:cNvPr>
          <p:cNvSpPr/>
          <p:nvPr/>
        </p:nvSpPr>
        <p:spPr>
          <a:xfrm>
            <a:off x="4896116" y="2454317"/>
            <a:ext cx="197708" cy="3019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C82054-2AF6-694F-8820-57EA952997F8}"/>
              </a:ext>
            </a:extLst>
          </p:cNvPr>
          <p:cNvSpPr/>
          <p:nvPr/>
        </p:nvSpPr>
        <p:spPr>
          <a:xfrm rot="21242381">
            <a:off x="4841784" y="1479007"/>
            <a:ext cx="210847" cy="9805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>
            <a:extLst>
              <a:ext uri="{FF2B5EF4-FFF2-40B4-BE49-F238E27FC236}">
                <a16:creationId xmlns:a16="http://schemas.microsoft.com/office/drawing/2014/main" id="{7F0E5603-10ED-D442-F024-516FEC336224}"/>
              </a:ext>
            </a:extLst>
          </p:cNvPr>
          <p:cNvSpPr/>
          <p:nvPr/>
        </p:nvSpPr>
        <p:spPr>
          <a:xfrm rot="9565380">
            <a:off x="5936749" y="2006010"/>
            <a:ext cx="131521" cy="10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正方形/長方形 499">
            <a:extLst>
              <a:ext uri="{FF2B5EF4-FFF2-40B4-BE49-F238E27FC236}">
                <a16:creationId xmlns:a16="http://schemas.microsoft.com/office/drawing/2014/main" id="{4F8F4BA7-A699-7384-9B65-E23B87A3A474}"/>
              </a:ext>
            </a:extLst>
          </p:cNvPr>
          <p:cNvSpPr/>
          <p:nvPr/>
        </p:nvSpPr>
        <p:spPr>
          <a:xfrm rot="8538467">
            <a:off x="5936668" y="1683093"/>
            <a:ext cx="1013576" cy="9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FB495DCC-479F-AF07-4665-36EE1658B160}"/>
              </a:ext>
            </a:extLst>
          </p:cNvPr>
          <p:cNvSpPr/>
          <p:nvPr/>
        </p:nvSpPr>
        <p:spPr>
          <a:xfrm rot="10995361">
            <a:off x="5735117" y="2027433"/>
            <a:ext cx="221519" cy="117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A61DEDDE-4574-DE9C-B326-C83F7FC3A61A}"/>
              </a:ext>
            </a:extLst>
          </p:cNvPr>
          <p:cNvSpPr/>
          <p:nvPr/>
        </p:nvSpPr>
        <p:spPr>
          <a:xfrm rot="11520202">
            <a:off x="5029387" y="1939419"/>
            <a:ext cx="748288" cy="112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正方形/長方形 495">
            <a:extLst>
              <a:ext uri="{FF2B5EF4-FFF2-40B4-BE49-F238E27FC236}">
                <a16:creationId xmlns:a16="http://schemas.microsoft.com/office/drawing/2014/main" id="{31C84B6E-A571-12B6-3050-FDE149EB6D75}"/>
              </a:ext>
            </a:extLst>
          </p:cNvPr>
          <p:cNvSpPr/>
          <p:nvPr/>
        </p:nvSpPr>
        <p:spPr>
          <a:xfrm rot="6662728">
            <a:off x="7295455" y="2767239"/>
            <a:ext cx="345127" cy="67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37AE1C74-D2F2-B08C-C43B-5C16BBC1E195}"/>
              </a:ext>
            </a:extLst>
          </p:cNvPr>
          <p:cNvSpPr/>
          <p:nvPr/>
        </p:nvSpPr>
        <p:spPr>
          <a:xfrm rot="6662728">
            <a:off x="7340447" y="2960230"/>
            <a:ext cx="104333" cy="7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6B8E5AB3-2BC8-EBEC-2812-64F7C212E465}"/>
              </a:ext>
            </a:extLst>
          </p:cNvPr>
          <p:cNvSpPr/>
          <p:nvPr/>
        </p:nvSpPr>
        <p:spPr>
          <a:xfrm rot="10033813">
            <a:off x="7299718" y="3005616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正方形/長方形 493">
            <a:extLst>
              <a:ext uri="{FF2B5EF4-FFF2-40B4-BE49-F238E27FC236}">
                <a16:creationId xmlns:a16="http://schemas.microsoft.com/office/drawing/2014/main" id="{7931F138-AA39-CCD9-46AB-16BF106D740A}"/>
              </a:ext>
            </a:extLst>
          </p:cNvPr>
          <p:cNvSpPr/>
          <p:nvPr/>
        </p:nvSpPr>
        <p:spPr>
          <a:xfrm rot="11197662">
            <a:off x="7235098" y="3018854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正方形/長方形 492">
            <a:extLst>
              <a:ext uri="{FF2B5EF4-FFF2-40B4-BE49-F238E27FC236}">
                <a16:creationId xmlns:a16="http://schemas.microsoft.com/office/drawing/2014/main" id="{E00D0D7D-1AC8-D702-AEB8-1B75BEA96D0E}"/>
              </a:ext>
            </a:extLst>
          </p:cNvPr>
          <p:cNvSpPr/>
          <p:nvPr/>
        </p:nvSpPr>
        <p:spPr>
          <a:xfrm rot="11657669">
            <a:off x="7000904" y="2986736"/>
            <a:ext cx="255859" cy="5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正方形/長方形 491">
            <a:extLst>
              <a:ext uri="{FF2B5EF4-FFF2-40B4-BE49-F238E27FC236}">
                <a16:creationId xmlns:a16="http://schemas.microsoft.com/office/drawing/2014/main" id="{B7E992D9-BF7E-D634-B17D-BBE0B234FBDC}"/>
              </a:ext>
            </a:extLst>
          </p:cNvPr>
          <p:cNvSpPr/>
          <p:nvPr/>
        </p:nvSpPr>
        <p:spPr>
          <a:xfrm rot="10489763">
            <a:off x="6396647" y="2970670"/>
            <a:ext cx="624224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正方形/長方形 490">
            <a:extLst>
              <a:ext uri="{FF2B5EF4-FFF2-40B4-BE49-F238E27FC236}">
                <a16:creationId xmlns:a16="http://schemas.microsoft.com/office/drawing/2014/main" id="{A0589294-D4C0-713C-AF1A-E4B7FE5CACD3}"/>
              </a:ext>
            </a:extLst>
          </p:cNvPr>
          <p:cNvSpPr/>
          <p:nvPr/>
        </p:nvSpPr>
        <p:spPr>
          <a:xfrm rot="9945171">
            <a:off x="6328404" y="2997422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>
            <a:extLst>
              <a:ext uri="{FF2B5EF4-FFF2-40B4-BE49-F238E27FC236}">
                <a16:creationId xmlns:a16="http://schemas.microsoft.com/office/drawing/2014/main" id="{4C9C5F6E-3755-5B31-C8B1-5B52C76EF1B4}"/>
              </a:ext>
            </a:extLst>
          </p:cNvPr>
          <p:cNvSpPr/>
          <p:nvPr/>
        </p:nvSpPr>
        <p:spPr>
          <a:xfrm rot="8408763">
            <a:off x="6281585" y="3010055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63845388-81B1-9D30-ADBC-DE4B13B42A7B}"/>
              </a:ext>
            </a:extLst>
          </p:cNvPr>
          <p:cNvSpPr/>
          <p:nvPr/>
        </p:nvSpPr>
        <p:spPr>
          <a:xfrm rot="7635413">
            <a:off x="6230811" y="3054877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正方形/長方形 487">
            <a:extLst>
              <a:ext uri="{FF2B5EF4-FFF2-40B4-BE49-F238E27FC236}">
                <a16:creationId xmlns:a16="http://schemas.microsoft.com/office/drawing/2014/main" id="{ADC7A542-F9A8-9177-01FF-3DFF88782458}"/>
              </a:ext>
            </a:extLst>
          </p:cNvPr>
          <p:cNvSpPr/>
          <p:nvPr/>
        </p:nvSpPr>
        <p:spPr>
          <a:xfrm rot="6392131">
            <a:off x="6199778" y="3109591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正方形/長方形 486">
            <a:extLst>
              <a:ext uri="{FF2B5EF4-FFF2-40B4-BE49-F238E27FC236}">
                <a16:creationId xmlns:a16="http://schemas.microsoft.com/office/drawing/2014/main" id="{B91E95E9-9D2D-AD28-74FD-76E9C0AB4696}"/>
              </a:ext>
            </a:extLst>
          </p:cNvPr>
          <p:cNvSpPr/>
          <p:nvPr/>
        </p:nvSpPr>
        <p:spPr>
          <a:xfrm rot="5222363">
            <a:off x="6098980" y="3261396"/>
            <a:ext cx="261721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>
            <a:extLst>
              <a:ext uri="{FF2B5EF4-FFF2-40B4-BE49-F238E27FC236}">
                <a16:creationId xmlns:a16="http://schemas.microsoft.com/office/drawing/2014/main" id="{4B28C288-B87C-095F-B2EA-0B7F0129BBCD}"/>
              </a:ext>
            </a:extLst>
          </p:cNvPr>
          <p:cNvSpPr/>
          <p:nvPr/>
        </p:nvSpPr>
        <p:spPr>
          <a:xfrm rot="5222363">
            <a:off x="6087605" y="3466780"/>
            <a:ext cx="295288" cy="69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>
            <a:extLst>
              <a:ext uri="{FF2B5EF4-FFF2-40B4-BE49-F238E27FC236}">
                <a16:creationId xmlns:a16="http://schemas.microsoft.com/office/drawing/2014/main" id="{EE84A2E5-A0A2-02E0-55FE-3BB102D142A0}"/>
              </a:ext>
            </a:extLst>
          </p:cNvPr>
          <p:cNvSpPr/>
          <p:nvPr/>
        </p:nvSpPr>
        <p:spPr>
          <a:xfrm rot="10548666">
            <a:off x="5684798" y="3592365"/>
            <a:ext cx="530870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>
            <a:extLst>
              <a:ext uri="{FF2B5EF4-FFF2-40B4-BE49-F238E27FC236}">
                <a16:creationId xmlns:a16="http://schemas.microsoft.com/office/drawing/2014/main" id="{4BD7D034-6D58-A2E8-122E-FBB31F89CD30}"/>
              </a:ext>
            </a:extLst>
          </p:cNvPr>
          <p:cNvSpPr/>
          <p:nvPr/>
        </p:nvSpPr>
        <p:spPr>
          <a:xfrm rot="10147137">
            <a:off x="5551959" y="3631970"/>
            <a:ext cx="13945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正方形/長方形 481">
            <a:extLst>
              <a:ext uri="{FF2B5EF4-FFF2-40B4-BE49-F238E27FC236}">
                <a16:creationId xmlns:a16="http://schemas.microsoft.com/office/drawing/2014/main" id="{CB4FBD26-ECB7-B280-7EA2-9329B1D9374A}"/>
              </a:ext>
            </a:extLst>
          </p:cNvPr>
          <p:cNvSpPr/>
          <p:nvPr/>
        </p:nvSpPr>
        <p:spPr>
          <a:xfrm rot="9293685">
            <a:off x="5306229" y="3697037"/>
            <a:ext cx="295628" cy="8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正方形/長方形 480">
            <a:extLst>
              <a:ext uri="{FF2B5EF4-FFF2-40B4-BE49-F238E27FC236}">
                <a16:creationId xmlns:a16="http://schemas.microsoft.com/office/drawing/2014/main" id="{88856AA6-523F-936F-69CB-6DFD1D561882}"/>
              </a:ext>
            </a:extLst>
          </p:cNvPr>
          <p:cNvSpPr/>
          <p:nvPr/>
        </p:nvSpPr>
        <p:spPr>
          <a:xfrm rot="9229133">
            <a:off x="5023815" y="3830316"/>
            <a:ext cx="314961" cy="78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正方形/長方形 479">
            <a:extLst>
              <a:ext uri="{FF2B5EF4-FFF2-40B4-BE49-F238E27FC236}">
                <a16:creationId xmlns:a16="http://schemas.microsoft.com/office/drawing/2014/main" id="{CF3618A4-789E-C18E-B4A3-E3024A249C33}"/>
              </a:ext>
            </a:extLst>
          </p:cNvPr>
          <p:cNvSpPr/>
          <p:nvPr/>
        </p:nvSpPr>
        <p:spPr>
          <a:xfrm rot="9644054">
            <a:off x="6139098" y="6651509"/>
            <a:ext cx="200664" cy="638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9C49773D-C7AE-C0C8-8B55-AE0D55FF0291}"/>
              </a:ext>
            </a:extLst>
          </p:cNvPr>
          <p:cNvSpPr/>
          <p:nvPr/>
        </p:nvSpPr>
        <p:spPr>
          <a:xfrm rot="8896668">
            <a:off x="5971911" y="6431908"/>
            <a:ext cx="209965" cy="279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1621FEAF-EB83-D8FD-0F2C-2FC67A641636}"/>
              </a:ext>
            </a:extLst>
          </p:cNvPr>
          <p:cNvSpPr/>
          <p:nvPr/>
        </p:nvSpPr>
        <p:spPr>
          <a:xfrm rot="8896668">
            <a:off x="5745686" y="6002546"/>
            <a:ext cx="119489" cy="292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93CD4214-E812-9259-64D6-BD5F80D96065}"/>
              </a:ext>
            </a:extLst>
          </p:cNvPr>
          <p:cNvSpPr/>
          <p:nvPr/>
        </p:nvSpPr>
        <p:spPr>
          <a:xfrm rot="8580060">
            <a:off x="5643335" y="5917432"/>
            <a:ext cx="107711" cy="130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0AD421A2-D594-80FB-E192-4C8175409081}"/>
              </a:ext>
            </a:extLst>
          </p:cNvPr>
          <p:cNvSpPr/>
          <p:nvPr/>
        </p:nvSpPr>
        <p:spPr>
          <a:xfrm rot="7633851">
            <a:off x="5548346" y="5796268"/>
            <a:ext cx="104488" cy="184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正方形/長方形 474">
            <a:extLst>
              <a:ext uri="{FF2B5EF4-FFF2-40B4-BE49-F238E27FC236}">
                <a16:creationId xmlns:a16="http://schemas.microsoft.com/office/drawing/2014/main" id="{04AF7792-2C87-A309-A7AE-70000E9853F5}"/>
              </a:ext>
            </a:extLst>
          </p:cNvPr>
          <p:cNvSpPr/>
          <p:nvPr/>
        </p:nvSpPr>
        <p:spPr>
          <a:xfrm rot="6822068">
            <a:off x="5399609" y="5715422"/>
            <a:ext cx="111257" cy="179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FF796A47-5D78-63D4-B5AE-E663B742DDBF}"/>
              </a:ext>
            </a:extLst>
          </p:cNvPr>
          <p:cNvSpPr/>
          <p:nvPr/>
        </p:nvSpPr>
        <p:spPr>
          <a:xfrm rot="6354767">
            <a:off x="5239035" y="5669237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3E75590A-5529-8719-F669-4D47A78CFA97}"/>
              </a:ext>
            </a:extLst>
          </p:cNvPr>
          <p:cNvSpPr/>
          <p:nvPr/>
        </p:nvSpPr>
        <p:spPr>
          <a:xfrm rot="5667222">
            <a:off x="5082546" y="5642363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正方形/長方形 469">
            <a:extLst>
              <a:ext uri="{FF2B5EF4-FFF2-40B4-BE49-F238E27FC236}">
                <a16:creationId xmlns:a16="http://schemas.microsoft.com/office/drawing/2014/main" id="{CB171B65-C047-2C6E-A05C-FED091C986DD}"/>
              </a:ext>
            </a:extLst>
          </p:cNvPr>
          <p:cNvSpPr/>
          <p:nvPr/>
        </p:nvSpPr>
        <p:spPr>
          <a:xfrm rot="7205332">
            <a:off x="4726304" y="5599900"/>
            <a:ext cx="96458" cy="14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正方形/長方形 468">
            <a:extLst>
              <a:ext uri="{FF2B5EF4-FFF2-40B4-BE49-F238E27FC236}">
                <a16:creationId xmlns:a16="http://schemas.microsoft.com/office/drawing/2014/main" id="{C5256928-0A46-A26D-A018-FE86088197D5}"/>
              </a:ext>
            </a:extLst>
          </p:cNvPr>
          <p:cNvSpPr/>
          <p:nvPr/>
        </p:nvSpPr>
        <p:spPr>
          <a:xfrm rot="7764149">
            <a:off x="4621405" y="5535425"/>
            <a:ext cx="105253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正方形/長方形 467">
            <a:extLst>
              <a:ext uri="{FF2B5EF4-FFF2-40B4-BE49-F238E27FC236}">
                <a16:creationId xmlns:a16="http://schemas.microsoft.com/office/drawing/2014/main" id="{D2578602-D9E2-5B29-1453-EB2848F91EF4}"/>
              </a:ext>
            </a:extLst>
          </p:cNvPr>
          <p:cNvSpPr/>
          <p:nvPr/>
        </p:nvSpPr>
        <p:spPr>
          <a:xfrm rot="9194671">
            <a:off x="4564740" y="5444097"/>
            <a:ext cx="118548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FA7B81E4-5F80-4BAC-1400-E553B8F6A700}"/>
              </a:ext>
            </a:extLst>
          </p:cNvPr>
          <p:cNvSpPr/>
          <p:nvPr/>
        </p:nvSpPr>
        <p:spPr>
          <a:xfrm rot="8360782">
            <a:off x="4374937" y="5001757"/>
            <a:ext cx="119051" cy="521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>
            <a:extLst>
              <a:ext uri="{FF2B5EF4-FFF2-40B4-BE49-F238E27FC236}">
                <a16:creationId xmlns:a16="http://schemas.microsoft.com/office/drawing/2014/main" id="{1FCDFC78-4A83-1593-A732-7FCD26412B2F}"/>
              </a:ext>
            </a:extLst>
          </p:cNvPr>
          <p:cNvSpPr/>
          <p:nvPr/>
        </p:nvSpPr>
        <p:spPr>
          <a:xfrm rot="8066343">
            <a:off x="4147092" y="4917508"/>
            <a:ext cx="119051" cy="179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59E4199D-73CE-D6E2-0405-0AF412C7B73F}"/>
              </a:ext>
            </a:extLst>
          </p:cNvPr>
          <p:cNvSpPr/>
          <p:nvPr/>
        </p:nvSpPr>
        <p:spPr>
          <a:xfrm rot="7487145">
            <a:off x="3965949" y="4701431"/>
            <a:ext cx="94920" cy="322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82149740-5405-91FD-7497-94B924FB3050}"/>
              </a:ext>
            </a:extLst>
          </p:cNvPr>
          <p:cNvSpPr/>
          <p:nvPr/>
        </p:nvSpPr>
        <p:spPr>
          <a:xfrm rot="9705431">
            <a:off x="4693620" y="3988320"/>
            <a:ext cx="156152" cy="68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20074C3A-D21C-1866-91DB-04A3F88BD60E}"/>
              </a:ext>
            </a:extLst>
          </p:cNvPr>
          <p:cNvSpPr/>
          <p:nvPr/>
        </p:nvSpPr>
        <p:spPr>
          <a:xfrm rot="9414662">
            <a:off x="4391993" y="4070378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65512983-6427-F897-BD26-12F1C38C7F44}"/>
              </a:ext>
            </a:extLst>
          </p:cNvPr>
          <p:cNvSpPr/>
          <p:nvPr/>
        </p:nvSpPr>
        <p:spPr>
          <a:xfrm rot="8742139">
            <a:off x="4150152" y="4199176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F49C13CF-41BC-4ACB-85AD-AA0B069E1131}"/>
              </a:ext>
            </a:extLst>
          </p:cNvPr>
          <p:cNvSpPr/>
          <p:nvPr/>
        </p:nvSpPr>
        <p:spPr>
          <a:xfrm rot="20950769">
            <a:off x="4336648" y="2092113"/>
            <a:ext cx="79874" cy="400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7EF9BEF-6EEB-AA89-7A21-3540197DB7CF}"/>
              </a:ext>
            </a:extLst>
          </p:cNvPr>
          <p:cNvSpPr/>
          <p:nvPr/>
        </p:nvSpPr>
        <p:spPr>
          <a:xfrm rot="20611650">
            <a:off x="4388478" y="2470641"/>
            <a:ext cx="79874" cy="16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3EC4E7A0-2085-B4C3-96B5-4E1FD24C17BD}"/>
              </a:ext>
            </a:extLst>
          </p:cNvPr>
          <p:cNvSpPr/>
          <p:nvPr/>
        </p:nvSpPr>
        <p:spPr>
          <a:xfrm rot="19410767">
            <a:off x="4520553" y="2582979"/>
            <a:ext cx="79874" cy="39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90D51EAC-B8D4-0BA6-D136-985C5BA425E4}"/>
              </a:ext>
            </a:extLst>
          </p:cNvPr>
          <p:cNvSpPr/>
          <p:nvPr/>
        </p:nvSpPr>
        <p:spPr>
          <a:xfrm rot="19103097">
            <a:off x="4739727" y="304035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FFD389F8-C5D4-CD85-B88E-02A7FF217760}"/>
              </a:ext>
            </a:extLst>
          </p:cNvPr>
          <p:cNvSpPr/>
          <p:nvPr/>
        </p:nvSpPr>
        <p:spPr>
          <a:xfrm>
            <a:off x="4747895" y="309120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9E19D98D-EDFA-D5A5-3BEC-8D0417FF167A}"/>
              </a:ext>
            </a:extLst>
          </p:cNvPr>
          <p:cNvSpPr/>
          <p:nvPr/>
        </p:nvSpPr>
        <p:spPr>
          <a:xfrm rot="19103097">
            <a:off x="4658247" y="293244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id="{45F224F3-7BD5-9F27-BB99-9327C5A26843}"/>
              </a:ext>
            </a:extLst>
          </p:cNvPr>
          <p:cNvSpPr/>
          <p:nvPr/>
        </p:nvSpPr>
        <p:spPr>
          <a:xfrm rot="19103097">
            <a:off x="4700901" y="2992514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D814F391-A8FE-CB14-74B1-6093B380A5B4}"/>
              </a:ext>
            </a:extLst>
          </p:cNvPr>
          <p:cNvSpPr/>
          <p:nvPr/>
        </p:nvSpPr>
        <p:spPr>
          <a:xfrm rot="664301">
            <a:off x="4748098" y="3159456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53ED37F-AE65-571D-CA52-B9B8E994F865}"/>
              </a:ext>
            </a:extLst>
          </p:cNvPr>
          <p:cNvSpPr/>
          <p:nvPr/>
        </p:nvSpPr>
        <p:spPr>
          <a:xfrm rot="664301">
            <a:off x="4729062" y="3212871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>
            <a:extLst>
              <a:ext uri="{FF2B5EF4-FFF2-40B4-BE49-F238E27FC236}">
                <a16:creationId xmlns:a16="http://schemas.microsoft.com/office/drawing/2014/main" id="{40E916BC-BB0F-4119-C748-BB08CABBE35E}"/>
              </a:ext>
            </a:extLst>
          </p:cNvPr>
          <p:cNvSpPr/>
          <p:nvPr/>
        </p:nvSpPr>
        <p:spPr>
          <a:xfrm rot="664301">
            <a:off x="4725743" y="328106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CB7D341B-BBDE-E201-B69E-3DFA7EFBC9E5}"/>
              </a:ext>
            </a:extLst>
          </p:cNvPr>
          <p:cNvSpPr/>
          <p:nvPr/>
        </p:nvSpPr>
        <p:spPr>
          <a:xfrm rot="664301">
            <a:off x="4726863" y="334970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0C53BBB0-E961-0DFF-C6BC-04A1B7F39E4A}"/>
              </a:ext>
            </a:extLst>
          </p:cNvPr>
          <p:cNvSpPr/>
          <p:nvPr/>
        </p:nvSpPr>
        <p:spPr>
          <a:xfrm rot="1526153">
            <a:off x="4695556" y="341311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60E8849F-E188-F190-79E8-F0C65BD40A65}"/>
              </a:ext>
            </a:extLst>
          </p:cNvPr>
          <p:cNvSpPr/>
          <p:nvPr/>
        </p:nvSpPr>
        <p:spPr>
          <a:xfrm rot="2880893">
            <a:off x="4653867" y="345876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正方形/長方形 457">
            <a:extLst>
              <a:ext uri="{FF2B5EF4-FFF2-40B4-BE49-F238E27FC236}">
                <a16:creationId xmlns:a16="http://schemas.microsoft.com/office/drawing/2014/main" id="{BFA105DC-4726-6A02-DE30-B52D74BE1829}"/>
              </a:ext>
            </a:extLst>
          </p:cNvPr>
          <p:cNvSpPr/>
          <p:nvPr/>
        </p:nvSpPr>
        <p:spPr>
          <a:xfrm rot="4978977">
            <a:off x="4601809" y="3478768"/>
            <a:ext cx="65779" cy="8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正方形/長方形 456">
            <a:extLst>
              <a:ext uri="{FF2B5EF4-FFF2-40B4-BE49-F238E27FC236}">
                <a16:creationId xmlns:a16="http://schemas.microsoft.com/office/drawing/2014/main" id="{532DE4B0-A9A0-4D6D-9BCF-B87D33090FD7}"/>
              </a:ext>
            </a:extLst>
          </p:cNvPr>
          <p:cNvSpPr/>
          <p:nvPr/>
        </p:nvSpPr>
        <p:spPr>
          <a:xfrm rot="4179479">
            <a:off x="4464755" y="3458924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正方形/長方形 455">
            <a:extLst>
              <a:ext uri="{FF2B5EF4-FFF2-40B4-BE49-F238E27FC236}">
                <a16:creationId xmlns:a16="http://schemas.microsoft.com/office/drawing/2014/main" id="{BB568C6E-0BC2-5E1C-4B7B-7CFE823E2864}"/>
              </a:ext>
            </a:extLst>
          </p:cNvPr>
          <p:cNvSpPr/>
          <p:nvPr/>
        </p:nvSpPr>
        <p:spPr>
          <a:xfrm rot="4771386">
            <a:off x="4252074" y="3523972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D4C901E5-EB35-76F1-4548-05F4A419D682}"/>
              </a:ext>
            </a:extLst>
          </p:cNvPr>
          <p:cNvSpPr/>
          <p:nvPr/>
        </p:nvSpPr>
        <p:spPr>
          <a:xfrm rot="9840128">
            <a:off x="4513453" y="1889896"/>
            <a:ext cx="356241" cy="114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979FD8B0-3D87-3A73-6C9A-53BF4D7B9907}"/>
              </a:ext>
            </a:extLst>
          </p:cNvPr>
          <p:cNvSpPr/>
          <p:nvPr/>
        </p:nvSpPr>
        <p:spPr>
          <a:xfrm rot="9840128">
            <a:off x="3881367" y="2040323"/>
            <a:ext cx="656967" cy="10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9DDD8D9C-C489-61D9-A0C8-AE597E83B49D}"/>
              </a:ext>
            </a:extLst>
          </p:cNvPr>
          <p:cNvSpPr/>
          <p:nvPr/>
        </p:nvSpPr>
        <p:spPr>
          <a:xfrm rot="9794838">
            <a:off x="3231240" y="2224766"/>
            <a:ext cx="686075" cy="11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正方形/長方形 451">
            <a:extLst>
              <a:ext uri="{FF2B5EF4-FFF2-40B4-BE49-F238E27FC236}">
                <a16:creationId xmlns:a16="http://schemas.microsoft.com/office/drawing/2014/main" id="{BDAC14B4-9CA8-B4CB-F3A5-2EC9F19361BB}"/>
              </a:ext>
            </a:extLst>
          </p:cNvPr>
          <p:cNvSpPr/>
          <p:nvPr/>
        </p:nvSpPr>
        <p:spPr>
          <a:xfrm rot="4947098">
            <a:off x="4039528" y="3557010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正方形/長方形 450">
            <a:extLst>
              <a:ext uri="{FF2B5EF4-FFF2-40B4-BE49-F238E27FC236}">
                <a16:creationId xmlns:a16="http://schemas.microsoft.com/office/drawing/2014/main" id="{16E2EF7E-FC57-A24E-D1E5-15B5D62C8715}"/>
              </a:ext>
            </a:extLst>
          </p:cNvPr>
          <p:cNvSpPr/>
          <p:nvPr/>
        </p:nvSpPr>
        <p:spPr>
          <a:xfrm rot="5133023">
            <a:off x="3935004" y="3713645"/>
            <a:ext cx="118082" cy="71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633C6815-55AD-6201-398B-4810BE9E05A3}"/>
              </a:ext>
            </a:extLst>
          </p:cNvPr>
          <p:cNvSpPr/>
          <p:nvPr/>
        </p:nvSpPr>
        <p:spPr>
          <a:xfrm rot="4285308">
            <a:off x="3787686" y="4046622"/>
            <a:ext cx="588154" cy="72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1C5FB889-CD8C-15B4-A9AD-A7A651BB92C0}"/>
              </a:ext>
            </a:extLst>
          </p:cNvPr>
          <p:cNvSpPr/>
          <p:nvPr/>
        </p:nvSpPr>
        <p:spPr>
          <a:xfrm rot="8694346">
            <a:off x="3792074" y="4444002"/>
            <a:ext cx="411207" cy="75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B25371B8-5D96-0F5C-8663-5BF2CBE40E08}"/>
              </a:ext>
            </a:extLst>
          </p:cNvPr>
          <p:cNvSpPr/>
          <p:nvPr/>
        </p:nvSpPr>
        <p:spPr>
          <a:xfrm rot="9113531">
            <a:off x="3776592" y="467486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9A48B4B5-C236-667C-6CE1-F485ED662320}"/>
              </a:ext>
            </a:extLst>
          </p:cNvPr>
          <p:cNvSpPr/>
          <p:nvPr/>
        </p:nvSpPr>
        <p:spPr>
          <a:xfrm rot="9699514">
            <a:off x="3726539" y="4571977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34411A77-D473-9FB7-653A-CC5728A021B6}"/>
              </a:ext>
            </a:extLst>
          </p:cNvPr>
          <p:cNvSpPr/>
          <p:nvPr/>
        </p:nvSpPr>
        <p:spPr>
          <a:xfrm rot="10481570">
            <a:off x="3681148" y="4328062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D7AB1B07-994C-79B6-E796-3C6E440D0655}"/>
              </a:ext>
            </a:extLst>
          </p:cNvPr>
          <p:cNvSpPr/>
          <p:nvPr/>
        </p:nvSpPr>
        <p:spPr>
          <a:xfrm rot="9303220">
            <a:off x="3651426" y="4202371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88142201-9A07-E8D5-2692-E4AA0A6FC792}"/>
              </a:ext>
            </a:extLst>
          </p:cNvPr>
          <p:cNvSpPr/>
          <p:nvPr/>
        </p:nvSpPr>
        <p:spPr>
          <a:xfrm rot="9303220">
            <a:off x="3604544" y="412893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715B0EE0-BD0D-59C3-77ED-2270FFEC2D67}"/>
              </a:ext>
            </a:extLst>
          </p:cNvPr>
          <p:cNvSpPr/>
          <p:nvPr/>
        </p:nvSpPr>
        <p:spPr>
          <a:xfrm rot="8904477">
            <a:off x="3561229" y="4025551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CEAAB37D-034A-3BA8-98D0-984CEC27AB71}"/>
              </a:ext>
            </a:extLst>
          </p:cNvPr>
          <p:cNvSpPr/>
          <p:nvPr/>
        </p:nvSpPr>
        <p:spPr>
          <a:xfrm rot="8601233">
            <a:off x="3507833" y="3925386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5D7A5765-145B-E322-D196-B45BF5C7D99E}"/>
              </a:ext>
            </a:extLst>
          </p:cNvPr>
          <p:cNvSpPr/>
          <p:nvPr/>
        </p:nvSpPr>
        <p:spPr>
          <a:xfrm rot="8601233">
            <a:off x="3435616" y="3831635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58C16E1B-C7FD-A2C9-9467-BB304080C595}"/>
              </a:ext>
            </a:extLst>
          </p:cNvPr>
          <p:cNvSpPr/>
          <p:nvPr/>
        </p:nvSpPr>
        <p:spPr>
          <a:xfrm rot="7324031">
            <a:off x="3356744" y="3774614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8DCF1E39-ECFE-0974-52A0-E04FAC833891}"/>
              </a:ext>
            </a:extLst>
          </p:cNvPr>
          <p:cNvSpPr/>
          <p:nvPr/>
        </p:nvSpPr>
        <p:spPr>
          <a:xfrm rot="7324031">
            <a:off x="3253338" y="3714169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正方形/長方形 437">
            <a:extLst>
              <a:ext uri="{FF2B5EF4-FFF2-40B4-BE49-F238E27FC236}">
                <a16:creationId xmlns:a16="http://schemas.microsoft.com/office/drawing/2014/main" id="{43955802-B0ED-2A01-EFD2-4F3563EC8444}"/>
              </a:ext>
            </a:extLst>
          </p:cNvPr>
          <p:cNvSpPr/>
          <p:nvPr/>
        </p:nvSpPr>
        <p:spPr>
          <a:xfrm rot="7385739">
            <a:off x="3154051" y="3641492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0C7C7696-0618-BC83-FC57-8A5E328B9F68}"/>
              </a:ext>
            </a:extLst>
          </p:cNvPr>
          <p:cNvSpPr/>
          <p:nvPr/>
        </p:nvSpPr>
        <p:spPr>
          <a:xfrm rot="8444910">
            <a:off x="3046301" y="3475892"/>
            <a:ext cx="126984" cy="21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E9C1AB81-34CE-8AD4-DA2E-E50B2F2E60F3}"/>
              </a:ext>
            </a:extLst>
          </p:cNvPr>
          <p:cNvSpPr/>
          <p:nvPr/>
        </p:nvSpPr>
        <p:spPr>
          <a:xfrm rot="8920553">
            <a:off x="2787141" y="2793431"/>
            <a:ext cx="126984" cy="77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9A133955-0AB2-CF71-D26B-5D6629FF8BBC}"/>
              </a:ext>
            </a:extLst>
          </p:cNvPr>
          <p:cNvSpPr/>
          <p:nvPr/>
        </p:nvSpPr>
        <p:spPr>
          <a:xfrm rot="8920553">
            <a:off x="2562282" y="2721127"/>
            <a:ext cx="126984" cy="14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D09D7DE9-BDBF-B77C-81F5-4E0EB31DBE18}"/>
              </a:ext>
            </a:extLst>
          </p:cNvPr>
          <p:cNvSpPr/>
          <p:nvPr/>
        </p:nvSpPr>
        <p:spPr>
          <a:xfrm rot="9316165">
            <a:off x="2605039" y="2461872"/>
            <a:ext cx="681454" cy="120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61A9415-65A8-5D3D-E2E3-54DA881E1F5D}"/>
              </a:ext>
            </a:extLst>
          </p:cNvPr>
          <p:cNvSpPr/>
          <p:nvPr/>
        </p:nvSpPr>
        <p:spPr>
          <a:xfrm rot="9849057">
            <a:off x="2466094" y="2637486"/>
            <a:ext cx="206808" cy="11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BCD5803E-BA62-81F4-D5CD-771C4B1A0A24}"/>
              </a:ext>
            </a:extLst>
          </p:cNvPr>
          <p:cNvSpPr/>
          <p:nvPr/>
        </p:nvSpPr>
        <p:spPr>
          <a:xfrm rot="10523407">
            <a:off x="2224588" y="2697901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6855375A-2270-9C2A-7BAE-48F5BB5695BC}"/>
              </a:ext>
            </a:extLst>
          </p:cNvPr>
          <p:cNvSpPr/>
          <p:nvPr/>
        </p:nvSpPr>
        <p:spPr>
          <a:xfrm rot="9849057">
            <a:off x="2343264" y="2673677"/>
            <a:ext cx="137353" cy="125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6ACFEB8C-1EDD-BF44-7A91-907A7257A1A9}"/>
              </a:ext>
            </a:extLst>
          </p:cNvPr>
          <p:cNvSpPr/>
          <p:nvPr/>
        </p:nvSpPr>
        <p:spPr>
          <a:xfrm rot="9774374">
            <a:off x="1728390" y="2722566"/>
            <a:ext cx="138624" cy="12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1222C40C-FC79-0E83-A1A4-7C3134A656CD}"/>
              </a:ext>
            </a:extLst>
          </p:cNvPr>
          <p:cNvSpPr/>
          <p:nvPr/>
        </p:nvSpPr>
        <p:spPr>
          <a:xfrm rot="10523407">
            <a:off x="2095079" y="2697584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10E58A1D-0F7B-5A8D-89A6-FA6EBFF76725}"/>
              </a:ext>
            </a:extLst>
          </p:cNvPr>
          <p:cNvSpPr/>
          <p:nvPr/>
        </p:nvSpPr>
        <p:spPr>
          <a:xfrm rot="10800000">
            <a:off x="1852365" y="2713639"/>
            <a:ext cx="245778" cy="10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824EACEF-7E06-5A8C-952E-B6D78F9D5780}"/>
              </a:ext>
            </a:extLst>
          </p:cNvPr>
          <p:cNvSpPr/>
          <p:nvPr/>
        </p:nvSpPr>
        <p:spPr>
          <a:xfrm rot="8967914">
            <a:off x="1187697" y="2958161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47B97878-C355-0D8C-B943-546D245063B3}"/>
              </a:ext>
            </a:extLst>
          </p:cNvPr>
          <p:cNvSpPr/>
          <p:nvPr/>
        </p:nvSpPr>
        <p:spPr>
          <a:xfrm rot="8967914">
            <a:off x="1370626" y="2876225"/>
            <a:ext cx="190818" cy="9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D5203870-A248-9A67-07BD-C16C2A6D0E4F}"/>
              </a:ext>
            </a:extLst>
          </p:cNvPr>
          <p:cNvSpPr/>
          <p:nvPr/>
        </p:nvSpPr>
        <p:spPr>
          <a:xfrm rot="9393814">
            <a:off x="1533273" y="2778887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3E1063D8-1C34-9300-81B4-3F8B3C1A9A9C}"/>
              </a:ext>
            </a:extLst>
          </p:cNvPr>
          <p:cNvSpPr/>
          <p:nvPr/>
        </p:nvSpPr>
        <p:spPr>
          <a:xfrm rot="10012990">
            <a:off x="940937" y="3061746"/>
            <a:ext cx="134257" cy="114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034A91F9-3375-3E91-B818-46638959AF02}"/>
              </a:ext>
            </a:extLst>
          </p:cNvPr>
          <p:cNvSpPr/>
          <p:nvPr/>
        </p:nvSpPr>
        <p:spPr>
          <a:xfrm rot="9437387">
            <a:off x="1066890" y="3036271"/>
            <a:ext cx="141650" cy="108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吹き出し: 四角形 290">
            <a:extLst>
              <a:ext uri="{FF2B5EF4-FFF2-40B4-BE49-F238E27FC236}">
                <a16:creationId xmlns:a16="http://schemas.microsoft.com/office/drawing/2014/main" id="{A72D2630-8D64-A0F3-D630-1F369484F21A}"/>
              </a:ext>
            </a:extLst>
          </p:cNvPr>
          <p:cNvSpPr/>
          <p:nvPr/>
        </p:nvSpPr>
        <p:spPr>
          <a:xfrm>
            <a:off x="5173705" y="2865088"/>
            <a:ext cx="607613" cy="247895"/>
          </a:xfrm>
          <a:prstGeom prst="wedgeRectCallout">
            <a:avLst>
              <a:gd name="adj1" fmla="val -46655"/>
              <a:gd name="adj2" fmla="val -14950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階段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0" y="47943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近隣有料駐車場のご案内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68FC96A-7B0F-485B-B8EA-5C979634C7D6}"/>
              </a:ext>
            </a:extLst>
          </p:cNvPr>
          <p:cNvSpPr/>
          <p:nvPr/>
        </p:nvSpPr>
        <p:spPr>
          <a:xfrm>
            <a:off x="4983480" y="1384935"/>
            <a:ext cx="102870" cy="1061085"/>
          </a:xfrm>
          <a:custGeom>
            <a:avLst/>
            <a:gdLst>
              <a:gd name="connsiteX0" fmla="*/ 0 w 102870"/>
              <a:gd name="connsiteY0" fmla="*/ 0 h 1061085"/>
              <a:gd name="connsiteX1" fmla="*/ 55245 w 102870"/>
              <a:gd name="connsiteY1" fmla="*/ 331470 h 1061085"/>
              <a:gd name="connsiteX2" fmla="*/ 72390 w 102870"/>
              <a:gd name="connsiteY2" fmla="*/ 560070 h 1061085"/>
              <a:gd name="connsiteX3" fmla="*/ 97155 w 102870"/>
              <a:gd name="connsiteY3" fmla="*/ 840105 h 1061085"/>
              <a:gd name="connsiteX4" fmla="*/ 102870 w 102870"/>
              <a:gd name="connsiteY4" fmla="*/ 1061085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061085">
                <a:moveTo>
                  <a:pt x="0" y="0"/>
                </a:moveTo>
                <a:cubicBezTo>
                  <a:pt x="21590" y="119062"/>
                  <a:pt x="43180" y="238125"/>
                  <a:pt x="55245" y="331470"/>
                </a:cubicBezTo>
                <a:cubicBezTo>
                  <a:pt x="67310" y="424815"/>
                  <a:pt x="65405" y="475297"/>
                  <a:pt x="72390" y="560070"/>
                </a:cubicBezTo>
                <a:cubicBezTo>
                  <a:pt x="79375" y="644843"/>
                  <a:pt x="92075" y="756603"/>
                  <a:pt x="97155" y="840105"/>
                </a:cubicBezTo>
                <a:cubicBezTo>
                  <a:pt x="102235" y="923607"/>
                  <a:pt x="102552" y="992346"/>
                  <a:pt x="102870" y="1061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458E35F-404E-45CA-A839-8B5EB036C6B7}"/>
              </a:ext>
            </a:extLst>
          </p:cNvPr>
          <p:cNvSpPr/>
          <p:nvPr/>
        </p:nvSpPr>
        <p:spPr>
          <a:xfrm>
            <a:off x="4770120" y="1379220"/>
            <a:ext cx="118278" cy="1104860"/>
          </a:xfrm>
          <a:custGeom>
            <a:avLst/>
            <a:gdLst>
              <a:gd name="connsiteX0" fmla="*/ 0 w 118278"/>
              <a:gd name="connsiteY0" fmla="*/ 0 h 1104860"/>
              <a:gd name="connsiteX1" fmla="*/ 40005 w 118278"/>
              <a:gd name="connsiteY1" fmla="*/ 222885 h 1104860"/>
              <a:gd name="connsiteX2" fmla="*/ 64770 w 118278"/>
              <a:gd name="connsiteY2" fmla="*/ 440055 h 1104860"/>
              <a:gd name="connsiteX3" fmla="*/ 83820 w 118278"/>
              <a:gd name="connsiteY3" fmla="*/ 676275 h 1104860"/>
              <a:gd name="connsiteX4" fmla="*/ 110490 w 118278"/>
              <a:gd name="connsiteY4" fmla="*/ 958215 h 1104860"/>
              <a:gd name="connsiteX5" fmla="*/ 116205 w 118278"/>
              <a:gd name="connsiteY5" fmla="*/ 1093470 h 1104860"/>
              <a:gd name="connsiteX6" fmla="*/ 118110 w 118278"/>
              <a:gd name="connsiteY6" fmla="*/ 1097280 h 1104860"/>
              <a:gd name="connsiteX7" fmla="*/ 112395 w 118278"/>
              <a:gd name="connsiteY7" fmla="*/ 1093470 h 110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78" h="1104860">
                <a:moveTo>
                  <a:pt x="0" y="0"/>
                </a:moveTo>
                <a:cubicBezTo>
                  <a:pt x="14605" y="74771"/>
                  <a:pt x="29210" y="149543"/>
                  <a:pt x="40005" y="222885"/>
                </a:cubicBezTo>
                <a:cubicBezTo>
                  <a:pt x="50800" y="296227"/>
                  <a:pt x="57468" y="364490"/>
                  <a:pt x="64770" y="440055"/>
                </a:cubicBezTo>
                <a:cubicBezTo>
                  <a:pt x="72072" y="515620"/>
                  <a:pt x="76200" y="589915"/>
                  <a:pt x="83820" y="676275"/>
                </a:cubicBezTo>
                <a:cubicBezTo>
                  <a:pt x="91440" y="762635"/>
                  <a:pt x="105093" y="888683"/>
                  <a:pt x="110490" y="958215"/>
                </a:cubicBezTo>
                <a:cubicBezTo>
                  <a:pt x="115887" y="1027747"/>
                  <a:pt x="114935" y="1070293"/>
                  <a:pt x="116205" y="1093470"/>
                </a:cubicBezTo>
                <a:cubicBezTo>
                  <a:pt x="117475" y="1116647"/>
                  <a:pt x="118745" y="1097280"/>
                  <a:pt x="118110" y="1097280"/>
                </a:cubicBezTo>
                <a:cubicBezTo>
                  <a:pt x="117475" y="1097280"/>
                  <a:pt x="114935" y="1095375"/>
                  <a:pt x="112395" y="109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ECCBB6-4C89-4F95-8474-15A0DD694928}"/>
              </a:ext>
            </a:extLst>
          </p:cNvPr>
          <p:cNvSpPr/>
          <p:nvPr/>
        </p:nvSpPr>
        <p:spPr>
          <a:xfrm>
            <a:off x="5055870" y="1487805"/>
            <a:ext cx="1792605" cy="662473"/>
          </a:xfrm>
          <a:custGeom>
            <a:avLst/>
            <a:gdLst>
              <a:gd name="connsiteX0" fmla="*/ 0 w 1792605"/>
              <a:gd name="connsiteY0" fmla="*/ 491490 h 662473"/>
              <a:gd name="connsiteX1" fmla="*/ 346710 w 1792605"/>
              <a:gd name="connsiteY1" fmla="*/ 554355 h 662473"/>
              <a:gd name="connsiteX2" fmla="*/ 807720 w 1792605"/>
              <a:gd name="connsiteY2" fmla="*/ 657225 h 662473"/>
              <a:gd name="connsiteX3" fmla="*/ 998220 w 1792605"/>
              <a:gd name="connsiteY3" fmla="*/ 609600 h 662473"/>
              <a:gd name="connsiteX4" fmla="*/ 1407795 w 1792605"/>
              <a:gd name="connsiteY4" fmla="*/ 293370 h 662473"/>
              <a:gd name="connsiteX5" fmla="*/ 1792605 w 1792605"/>
              <a:gd name="connsiteY5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605" h="662473">
                <a:moveTo>
                  <a:pt x="0" y="491490"/>
                </a:moveTo>
                <a:cubicBezTo>
                  <a:pt x="106045" y="509111"/>
                  <a:pt x="212090" y="526733"/>
                  <a:pt x="346710" y="554355"/>
                </a:cubicBezTo>
                <a:cubicBezTo>
                  <a:pt x="481330" y="581978"/>
                  <a:pt x="699135" y="648017"/>
                  <a:pt x="807720" y="657225"/>
                </a:cubicBezTo>
                <a:cubicBezTo>
                  <a:pt x="916305" y="666433"/>
                  <a:pt x="898208" y="670242"/>
                  <a:pt x="998220" y="609600"/>
                </a:cubicBezTo>
                <a:cubicBezTo>
                  <a:pt x="1098232" y="548958"/>
                  <a:pt x="1407795" y="293370"/>
                  <a:pt x="1407795" y="293370"/>
                </a:cubicBezTo>
                <a:lnTo>
                  <a:pt x="17926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8BBD63-8410-45E1-B6BC-B149D0D3B560}"/>
              </a:ext>
            </a:extLst>
          </p:cNvPr>
          <p:cNvSpPr/>
          <p:nvPr/>
        </p:nvSpPr>
        <p:spPr>
          <a:xfrm>
            <a:off x="5103495" y="1468755"/>
            <a:ext cx="36195" cy="409575"/>
          </a:xfrm>
          <a:custGeom>
            <a:avLst/>
            <a:gdLst>
              <a:gd name="connsiteX0" fmla="*/ 0 w 36195"/>
              <a:gd name="connsiteY0" fmla="*/ 0 h 409575"/>
              <a:gd name="connsiteX1" fmla="*/ 36195 w 36195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409575">
                <a:moveTo>
                  <a:pt x="0" y="0"/>
                </a:moveTo>
                <a:lnTo>
                  <a:pt x="36195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86F88DD-1740-48DF-AE2A-142A629BB019}"/>
              </a:ext>
            </a:extLst>
          </p:cNvPr>
          <p:cNvSpPr/>
          <p:nvPr/>
        </p:nvSpPr>
        <p:spPr>
          <a:xfrm>
            <a:off x="5034915" y="1468755"/>
            <a:ext cx="40005" cy="405765"/>
          </a:xfrm>
          <a:custGeom>
            <a:avLst/>
            <a:gdLst>
              <a:gd name="connsiteX0" fmla="*/ 0 w 40005"/>
              <a:gd name="connsiteY0" fmla="*/ 0 h 405765"/>
              <a:gd name="connsiteX1" fmla="*/ 40005 w 40005"/>
              <a:gd name="connsiteY1" fmla="*/ 405765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405765">
                <a:moveTo>
                  <a:pt x="0" y="0"/>
                </a:moveTo>
                <a:lnTo>
                  <a:pt x="40005" y="40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61963C2-5907-4B8E-A64E-53F14DC6FFCA}"/>
              </a:ext>
            </a:extLst>
          </p:cNvPr>
          <p:cNvSpPr/>
          <p:nvPr/>
        </p:nvSpPr>
        <p:spPr>
          <a:xfrm>
            <a:off x="5143500" y="1876425"/>
            <a:ext cx="672465" cy="152400"/>
          </a:xfrm>
          <a:custGeom>
            <a:avLst/>
            <a:gdLst>
              <a:gd name="connsiteX0" fmla="*/ 0 w 672465"/>
              <a:gd name="connsiteY0" fmla="*/ 0 h 152400"/>
              <a:gd name="connsiteX1" fmla="*/ 672465 w 672465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465" h="152400">
                <a:moveTo>
                  <a:pt x="0" y="0"/>
                </a:moveTo>
                <a:lnTo>
                  <a:pt x="67246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A7899166-C308-419E-831F-00DB4B909ED9}"/>
              </a:ext>
            </a:extLst>
          </p:cNvPr>
          <p:cNvSpPr/>
          <p:nvPr/>
        </p:nvSpPr>
        <p:spPr>
          <a:xfrm>
            <a:off x="5850255" y="1977390"/>
            <a:ext cx="184785" cy="57150"/>
          </a:xfrm>
          <a:custGeom>
            <a:avLst/>
            <a:gdLst>
              <a:gd name="connsiteX0" fmla="*/ 0 w 184785"/>
              <a:gd name="connsiteY0" fmla="*/ 57150 h 57150"/>
              <a:gd name="connsiteX1" fmla="*/ 102870 w 184785"/>
              <a:gd name="connsiteY1" fmla="*/ 51435 h 57150"/>
              <a:gd name="connsiteX2" fmla="*/ 184785 w 18478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" h="57150">
                <a:moveTo>
                  <a:pt x="0" y="57150"/>
                </a:moveTo>
                <a:lnTo>
                  <a:pt x="102870" y="51435"/>
                </a:lnTo>
                <a:cubicBezTo>
                  <a:pt x="133667" y="41910"/>
                  <a:pt x="159226" y="20955"/>
                  <a:pt x="1847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5B3DEFE3-9C15-489F-8180-03976C394B21}"/>
              </a:ext>
            </a:extLst>
          </p:cNvPr>
          <p:cNvSpPr/>
          <p:nvPr/>
        </p:nvSpPr>
        <p:spPr>
          <a:xfrm>
            <a:off x="6086475" y="1592580"/>
            <a:ext cx="434340" cy="344805"/>
          </a:xfrm>
          <a:custGeom>
            <a:avLst/>
            <a:gdLst>
              <a:gd name="connsiteX0" fmla="*/ 0 w 434340"/>
              <a:gd name="connsiteY0" fmla="*/ 344805 h 344805"/>
              <a:gd name="connsiteX1" fmla="*/ 434340 w 434340"/>
              <a:gd name="connsiteY1" fmla="*/ 0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44805">
                <a:moveTo>
                  <a:pt x="0" y="344805"/>
                </a:moveTo>
                <a:lnTo>
                  <a:pt x="4343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6EC02692-7E5E-4A49-8767-819D0AB8F229}"/>
              </a:ext>
            </a:extLst>
          </p:cNvPr>
          <p:cNvSpPr/>
          <p:nvPr/>
        </p:nvSpPr>
        <p:spPr>
          <a:xfrm>
            <a:off x="6562725" y="1464945"/>
            <a:ext cx="142875" cy="95250"/>
          </a:xfrm>
          <a:custGeom>
            <a:avLst/>
            <a:gdLst>
              <a:gd name="connsiteX0" fmla="*/ 0 w 142875"/>
              <a:gd name="connsiteY0" fmla="*/ 95250 h 95250"/>
              <a:gd name="connsiteX1" fmla="*/ 142875 w 142875"/>
              <a:gd name="connsiteY1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95250">
                <a:moveTo>
                  <a:pt x="0" y="95250"/>
                </a:moveTo>
                <a:lnTo>
                  <a:pt x="142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97AA79A9-A8C1-408E-9A82-7DD806E9DB13}"/>
              </a:ext>
            </a:extLst>
          </p:cNvPr>
          <p:cNvSpPr/>
          <p:nvPr/>
        </p:nvSpPr>
        <p:spPr>
          <a:xfrm>
            <a:off x="4859177" y="2476500"/>
            <a:ext cx="32895" cy="1200990"/>
          </a:xfrm>
          <a:custGeom>
            <a:avLst/>
            <a:gdLst>
              <a:gd name="connsiteX0" fmla="*/ 29053 w 32895"/>
              <a:gd name="connsiteY0" fmla="*/ 0 h 1200990"/>
              <a:gd name="connsiteX1" fmla="*/ 32863 w 32895"/>
              <a:gd name="connsiteY1" fmla="*/ 331470 h 1200990"/>
              <a:gd name="connsiteX2" fmla="*/ 27148 w 32895"/>
              <a:gd name="connsiteY2" fmla="*/ 638175 h 1200990"/>
              <a:gd name="connsiteX3" fmla="*/ 2383 w 32895"/>
              <a:gd name="connsiteY3" fmla="*/ 1116330 h 1200990"/>
              <a:gd name="connsiteX4" fmla="*/ 2383 w 32895"/>
              <a:gd name="connsiteY4" fmla="*/ 1198245 h 12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" h="1200990">
                <a:moveTo>
                  <a:pt x="29053" y="0"/>
                </a:moveTo>
                <a:cubicBezTo>
                  <a:pt x="31117" y="112554"/>
                  <a:pt x="33181" y="225108"/>
                  <a:pt x="32863" y="331470"/>
                </a:cubicBezTo>
                <a:cubicBezTo>
                  <a:pt x="32546" y="437833"/>
                  <a:pt x="32228" y="507365"/>
                  <a:pt x="27148" y="638175"/>
                </a:cubicBezTo>
                <a:cubicBezTo>
                  <a:pt x="22068" y="768985"/>
                  <a:pt x="6510" y="1022985"/>
                  <a:pt x="2383" y="1116330"/>
                </a:cubicBezTo>
                <a:cubicBezTo>
                  <a:pt x="-1745" y="1209675"/>
                  <a:pt x="319" y="1203960"/>
                  <a:pt x="2383" y="1198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24B5B58-8DCB-45C2-B45F-16FF8B9B9B39}"/>
              </a:ext>
            </a:extLst>
          </p:cNvPr>
          <p:cNvSpPr/>
          <p:nvPr/>
        </p:nvSpPr>
        <p:spPr>
          <a:xfrm>
            <a:off x="5061585" y="2438400"/>
            <a:ext cx="36209" cy="1238250"/>
          </a:xfrm>
          <a:custGeom>
            <a:avLst/>
            <a:gdLst>
              <a:gd name="connsiteX0" fmla="*/ 26670 w 36209"/>
              <a:gd name="connsiteY0" fmla="*/ 0 h 1238250"/>
              <a:gd name="connsiteX1" fmla="*/ 36195 w 36209"/>
              <a:gd name="connsiteY1" fmla="*/ 165735 h 1238250"/>
              <a:gd name="connsiteX2" fmla="*/ 24765 w 36209"/>
              <a:gd name="connsiteY2" fmla="*/ 554355 h 1238250"/>
              <a:gd name="connsiteX3" fmla="*/ 7620 w 36209"/>
              <a:gd name="connsiteY3" fmla="*/ 1076325 h 1238250"/>
              <a:gd name="connsiteX4" fmla="*/ 0 w 36209"/>
              <a:gd name="connsiteY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" h="1238250">
                <a:moveTo>
                  <a:pt x="26670" y="0"/>
                </a:moveTo>
                <a:cubicBezTo>
                  <a:pt x="31591" y="36671"/>
                  <a:pt x="36512" y="73343"/>
                  <a:pt x="36195" y="165735"/>
                </a:cubicBezTo>
                <a:cubicBezTo>
                  <a:pt x="35878" y="258127"/>
                  <a:pt x="29528" y="402590"/>
                  <a:pt x="24765" y="554355"/>
                </a:cubicBezTo>
                <a:cubicBezTo>
                  <a:pt x="20002" y="706120"/>
                  <a:pt x="11747" y="962343"/>
                  <a:pt x="7620" y="1076325"/>
                </a:cubicBezTo>
                <a:cubicBezTo>
                  <a:pt x="3493" y="1190307"/>
                  <a:pt x="1746" y="1214278"/>
                  <a:pt x="0" y="1238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2BD659FA-A6B3-4EE3-9A2C-EC741D740A64}"/>
              </a:ext>
            </a:extLst>
          </p:cNvPr>
          <p:cNvSpPr/>
          <p:nvPr/>
        </p:nvSpPr>
        <p:spPr>
          <a:xfrm>
            <a:off x="3821430" y="1872615"/>
            <a:ext cx="923925" cy="280035"/>
          </a:xfrm>
          <a:custGeom>
            <a:avLst/>
            <a:gdLst>
              <a:gd name="connsiteX0" fmla="*/ 0 w 923925"/>
              <a:gd name="connsiteY0" fmla="*/ 280035 h 280035"/>
              <a:gd name="connsiteX1" fmla="*/ 923925 w 923925"/>
              <a:gd name="connsiteY1" fmla="*/ 0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280035">
                <a:moveTo>
                  <a:pt x="0" y="280035"/>
                </a:moveTo>
                <a:lnTo>
                  <a:pt x="923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8A0D98D0-40F8-4579-9F14-FEA78A5205B6}"/>
              </a:ext>
            </a:extLst>
          </p:cNvPr>
          <p:cNvSpPr/>
          <p:nvPr/>
        </p:nvSpPr>
        <p:spPr>
          <a:xfrm>
            <a:off x="3819525" y="2124075"/>
            <a:ext cx="485775" cy="146685"/>
          </a:xfrm>
          <a:custGeom>
            <a:avLst/>
            <a:gdLst>
              <a:gd name="connsiteX0" fmla="*/ 0 w 485775"/>
              <a:gd name="connsiteY0" fmla="*/ 146685 h 146685"/>
              <a:gd name="connsiteX1" fmla="*/ 485775 w 485775"/>
              <a:gd name="connsiteY1" fmla="*/ 0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6685">
                <a:moveTo>
                  <a:pt x="0" y="146685"/>
                </a:moveTo>
                <a:lnTo>
                  <a:pt x="4857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B9025B21-C703-44BA-8723-91819A699824}"/>
              </a:ext>
            </a:extLst>
          </p:cNvPr>
          <p:cNvSpPr/>
          <p:nvPr/>
        </p:nvSpPr>
        <p:spPr>
          <a:xfrm>
            <a:off x="4305300" y="2124075"/>
            <a:ext cx="60960" cy="321945"/>
          </a:xfrm>
          <a:custGeom>
            <a:avLst/>
            <a:gdLst>
              <a:gd name="connsiteX0" fmla="*/ 0 w 60960"/>
              <a:gd name="connsiteY0" fmla="*/ 0 h 321945"/>
              <a:gd name="connsiteX1" fmla="*/ 60960 w 60960"/>
              <a:gd name="connsiteY1" fmla="*/ 321945 h 3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321945">
                <a:moveTo>
                  <a:pt x="0" y="0"/>
                </a:moveTo>
                <a:lnTo>
                  <a:pt x="60960" y="321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B30E0804-361D-4643-94BE-B21472EF9071}"/>
              </a:ext>
            </a:extLst>
          </p:cNvPr>
          <p:cNvSpPr/>
          <p:nvPr/>
        </p:nvSpPr>
        <p:spPr>
          <a:xfrm>
            <a:off x="4261485" y="2444115"/>
            <a:ext cx="106680" cy="87630"/>
          </a:xfrm>
          <a:custGeom>
            <a:avLst/>
            <a:gdLst>
              <a:gd name="connsiteX0" fmla="*/ 106680 w 106680"/>
              <a:gd name="connsiteY0" fmla="*/ 0 h 87630"/>
              <a:gd name="connsiteX1" fmla="*/ 0 w 106680"/>
              <a:gd name="connsiteY1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7630">
                <a:moveTo>
                  <a:pt x="106680" y="0"/>
                </a:moveTo>
                <a:lnTo>
                  <a:pt x="0" y="87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5AEC9D38-12B1-48ED-9C37-6FF9DFCB67D8}"/>
              </a:ext>
            </a:extLst>
          </p:cNvPr>
          <p:cNvSpPr/>
          <p:nvPr/>
        </p:nvSpPr>
        <p:spPr>
          <a:xfrm>
            <a:off x="4185285" y="2514600"/>
            <a:ext cx="186690" cy="163830"/>
          </a:xfrm>
          <a:custGeom>
            <a:avLst/>
            <a:gdLst>
              <a:gd name="connsiteX0" fmla="*/ 186690 w 186690"/>
              <a:gd name="connsiteY0" fmla="*/ 0 h 163830"/>
              <a:gd name="connsiteX1" fmla="*/ 0 w 186690"/>
              <a:gd name="connsiteY1" fmla="*/ 16383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63830">
                <a:moveTo>
                  <a:pt x="186690" y="0"/>
                </a:moveTo>
                <a:lnTo>
                  <a:pt x="0" y="1638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33E31D28-C96C-4AB6-B8CE-CBFC14659F15}"/>
              </a:ext>
            </a:extLst>
          </p:cNvPr>
          <p:cNvSpPr/>
          <p:nvPr/>
        </p:nvSpPr>
        <p:spPr>
          <a:xfrm>
            <a:off x="3875841" y="2672715"/>
            <a:ext cx="313254" cy="163538"/>
          </a:xfrm>
          <a:custGeom>
            <a:avLst/>
            <a:gdLst>
              <a:gd name="connsiteX0" fmla="*/ 313254 w 313254"/>
              <a:gd name="connsiteY0" fmla="*/ 0 h 163538"/>
              <a:gd name="connsiteX1" fmla="*/ 33219 w 313254"/>
              <a:gd name="connsiteY1" fmla="*/ 146685 h 163538"/>
              <a:gd name="connsiteX2" fmla="*/ 16074 w 313254"/>
              <a:gd name="connsiteY2" fmla="*/ 154305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54" h="163538">
                <a:moveTo>
                  <a:pt x="313254" y="0"/>
                </a:moveTo>
                <a:lnTo>
                  <a:pt x="33219" y="146685"/>
                </a:lnTo>
                <a:cubicBezTo>
                  <a:pt x="-16311" y="172403"/>
                  <a:pt x="-119" y="163354"/>
                  <a:pt x="16074" y="154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E1D98124-F127-455A-8009-0958A4ED5E38}"/>
              </a:ext>
            </a:extLst>
          </p:cNvPr>
          <p:cNvSpPr/>
          <p:nvPr/>
        </p:nvSpPr>
        <p:spPr>
          <a:xfrm>
            <a:off x="3836670" y="2573655"/>
            <a:ext cx="381000" cy="222885"/>
          </a:xfrm>
          <a:custGeom>
            <a:avLst/>
            <a:gdLst>
              <a:gd name="connsiteX0" fmla="*/ 381000 w 381000"/>
              <a:gd name="connsiteY0" fmla="*/ 0 h 222885"/>
              <a:gd name="connsiteX1" fmla="*/ 300990 w 381000"/>
              <a:gd name="connsiteY1" fmla="*/ 66675 h 222885"/>
              <a:gd name="connsiteX2" fmla="*/ 0 w 381000"/>
              <a:gd name="connsiteY2" fmla="*/ 222885 h 2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22885">
                <a:moveTo>
                  <a:pt x="381000" y="0"/>
                </a:moveTo>
                <a:cubicBezTo>
                  <a:pt x="372745" y="14763"/>
                  <a:pt x="364490" y="29527"/>
                  <a:pt x="300990" y="66675"/>
                </a:cubicBezTo>
                <a:cubicBezTo>
                  <a:pt x="237490" y="103823"/>
                  <a:pt x="118745" y="163354"/>
                  <a:pt x="0" y="222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694178C6-F669-4C88-B762-1E5B9DEDC390}"/>
              </a:ext>
            </a:extLst>
          </p:cNvPr>
          <p:cNvSpPr/>
          <p:nvPr/>
        </p:nvSpPr>
        <p:spPr>
          <a:xfrm>
            <a:off x="4373880" y="2506980"/>
            <a:ext cx="378000" cy="758190"/>
          </a:xfrm>
          <a:custGeom>
            <a:avLst/>
            <a:gdLst>
              <a:gd name="connsiteX0" fmla="*/ 0 w 378000"/>
              <a:gd name="connsiteY0" fmla="*/ 0 h 758190"/>
              <a:gd name="connsiteX1" fmla="*/ 19050 w 378000"/>
              <a:gd name="connsiteY1" fmla="*/ 85725 h 758190"/>
              <a:gd name="connsiteX2" fmla="*/ 72390 w 378000"/>
              <a:gd name="connsiteY2" fmla="*/ 182880 h 758190"/>
              <a:gd name="connsiteX3" fmla="*/ 198120 w 378000"/>
              <a:gd name="connsiteY3" fmla="*/ 361950 h 758190"/>
              <a:gd name="connsiteX4" fmla="*/ 342900 w 378000"/>
              <a:gd name="connsiteY4" fmla="*/ 561975 h 758190"/>
              <a:gd name="connsiteX5" fmla="*/ 377190 w 378000"/>
              <a:gd name="connsiteY5" fmla="*/ 609600 h 758190"/>
              <a:gd name="connsiteX6" fmla="*/ 363855 w 378000"/>
              <a:gd name="connsiteY6" fmla="*/ 758190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000" h="758190">
                <a:moveTo>
                  <a:pt x="0" y="0"/>
                </a:moveTo>
                <a:cubicBezTo>
                  <a:pt x="3492" y="27622"/>
                  <a:pt x="6985" y="55245"/>
                  <a:pt x="19050" y="85725"/>
                </a:cubicBezTo>
                <a:cubicBezTo>
                  <a:pt x="31115" y="116205"/>
                  <a:pt x="42545" y="136843"/>
                  <a:pt x="72390" y="182880"/>
                </a:cubicBezTo>
                <a:cubicBezTo>
                  <a:pt x="102235" y="228917"/>
                  <a:pt x="153035" y="298768"/>
                  <a:pt x="198120" y="361950"/>
                </a:cubicBezTo>
                <a:cubicBezTo>
                  <a:pt x="243205" y="425132"/>
                  <a:pt x="342900" y="561975"/>
                  <a:pt x="342900" y="561975"/>
                </a:cubicBezTo>
                <a:cubicBezTo>
                  <a:pt x="372745" y="603250"/>
                  <a:pt x="373698" y="576898"/>
                  <a:pt x="377190" y="609600"/>
                </a:cubicBezTo>
                <a:cubicBezTo>
                  <a:pt x="380682" y="642302"/>
                  <a:pt x="372268" y="700246"/>
                  <a:pt x="363855" y="75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B12B1FB3-87C4-429A-8D4A-ED267CA59D95}"/>
              </a:ext>
            </a:extLst>
          </p:cNvPr>
          <p:cNvSpPr/>
          <p:nvPr/>
        </p:nvSpPr>
        <p:spPr>
          <a:xfrm>
            <a:off x="4373880" y="2097405"/>
            <a:ext cx="40005" cy="198120"/>
          </a:xfrm>
          <a:custGeom>
            <a:avLst/>
            <a:gdLst>
              <a:gd name="connsiteX0" fmla="*/ 0 w 40005"/>
              <a:gd name="connsiteY0" fmla="*/ 0 h 198120"/>
              <a:gd name="connsiteX1" fmla="*/ 40005 w 40005"/>
              <a:gd name="connsiteY1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198120">
                <a:moveTo>
                  <a:pt x="0" y="0"/>
                </a:moveTo>
                <a:lnTo>
                  <a:pt x="40005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0A9900D4-7F45-4939-A61F-E463E6E15FC0}"/>
              </a:ext>
            </a:extLst>
          </p:cNvPr>
          <p:cNvSpPr/>
          <p:nvPr/>
        </p:nvSpPr>
        <p:spPr>
          <a:xfrm>
            <a:off x="4375785" y="2002155"/>
            <a:ext cx="346710" cy="97155"/>
          </a:xfrm>
          <a:custGeom>
            <a:avLst/>
            <a:gdLst>
              <a:gd name="connsiteX0" fmla="*/ 0 w 346710"/>
              <a:gd name="connsiteY0" fmla="*/ 97155 h 97155"/>
              <a:gd name="connsiteX1" fmla="*/ 346710 w 346710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710" h="97155">
                <a:moveTo>
                  <a:pt x="0" y="97155"/>
                </a:moveTo>
                <a:lnTo>
                  <a:pt x="3467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B0D3A1D6-1F99-41AE-9244-4C611BFF1666}"/>
              </a:ext>
            </a:extLst>
          </p:cNvPr>
          <p:cNvSpPr/>
          <p:nvPr/>
        </p:nvSpPr>
        <p:spPr>
          <a:xfrm>
            <a:off x="4413885" y="1998345"/>
            <a:ext cx="346361" cy="289560"/>
          </a:xfrm>
          <a:custGeom>
            <a:avLst/>
            <a:gdLst>
              <a:gd name="connsiteX0" fmla="*/ 310515 w 346361"/>
              <a:gd name="connsiteY0" fmla="*/ 0 h 289560"/>
              <a:gd name="connsiteX1" fmla="*/ 318135 w 346361"/>
              <a:gd name="connsiteY1" fmla="*/ 131445 h 289560"/>
              <a:gd name="connsiteX2" fmla="*/ 0 w 346361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1" h="289560">
                <a:moveTo>
                  <a:pt x="310515" y="0"/>
                </a:moveTo>
                <a:cubicBezTo>
                  <a:pt x="340201" y="41592"/>
                  <a:pt x="369887" y="83185"/>
                  <a:pt x="318135" y="131445"/>
                </a:cubicBezTo>
                <a:cubicBezTo>
                  <a:pt x="266383" y="179705"/>
                  <a:pt x="133191" y="234632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BAD03C1E-0D70-4CC8-92BB-D74EA66D32A2}"/>
              </a:ext>
            </a:extLst>
          </p:cNvPr>
          <p:cNvSpPr/>
          <p:nvPr/>
        </p:nvSpPr>
        <p:spPr>
          <a:xfrm>
            <a:off x="4419600" y="1990725"/>
            <a:ext cx="396917" cy="348615"/>
          </a:xfrm>
          <a:custGeom>
            <a:avLst/>
            <a:gdLst>
              <a:gd name="connsiteX0" fmla="*/ 363855 w 396917"/>
              <a:gd name="connsiteY0" fmla="*/ 0 h 348615"/>
              <a:gd name="connsiteX1" fmla="*/ 396240 w 396917"/>
              <a:gd name="connsiteY1" fmla="*/ 68580 h 348615"/>
              <a:gd name="connsiteX2" fmla="*/ 382905 w 396917"/>
              <a:gd name="connsiteY2" fmla="*/ 123825 h 348615"/>
              <a:gd name="connsiteX3" fmla="*/ 348615 w 396917"/>
              <a:gd name="connsiteY3" fmla="*/ 160020 h 348615"/>
              <a:gd name="connsiteX4" fmla="*/ 318135 w 396917"/>
              <a:gd name="connsiteY4" fmla="*/ 188595 h 348615"/>
              <a:gd name="connsiteX5" fmla="*/ 217170 w 396917"/>
              <a:gd name="connsiteY5" fmla="*/ 251460 h 348615"/>
              <a:gd name="connsiteX6" fmla="*/ 0 w 396917"/>
              <a:gd name="connsiteY6" fmla="*/ 348615 h 3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7" h="348615">
                <a:moveTo>
                  <a:pt x="363855" y="0"/>
                </a:moveTo>
                <a:cubicBezTo>
                  <a:pt x="378460" y="23971"/>
                  <a:pt x="393065" y="47943"/>
                  <a:pt x="396240" y="68580"/>
                </a:cubicBezTo>
                <a:cubicBezTo>
                  <a:pt x="399415" y="89218"/>
                  <a:pt x="390842" y="108585"/>
                  <a:pt x="382905" y="123825"/>
                </a:cubicBezTo>
                <a:cubicBezTo>
                  <a:pt x="374968" y="139065"/>
                  <a:pt x="359410" y="149225"/>
                  <a:pt x="348615" y="160020"/>
                </a:cubicBezTo>
                <a:cubicBezTo>
                  <a:pt x="337820" y="170815"/>
                  <a:pt x="340042" y="173355"/>
                  <a:pt x="318135" y="188595"/>
                </a:cubicBezTo>
                <a:cubicBezTo>
                  <a:pt x="296228" y="203835"/>
                  <a:pt x="270192" y="224790"/>
                  <a:pt x="217170" y="251460"/>
                </a:cubicBezTo>
                <a:cubicBezTo>
                  <a:pt x="164148" y="278130"/>
                  <a:pt x="82074" y="313372"/>
                  <a:pt x="0" y="34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7C28D78D-C706-4AEA-A4D1-776F14CFEDA1}"/>
              </a:ext>
            </a:extLst>
          </p:cNvPr>
          <p:cNvSpPr/>
          <p:nvPr/>
        </p:nvSpPr>
        <p:spPr>
          <a:xfrm>
            <a:off x="4437380" y="2313061"/>
            <a:ext cx="389194" cy="933450"/>
          </a:xfrm>
          <a:custGeom>
            <a:avLst/>
            <a:gdLst>
              <a:gd name="connsiteX0" fmla="*/ 0 w 389194"/>
              <a:gd name="connsiteY0" fmla="*/ 0 h 933450"/>
              <a:gd name="connsiteX1" fmla="*/ 13335 w 389194"/>
              <a:gd name="connsiteY1" fmla="*/ 152400 h 933450"/>
              <a:gd name="connsiteX2" fmla="*/ 34290 w 389194"/>
              <a:gd name="connsiteY2" fmla="*/ 249555 h 933450"/>
              <a:gd name="connsiteX3" fmla="*/ 60960 w 389194"/>
              <a:gd name="connsiteY3" fmla="*/ 306705 h 933450"/>
              <a:gd name="connsiteX4" fmla="*/ 177165 w 389194"/>
              <a:gd name="connsiteY4" fmla="*/ 472440 h 933450"/>
              <a:gd name="connsiteX5" fmla="*/ 331470 w 389194"/>
              <a:gd name="connsiteY5" fmla="*/ 683895 h 933450"/>
              <a:gd name="connsiteX6" fmla="*/ 381000 w 389194"/>
              <a:gd name="connsiteY6" fmla="*/ 741045 h 933450"/>
              <a:gd name="connsiteX7" fmla="*/ 388620 w 389194"/>
              <a:gd name="connsiteY7" fmla="*/ 824865 h 933450"/>
              <a:gd name="connsiteX8" fmla="*/ 375285 w 389194"/>
              <a:gd name="connsiteY8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94" h="933450">
                <a:moveTo>
                  <a:pt x="0" y="0"/>
                </a:moveTo>
                <a:cubicBezTo>
                  <a:pt x="3810" y="55403"/>
                  <a:pt x="7620" y="110807"/>
                  <a:pt x="13335" y="152400"/>
                </a:cubicBezTo>
                <a:cubicBezTo>
                  <a:pt x="19050" y="193993"/>
                  <a:pt x="26353" y="223838"/>
                  <a:pt x="34290" y="249555"/>
                </a:cubicBezTo>
                <a:cubicBezTo>
                  <a:pt x="42227" y="275272"/>
                  <a:pt x="37148" y="269558"/>
                  <a:pt x="60960" y="306705"/>
                </a:cubicBezTo>
                <a:cubicBezTo>
                  <a:pt x="84772" y="343852"/>
                  <a:pt x="132080" y="409575"/>
                  <a:pt x="177165" y="472440"/>
                </a:cubicBezTo>
                <a:cubicBezTo>
                  <a:pt x="222250" y="535305"/>
                  <a:pt x="297498" y="639128"/>
                  <a:pt x="331470" y="683895"/>
                </a:cubicBezTo>
                <a:cubicBezTo>
                  <a:pt x="365442" y="728662"/>
                  <a:pt x="371475" y="717550"/>
                  <a:pt x="381000" y="741045"/>
                </a:cubicBezTo>
                <a:cubicBezTo>
                  <a:pt x="390525" y="764540"/>
                  <a:pt x="389572" y="792798"/>
                  <a:pt x="388620" y="824865"/>
                </a:cubicBezTo>
                <a:cubicBezTo>
                  <a:pt x="387668" y="856932"/>
                  <a:pt x="381476" y="895191"/>
                  <a:pt x="375285" y="933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C7EA3089-D131-4008-8F43-A65FDBCA9CDF}"/>
              </a:ext>
            </a:extLst>
          </p:cNvPr>
          <p:cNvSpPr txBox="1"/>
          <p:nvPr/>
        </p:nvSpPr>
        <p:spPr>
          <a:xfrm>
            <a:off x="5814829" y="254714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宮向団地</a:t>
            </a:r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531ED683-164D-4C7B-B588-6872CA325F61}"/>
              </a:ext>
            </a:extLst>
          </p:cNvPr>
          <p:cNvSpPr/>
          <p:nvPr/>
        </p:nvSpPr>
        <p:spPr>
          <a:xfrm>
            <a:off x="5354955" y="2581275"/>
            <a:ext cx="394335" cy="135255"/>
          </a:xfrm>
          <a:custGeom>
            <a:avLst/>
            <a:gdLst>
              <a:gd name="connsiteX0" fmla="*/ 0 w 394335"/>
              <a:gd name="connsiteY0" fmla="*/ 0 h 135255"/>
              <a:gd name="connsiteX1" fmla="*/ 394335 w 394335"/>
              <a:gd name="connsiteY1" fmla="*/ 135255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5255">
                <a:moveTo>
                  <a:pt x="0" y="0"/>
                </a:moveTo>
                <a:lnTo>
                  <a:pt x="394335" y="135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16E313F1-F4A0-4C66-9A72-63312ABE3497}"/>
              </a:ext>
            </a:extLst>
          </p:cNvPr>
          <p:cNvSpPr/>
          <p:nvPr/>
        </p:nvSpPr>
        <p:spPr>
          <a:xfrm>
            <a:off x="5339715" y="2632710"/>
            <a:ext cx="394335" cy="133350"/>
          </a:xfrm>
          <a:custGeom>
            <a:avLst/>
            <a:gdLst>
              <a:gd name="connsiteX0" fmla="*/ 0 w 394335"/>
              <a:gd name="connsiteY0" fmla="*/ 0 h 133350"/>
              <a:gd name="connsiteX1" fmla="*/ 394335 w 39433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3350">
                <a:moveTo>
                  <a:pt x="0" y="0"/>
                </a:moveTo>
                <a:lnTo>
                  <a:pt x="394335" y="13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1001BDC-36FA-4098-ACDB-EC22F0A5A29F}"/>
              </a:ext>
            </a:extLst>
          </p:cNvPr>
          <p:cNvSpPr/>
          <p:nvPr/>
        </p:nvSpPr>
        <p:spPr>
          <a:xfrm>
            <a:off x="5739765" y="2245995"/>
            <a:ext cx="777240" cy="466725"/>
          </a:xfrm>
          <a:custGeom>
            <a:avLst/>
            <a:gdLst>
              <a:gd name="connsiteX0" fmla="*/ 0 w 777240"/>
              <a:gd name="connsiteY0" fmla="*/ 466725 h 466725"/>
              <a:gd name="connsiteX1" fmla="*/ 49530 w 777240"/>
              <a:gd name="connsiteY1" fmla="*/ 329565 h 466725"/>
              <a:gd name="connsiteX2" fmla="*/ 158115 w 777240"/>
              <a:gd name="connsiteY2" fmla="*/ 249555 h 466725"/>
              <a:gd name="connsiteX3" fmla="*/ 356235 w 777240"/>
              <a:gd name="connsiteY3" fmla="*/ 190500 h 466725"/>
              <a:gd name="connsiteX4" fmla="*/ 512445 w 777240"/>
              <a:gd name="connsiteY4" fmla="*/ 97155 h 466725"/>
              <a:gd name="connsiteX5" fmla="*/ 777240 w 777240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466725">
                <a:moveTo>
                  <a:pt x="0" y="466725"/>
                </a:moveTo>
                <a:cubicBezTo>
                  <a:pt x="11589" y="416242"/>
                  <a:pt x="23178" y="365760"/>
                  <a:pt x="49530" y="329565"/>
                </a:cubicBezTo>
                <a:cubicBezTo>
                  <a:pt x="75882" y="293370"/>
                  <a:pt x="106998" y="272732"/>
                  <a:pt x="158115" y="249555"/>
                </a:cubicBezTo>
                <a:cubicBezTo>
                  <a:pt x="209232" y="226378"/>
                  <a:pt x="297180" y="215900"/>
                  <a:pt x="356235" y="190500"/>
                </a:cubicBezTo>
                <a:cubicBezTo>
                  <a:pt x="415290" y="165100"/>
                  <a:pt x="442278" y="128905"/>
                  <a:pt x="512445" y="97155"/>
                </a:cubicBezTo>
                <a:cubicBezTo>
                  <a:pt x="582612" y="65405"/>
                  <a:pt x="679926" y="32702"/>
                  <a:pt x="7772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08815E6-63EF-408D-B67F-7D691079A8B3}"/>
              </a:ext>
            </a:extLst>
          </p:cNvPr>
          <p:cNvSpPr/>
          <p:nvPr/>
        </p:nvSpPr>
        <p:spPr>
          <a:xfrm>
            <a:off x="5808345" y="2609850"/>
            <a:ext cx="41910" cy="118110"/>
          </a:xfrm>
          <a:custGeom>
            <a:avLst/>
            <a:gdLst>
              <a:gd name="connsiteX0" fmla="*/ 0 w 41910"/>
              <a:gd name="connsiteY0" fmla="*/ 118110 h 118110"/>
              <a:gd name="connsiteX1" fmla="*/ 41910 w 41910"/>
              <a:gd name="connsiteY1" fmla="*/ 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" h="118110">
                <a:moveTo>
                  <a:pt x="0" y="118110"/>
                </a:moveTo>
                <a:lnTo>
                  <a:pt x="419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7D4166C0-3F4A-4F00-8E67-521930C9DC4C}"/>
              </a:ext>
            </a:extLst>
          </p:cNvPr>
          <p:cNvSpPr/>
          <p:nvPr/>
        </p:nvSpPr>
        <p:spPr>
          <a:xfrm>
            <a:off x="5848350" y="2316480"/>
            <a:ext cx="683895" cy="293370"/>
          </a:xfrm>
          <a:custGeom>
            <a:avLst/>
            <a:gdLst>
              <a:gd name="connsiteX0" fmla="*/ 0 w 683895"/>
              <a:gd name="connsiteY0" fmla="*/ 293370 h 293370"/>
              <a:gd name="connsiteX1" fmla="*/ 49530 w 683895"/>
              <a:gd name="connsiteY1" fmla="*/ 249555 h 293370"/>
              <a:gd name="connsiteX2" fmla="*/ 150495 w 683895"/>
              <a:gd name="connsiteY2" fmla="*/ 217170 h 293370"/>
              <a:gd name="connsiteX3" fmla="*/ 283845 w 683895"/>
              <a:gd name="connsiteY3" fmla="*/ 177165 h 293370"/>
              <a:gd name="connsiteX4" fmla="*/ 451485 w 683895"/>
              <a:gd name="connsiteY4" fmla="*/ 78105 h 293370"/>
              <a:gd name="connsiteX5" fmla="*/ 556260 w 683895"/>
              <a:gd name="connsiteY5" fmla="*/ 41910 h 293370"/>
              <a:gd name="connsiteX6" fmla="*/ 683895 w 683895"/>
              <a:gd name="connsiteY6" fmla="*/ 0 h 293370"/>
              <a:gd name="connsiteX7" fmla="*/ 683895 w 683895"/>
              <a:gd name="connsiteY7" fmla="*/ 0 h 293370"/>
              <a:gd name="connsiteX8" fmla="*/ 683895 w 683895"/>
              <a:gd name="connsiteY8" fmla="*/ 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895" h="293370">
                <a:moveTo>
                  <a:pt x="0" y="293370"/>
                </a:moveTo>
                <a:cubicBezTo>
                  <a:pt x="12224" y="277812"/>
                  <a:pt x="24448" y="262255"/>
                  <a:pt x="49530" y="249555"/>
                </a:cubicBezTo>
                <a:cubicBezTo>
                  <a:pt x="74612" y="236855"/>
                  <a:pt x="150495" y="217170"/>
                  <a:pt x="150495" y="217170"/>
                </a:cubicBezTo>
                <a:cubicBezTo>
                  <a:pt x="189548" y="205105"/>
                  <a:pt x="233680" y="200342"/>
                  <a:pt x="283845" y="177165"/>
                </a:cubicBezTo>
                <a:cubicBezTo>
                  <a:pt x="334010" y="153987"/>
                  <a:pt x="406083" y="100647"/>
                  <a:pt x="451485" y="78105"/>
                </a:cubicBezTo>
                <a:cubicBezTo>
                  <a:pt x="496887" y="55563"/>
                  <a:pt x="556260" y="41910"/>
                  <a:pt x="556260" y="41910"/>
                </a:cubicBezTo>
                <a:lnTo>
                  <a:pt x="683895" y="0"/>
                </a:lnTo>
                <a:lnTo>
                  <a:pt x="683895" y="0"/>
                </a:lnTo>
                <a:lnTo>
                  <a:pt x="6838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03A70B7C-C552-4CFA-AF97-3C821B9C6CA2}"/>
              </a:ext>
            </a:extLst>
          </p:cNvPr>
          <p:cNvSpPr/>
          <p:nvPr/>
        </p:nvSpPr>
        <p:spPr>
          <a:xfrm>
            <a:off x="6515100" y="2152650"/>
            <a:ext cx="13335" cy="93345"/>
          </a:xfrm>
          <a:custGeom>
            <a:avLst/>
            <a:gdLst>
              <a:gd name="connsiteX0" fmla="*/ 0 w 13335"/>
              <a:gd name="connsiteY0" fmla="*/ 93345 h 93345"/>
              <a:gd name="connsiteX1" fmla="*/ 13335 w 13335"/>
              <a:gd name="connsiteY1" fmla="*/ 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93345">
                <a:moveTo>
                  <a:pt x="0" y="93345"/>
                </a:moveTo>
                <a:lnTo>
                  <a:pt x="1333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A923FFBC-E334-4E3F-928A-9C90EA536A08}"/>
              </a:ext>
            </a:extLst>
          </p:cNvPr>
          <p:cNvSpPr/>
          <p:nvPr/>
        </p:nvSpPr>
        <p:spPr>
          <a:xfrm>
            <a:off x="6526530" y="1922839"/>
            <a:ext cx="1179195" cy="237431"/>
          </a:xfrm>
          <a:custGeom>
            <a:avLst/>
            <a:gdLst>
              <a:gd name="connsiteX0" fmla="*/ 0 w 1179195"/>
              <a:gd name="connsiteY0" fmla="*/ 237431 h 237431"/>
              <a:gd name="connsiteX1" fmla="*/ 102870 w 1179195"/>
              <a:gd name="connsiteY1" fmla="*/ 155516 h 237431"/>
              <a:gd name="connsiteX2" fmla="*/ 238125 w 1179195"/>
              <a:gd name="connsiteY2" fmla="*/ 111701 h 237431"/>
              <a:gd name="connsiteX3" fmla="*/ 430530 w 1179195"/>
              <a:gd name="connsiteY3" fmla="*/ 65981 h 237431"/>
              <a:gd name="connsiteX4" fmla="*/ 636270 w 1179195"/>
              <a:gd name="connsiteY4" fmla="*/ 27881 h 237431"/>
              <a:gd name="connsiteX5" fmla="*/ 742950 w 1179195"/>
              <a:gd name="connsiteY5" fmla="*/ 1211 h 237431"/>
              <a:gd name="connsiteX6" fmla="*/ 1026795 w 1179195"/>
              <a:gd name="connsiteY6" fmla="*/ 67886 h 237431"/>
              <a:gd name="connsiteX7" fmla="*/ 1179195 w 1179195"/>
              <a:gd name="connsiteY7" fmla="*/ 136466 h 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195" h="237431">
                <a:moveTo>
                  <a:pt x="0" y="237431"/>
                </a:moveTo>
                <a:cubicBezTo>
                  <a:pt x="31591" y="206951"/>
                  <a:pt x="63183" y="176471"/>
                  <a:pt x="102870" y="155516"/>
                </a:cubicBezTo>
                <a:cubicBezTo>
                  <a:pt x="142558" y="134561"/>
                  <a:pt x="183515" y="126623"/>
                  <a:pt x="238125" y="111701"/>
                </a:cubicBezTo>
                <a:cubicBezTo>
                  <a:pt x="292735" y="96779"/>
                  <a:pt x="364173" y="79951"/>
                  <a:pt x="430530" y="65981"/>
                </a:cubicBezTo>
                <a:cubicBezTo>
                  <a:pt x="496888" y="52011"/>
                  <a:pt x="584200" y="38676"/>
                  <a:pt x="636270" y="27881"/>
                </a:cubicBezTo>
                <a:cubicBezTo>
                  <a:pt x="688340" y="17086"/>
                  <a:pt x="677863" y="-5457"/>
                  <a:pt x="742950" y="1211"/>
                </a:cubicBezTo>
                <a:cubicBezTo>
                  <a:pt x="808038" y="7878"/>
                  <a:pt x="954088" y="45344"/>
                  <a:pt x="1026795" y="67886"/>
                </a:cubicBezTo>
                <a:cubicBezTo>
                  <a:pt x="1099502" y="90428"/>
                  <a:pt x="1139348" y="113447"/>
                  <a:pt x="1179195" y="136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799715B-B625-4E59-BE20-47F1A906FCDC}"/>
              </a:ext>
            </a:extLst>
          </p:cNvPr>
          <p:cNvSpPr/>
          <p:nvPr/>
        </p:nvSpPr>
        <p:spPr>
          <a:xfrm>
            <a:off x="6591331" y="1994251"/>
            <a:ext cx="1085819" cy="402239"/>
          </a:xfrm>
          <a:custGeom>
            <a:avLst/>
            <a:gdLst>
              <a:gd name="connsiteX0" fmla="*/ 36164 w 1085819"/>
              <a:gd name="connsiteY0" fmla="*/ 402239 h 402239"/>
              <a:gd name="connsiteX1" fmla="*/ 3779 w 1085819"/>
              <a:gd name="connsiteY1" fmla="*/ 276509 h 402239"/>
              <a:gd name="connsiteX2" fmla="*/ 15209 w 1085819"/>
              <a:gd name="connsiteY2" fmla="*/ 188879 h 402239"/>
              <a:gd name="connsiteX3" fmla="*/ 133319 w 1085819"/>
              <a:gd name="connsiteY3" fmla="*/ 122204 h 402239"/>
              <a:gd name="connsiteX4" fmla="*/ 285719 w 1085819"/>
              <a:gd name="connsiteY4" fmla="*/ 87914 h 402239"/>
              <a:gd name="connsiteX5" fmla="*/ 510509 w 1085819"/>
              <a:gd name="connsiteY5" fmla="*/ 36479 h 402239"/>
              <a:gd name="connsiteX6" fmla="*/ 674339 w 1085819"/>
              <a:gd name="connsiteY6" fmla="*/ 284 h 402239"/>
              <a:gd name="connsiteX7" fmla="*/ 819119 w 1085819"/>
              <a:gd name="connsiteY7" fmla="*/ 23144 h 402239"/>
              <a:gd name="connsiteX8" fmla="*/ 998189 w 1085819"/>
              <a:gd name="connsiteY8" fmla="*/ 84104 h 402239"/>
              <a:gd name="connsiteX9" fmla="*/ 1085819 w 1085819"/>
              <a:gd name="connsiteY9" fmla="*/ 127919 h 40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19" h="402239">
                <a:moveTo>
                  <a:pt x="36164" y="402239"/>
                </a:moveTo>
                <a:cubicBezTo>
                  <a:pt x="21717" y="357154"/>
                  <a:pt x="7271" y="312069"/>
                  <a:pt x="3779" y="276509"/>
                </a:cubicBezTo>
                <a:cubicBezTo>
                  <a:pt x="287" y="240949"/>
                  <a:pt x="-6381" y="214596"/>
                  <a:pt x="15209" y="188879"/>
                </a:cubicBezTo>
                <a:cubicBezTo>
                  <a:pt x="36799" y="163161"/>
                  <a:pt x="88234" y="139031"/>
                  <a:pt x="133319" y="122204"/>
                </a:cubicBezTo>
                <a:cubicBezTo>
                  <a:pt x="178404" y="105377"/>
                  <a:pt x="285719" y="87914"/>
                  <a:pt x="285719" y="87914"/>
                </a:cubicBezTo>
                <a:lnTo>
                  <a:pt x="510509" y="36479"/>
                </a:lnTo>
                <a:cubicBezTo>
                  <a:pt x="575279" y="21874"/>
                  <a:pt x="622904" y="2507"/>
                  <a:pt x="674339" y="284"/>
                </a:cubicBezTo>
                <a:cubicBezTo>
                  <a:pt x="725774" y="-1939"/>
                  <a:pt x="765144" y="9174"/>
                  <a:pt x="819119" y="23144"/>
                </a:cubicBezTo>
                <a:cubicBezTo>
                  <a:pt x="873094" y="37114"/>
                  <a:pt x="953739" y="66642"/>
                  <a:pt x="998189" y="84104"/>
                </a:cubicBezTo>
                <a:cubicBezTo>
                  <a:pt x="1042639" y="101566"/>
                  <a:pt x="1064229" y="114742"/>
                  <a:pt x="1085819" y="127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40478D3C-A790-4BA1-B81F-53AD6FC3B244}"/>
              </a:ext>
            </a:extLst>
          </p:cNvPr>
          <p:cNvSpPr/>
          <p:nvPr/>
        </p:nvSpPr>
        <p:spPr>
          <a:xfrm>
            <a:off x="5812155" y="2588895"/>
            <a:ext cx="720090" cy="207342"/>
          </a:xfrm>
          <a:custGeom>
            <a:avLst/>
            <a:gdLst>
              <a:gd name="connsiteX0" fmla="*/ 0 w 720090"/>
              <a:gd name="connsiteY0" fmla="*/ 133350 h 207342"/>
              <a:gd name="connsiteX1" fmla="*/ 140970 w 720090"/>
              <a:gd name="connsiteY1" fmla="*/ 194310 h 207342"/>
              <a:gd name="connsiteX2" fmla="*/ 224790 w 720090"/>
              <a:gd name="connsiteY2" fmla="*/ 188595 h 207342"/>
              <a:gd name="connsiteX3" fmla="*/ 720090 w 720090"/>
              <a:gd name="connsiteY3" fmla="*/ 0 h 2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207342">
                <a:moveTo>
                  <a:pt x="0" y="133350"/>
                </a:moveTo>
                <a:cubicBezTo>
                  <a:pt x="51752" y="159226"/>
                  <a:pt x="103505" y="185103"/>
                  <a:pt x="140970" y="194310"/>
                </a:cubicBezTo>
                <a:cubicBezTo>
                  <a:pt x="178435" y="203517"/>
                  <a:pt x="128270" y="220980"/>
                  <a:pt x="224790" y="188595"/>
                </a:cubicBezTo>
                <a:cubicBezTo>
                  <a:pt x="321310" y="156210"/>
                  <a:pt x="520700" y="78105"/>
                  <a:pt x="720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F17DF5D-288F-4DDC-A887-0D28B459CECF}"/>
              </a:ext>
            </a:extLst>
          </p:cNvPr>
          <p:cNvSpPr/>
          <p:nvPr/>
        </p:nvSpPr>
        <p:spPr>
          <a:xfrm>
            <a:off x="6528435" y="2316480"/>
            <a:ext cx="36554" cy="276225"/>
          </a:xfrm>
          <a:custGeom>
            <a:avLst/>
            <a:gdLst>
              <a:gd name="connsiteX0" fmla="*/ 0 w 36554"/>
              <a:gd name="connsiteY0" fmla="*/ 0 h 276225"/>
              <a:gd name="connsiteX1" fmla="*/ 30480 w 36554"/>
              <a:gd name="connsiteY1" fmla="*/ 83820 h 276225"/>
              <a:gd name="connsiteX2" fmla="*/ 36195 w 36554"/>
              <a:gd name="connsiteY2" fmla="*/ 127635 h 276225"/>
              <a:gd name="connsiteX3" fmla="*/ 24765 w 36554"/>
              <a:gd name="connsiteY3" fmla="*/ 194310 h 276225"/>
              <a:gd name="connsiteX4" fmla="*/ 5715 w 36554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4" h="276225">
                <a:moveTo>
                  <a:pt x="0" y="0"/>
                </a:moveTo>
                <a:cubicBezTo>
                  <a:pt x="12223" y="31273"/>
                  <a:pt x="24447" y="62547"/>
                  <a:pt x="30480" y="83820"/>
                </a:cubicBezTo>
                <a:cubicBezTo>
                  <a:pt x="36513" y="105093"/>
                  <a:pt x="37148" y="109220"/>
                  <a:pt x="36195" y="127635"/>
                </a:cubicBezTo>
                <a:cubicBezTo>
                  <a:pt x="35243" y="146050"/>
                  <a:pt x="29845" y="169545"/>
                  <a:pt x="24765" y="194310"/>
                </a:cubicBezTo>
                <a:cubicBezTo>
                  <a:pt x="19685" y="219075"/>
                  <a:pt x="12700" y="247650"/>
                  <a:pt x="5715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8135D766-B531-4E49-BD8A-5F83826F081B}"/>
              </a:ext>
            </a:extLst>
          </p:cNvPr>
          <p:cNvSpPr/>
          <p:nvPr/>
        </p:nvSpPr>
        <p:spPr>
          <a:xfrm>
            <a:off x="6606540" y="2447925"/>
            <a:ext cx="30480" cy="165735"/>
          </a:xfrm>
          <a:custGeom>
            <a:avLst/>
            <a:gdLst>
              <a:gd name="connsiteX0" fmla="*/ 30480 w 30480"/>
              <a:gd name="connsiteY0" fmla="*/ 0 h 165735"/>
              <a:gd name="connsiteX1" fmla="*/ 0 w 30480"/>
              <a:gd name="connsiteY1" fmla="*/ 165735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65735">
                <a:moveTo>
                  <a:pt x="30480" y="0"/>
                </a:moveTo>
                <a:lnTo>
                  <a:pt x="0" y="1657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A7C89A20-E835-467C-9A38-7CDF778BE97E}"/>
              </a:ext>
            </a:extLst>
          </p:cNvPr>
          <p:cNvSpPr/>
          <p:nvPr/>
        </p:nvSpPr>
        <p:spPr>
          <a:xfrm>
            <a:off x="5730240" y="2606040"/>
            <a:ext cx="871170" cy="250903"/>
          </a:xfrm>
          <a:custGeom>
            <a:avLst/>
            <a:gdLst>
              <a:gd name="connsiteX0" fmla="*/ 0 w 871170"/>
              <a:gd name="connsiteY0" fmla="*/ 156210 h 250903"/>
              <a:gd name="connsiteX1" fmla="*/ 222885 w 871170"/>
              <a:gd name="connsiteY1" fmla="*/ 245745 h 250903"/>
              <a:gd name="connsiteX2" fmla="*/ 361950 w 871170"/>
              <a:gd name="connsiteY2" fmla="*/ 228600 h 250903"/>
              <a:gd name="connsiteX3" fmla="*/ 600075 w 871170"/>
              <a:gd name="connsiteY3" fmla="*/ 133350 h 250903"/>
              <a:gd name="connsiteX4" fmla="*/ 828675 w 871170"/>
              <a:gd name="connsiteY4" fmla="*/ 45720 h 250903"/>
              <a:gd name="connsiteX5" fmla="*/ 870585 w 871170"/>
              <a:gd name="connsiteY5" fmla="*/ 0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70" h="250903">
                <a:moveTo>
                  <a:pt x="0" y="156210"/>
                </a:moveTo>
                <a:cubicBezTo>
                  <a:pt x="81280" y="194945"/>
                  <a:pt x="162560" y="233680"/>
                  <a:pt x="222885" y="245745"/>
                </a:cubicBezTo>
                <a:cubicBezTo>
                  <a:pt x="283210" y="257810"/>
                  <a:pt x="299085" y="247332"/>
                  <a:pt x="361950" y="228600"/>
                </a:cubicBezTo>
                <a:cubicBezTo>
                  <a:pt x="424815" y="209868"/>
                  <a:pt x="600075" y="133350"/>
                  <a:pt x="600075" y="133350"/>
                </a:cubicBezTo>
                <a:cubicBezTo>
                  <a:pt x="677862" y="102870"/>
                  <a:pt x="783590" y="67945"/>
                  <a:pt x="828675" y="45720"/>
                </a:cubicBezTo>
                <a:cubicBezTo>
                  <a:pt x="873760" y="23495"/>
                  <a:pt x="872172" y="11747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F5E29869-34DB-43AC-987D-CD3A1632B07F}"/>
              </a:ext>
            </a:extLst>
          </p:cNvPr>
          <p:cNvSpPr/>
          <p:nvPr/>
        </p:nvSpPr>
        <p:spPr>
          <a:xfrm>
            <a:off x="7705725" y="2026920"/>
            <a:ext cx="321945" cy="26670"/>
          </a:xfrm>
          <a:custGeom>
            <a:avLst/>
            <a:gdLst>
              <a:gd name="connsiteX0" fmla="*/ 0 w 321945"/>
              <a:gd name="connsiteY0" fmla="*/ 26670 h 26670"/>
              <a:gd name="connsiteX1" fmla="*/ 182880 w 321945"/>
              <a:gd name="connsiteY1" fmla="*/ 11430 h 26670"/>
              <a:gd name="connsiteX2" fmla="*/ 321945 w 321945"/>
              <a:gd name="connsiteY2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" h="26670">
                <a:moveTo>
                  <a:pt x="0" y="26670"/>
                </a:moveTo>
                <a:lnTo>
                  <a:pt x="182880" y="11430"/>
                </a:lnTo>
                <a:lnTo>
                  <a:pt x="3219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9D4BE194-1370-4422-951B-D243B723A56F}"/>
              </a:ext>
            </a:extLst>
          </p:cNvPr>
          <p:cNvSpPr/>
          <p:nvPr/>
        </p:nvSpPr>
        <p:spPr>
          <a:xfrm>
            <a:off x="7585710" y="2120265"/>
            <a:ext cx="85725" cy="236220"/>
          </a:xfrm>
          <a:custGeom>
            <a:avLst/>
            <a:gdLst>
              <a:gd name="connsiteX0" fmla="*/ 85725 w 85725"/>
              <a:gd name="connsiteY0" fmla="*/ 0 h 236220"/>
              <a:gd name="connsiteX1" fmla="*/ 0 w 85725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36220">
                <a:moveTo>
                  <a:pt x="85725" y="0"/>
                </a:moveTo>
                <a:lnTo>
                  <a:pt x="0" y="2362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AA050F57-B145-4A22-B71C-A45A806B65E2}"/>
              </a:ext>
            </a:extLst>
          </p:cNvPr>
          <p:cNvSpPr/>
          <p:nvPr/>
        </p:nvSpPr>
        <p:spPr>
          <a:xfrm>
            <a:off x="7501890" y="2402205"/>
            <a:ext cx="62865" cy="188595"/>
          </a:xfrm>
          <a:custGeom>
            <a:avLst/>
            <a:gdLst>
              <a:gd name="connsiteX0" fmla="*/ 62865 w 62865"/>
              <a:gd name="connsiteY0" fmla="*/ 0 h 188595"/>
              <a:gd name="connsiteX1" fmla="*/ 0 w 62865"/>
              <a:gd name="connsiteY1" fmla="*/ 188595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188595">
                <a:moveTo>
                  <a:pt x="62865" y="0"/>
                </a:moveTo>
                <a:lnTo>
                  <a:pt x="0" y="1885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5487AD6F-5BCE-4456-8ECC-4F6477D5132A}"/>
              </a:ext>
            </a:extLst>
          </p:cNvPr>
          <p:cNvSpPr/>
          <p:nvPr/>
        </p:nvSpPr>
        <p:spPr>
          <a:xfrm>
            <a:off x="6190700" y="2646045"/>
            <a:ext cx="1294045" cy="733425"/>
          </a:xfrm>
          <a:custGeom>
            <a:avLst/>
            <a:gdLst>
              <a:gd name="connsiteX0" fmla="*/ 1294045 w 1294045"/>
              <a:gd name="connsiteY0" fmla="*/ 0 h 733425"/>
              <a:gd name="connsiteX1" fmla="*/ 1198795 w 1294045"/>
              <a:gd name="connsiteY1" fmla="*/ 270510 h 733425"/>
              <a:gd name="connsiteX2" fmla="*/ 1193080 w 1294045"/>
              <a:gd name="connsiteY2" fmla="*/ 302895 h 733425"/>
              <a:gd name="connsiteX3" fmla="*/ 1179745 w 1294045"/>
              <a:gd name="connsiteY3" fmla="*/ 314325 h 733425"/>
              <a:gd name="connsiteX4" fmla="*/ 1162600 w 1294045"/>
              <a:gd name="connsiteY4" fmla="*/ 340995 h 733425"/>
              <a:gd name="connsiteX5" fmla="*/ 1145455 w 1294045"/>
              <a:gd name="connsiteY5" fmla="*/ 361950 h 733425"/>
              <a:gd name="connsiteX6" fmla="*/ 1107355 w 1294045"/>
              <a:gd name="connsiteY6" fmla="*/ 365760 h 733425"/>
              <a:gd name="connsiteX7" fmla="*/ 1065445 w 1294045"/>
              <a:gd name="connsiteY7" fmla="*/ 367665 h 733425"/>
              <a:gd name="connsiteX8" fmla="*/ 993055 w 1294045"/>
              <a:gd name="connsiteY8" fmla="*/ 346710 h 733425"/>
              <a:gd name="connsiteX9" fmla="*/ 913045 w 1294045"/>
              <a:gd name="connsiteY9" fmla="*/ 325755 h 733425"/>
              <a:gd name="connsiteX10" fmla="*/ 852085 w 1294045"/>
              <a:gd name="connsiteY10" fmla="*/ 308610 h 733425"/>
              <a:gd name="connsiteX11" fmla="*/ 806365 w 1294045"/>
              <a:gd name="connsiteY11" fmla="*/ 302895 h 733425"/>
              <a:gd name="connsiteX12" fmla="*/ 659680 w 1294045"/>
              <a:gd name="connsiteY12" fmla="*/ 312420 h 733425"/>
              <a:gd name="connsiteX13" fmla="*/ 455845 w 1294045"/>
              <a:gd name="connsiteY13" fmla="*/ 333375 h 733425"/>
              <a:gd name="connsiteX14" fmla="*/ 322495 w 1294045"/>
              <a:gd name="connsiteY14" fmla="*/ 339090 h 733425"/>
              <a:gd name="connsiteX15" fmla="*/ 141520 w 1294045"/>
              <a:gd name="connsiteY15" fmla="*/ 358140 h 733425"/>
              <a:gd name="connsiteX16" fmla="*/ 86275 w 1294045"/>
              <a:gd name="connsiteY16" fmla="*/ 388620 h 733425"/>
              <a:gd name="connsiteX17" fmla="*/ 36745 w 1294045"/>
              <a:gd name="connsiteY17" fmla="*/ 441960 h 733425"/>
              <a:gd name="connsiteX18" fmla="*/ 8170 w 1294045"/>
              <a:gd name="connsiteY18" fmla="*/ 491490 h 733425"/>
              <a:gd name="connsiteX19" fmla="*/ 2455 w 1294045"/>
              <a:gd name="connsiteY19" fmla="*/ 523875 h 733425"/>
              <a:gd name="connsiteX20" fmla="*/ 550 w 1294045"/>
              <a:gd name="connsiteY20" fmla="*/ 556260 h 733425"/>
              <a:gd name="connsiteX21" fmla="*/ 11980 w 1294045"/>
              <a:gd name="connsiteY2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4045" h="733425">
                <a:moveTo>
                  <a:pt x="1294045" y="0"/>
                </a:moveTo>
                <a:cubicBezTo>
                  <a:pt x="1254833" y="110014"/>
                  <a:pt x="1215622" y="220028"/>
                  <a:pt x="1198795" y="270510"/>
                </a:cubicBezTo>
                <a:cubicBezTo>
                  <a:pt x="1181967" y="320993"/>
                  <a:pt x="1196255" y="295593"/>
                  <a:pt x="1193080" y="302895"/>
                </a:cubicBezTo>
                <a:cubicBezTo>
                  <a:pt x="1189905" y="310198"/>
                  <a:pt x="1184825" y="307975"/>
                  <a:pt x="1179745" y="314325"/>
                </a:cubicBezTo>
                <a:cubicBezTo>
                  <a:pt x="1174665" y="320675"/>
                  <a:pt x="1168315" y="333058"/>
                  <a:pt x="1162600" y="340995"/>
                </a:cubicBezTo>
                <a:cubicBezTo>
                  <a:pt x="1156885" y="348933"/>
                  <a:pt x="1154662" y="357823"/>
                  <a:pt x="1145455" y="361950"/>
                </a:cubicBezTo>
                <a:cubicBezTo>
                  <a:pt x="1136247" y="366078"/>
                  <a:pt x="1120690" y="364808"/>
                  <a:pt x="1107355" y="365760"/>
                </a:cubicBezTo>
                <a:cubicBezTo>
                  <a:pt x="1094020" y="366712"/>
                  <a:pt x="1084495" y="370840"/>
                  <a:pt x="1065445" y="367665"/>
                </a:cubicBezTo>
                <a:cubicBezTo>
                  <a:pt x="1046395" y="364490"/>
                  <a:pt x="1018455" y="353695"/>
                  <a:pt x="993055" y="346710"/>
                </a:cubicBezTo>
                <a:cubicBezTo>
                  <a:pt x="967655" y="339725"/>
                  <a:pt x="936540" y="332105"/>
                  <a:pt x="913045" y="325755"/>
                </a:cubicBezTo>
                <a:cubicBezTo>
                  <a:pt x="889550" y="319405"/>
                  <a:pt x="869865" y="312420"/>
                  <a:pt x="852085" y="308610"/>
                </a:cubicBezTo>
                <a:cubicBezTo>
                  <a:pt x="834305" y="304800"/>
                  <a:pt x="838432" y="302260"/>
                  <a:pt x="806365" y="302895"/>
                </a:cubicBezTo>
                <a:cubicBezTo>
                  <a:pt x="774298" y="303530"/>
                  <a:pt x="718100" y="307340"/>
                  <a:pt x="659680" y="312420"/>
                </a:cubicBezTo>
                <a:cubicBezTo>
                  <a:pt x="601260" y="317500"/>
                  <a:pt x="512042" y="328930"/>
                  <a:pt x="455845" y="333375"/>
                </a:cubicBezTo>
                <a:cubicBezTo>
                  <a:pt x="399648" y="337820"/>
                  <a:pt x="374882" y="334963"/>
                  <a:pt x="322495" y="339090"/>
                </a:cubicBezTo>
                <a:cubicBezTo>
                  <a:pt x="270108" y="343217"/>
                  <a:pt x="180890" y="349885"/>
                  <a:pt x="141520" y="358140"/>
                </a:cubicBezTo>
                <a:cubicBezTo>
                  <a:pt x="102150" y="366395"/>
                  <a:pt x="103737" y="374650"/>
                  <a:pt x="86275" y="388620"/>
                </a:cubicBezTo>
                <a:cubicBezTo>
                  <a:pt x="68812" y="402590"/>
                  <a:pt x="49762" y="424815"/>
                  <a:pt x="36745" y="441960"/>
                </a:cubicBezTo>
                <a:cubicBezTo>
                  <a:pt x="23728" y="459105"/>
                  <a:pt x="13885" y="477838"/>
                  <a:pt x="8170" y="491490"/>
                </a:cubicBezTo>
                <a:cubicBezTo>
                  <a:pt x="2455" y="505142"/>
                  <a:pt x="3725" y="513080"/>
                  <a:pt x="2455" y="523875"/>
                </a:cubicBezTo>
                <a:cubicBezTo>
                  <a:pt x="1185" y="534670"/>
                  <a:pt x="-1038" y="521335"/>
                  <a:pt x="550" y="556260"/>
                </a:cubicBezTo>
                <a:cubicBezTo>
                  <a:pt x="2138" y="591185"/>
                  <a:pt x="7059" y="662305"/>
                  <a:pt x="1198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4FFED543-1562-4F32-8022-90C7B02D1F71}"/>
              </a:ext>
            </a:extLst>
          </p:cNvPr>
          <p:cNvSpPr/>
          <p:nvPr/>
        </p:nvSpPr>
        <p:spPr>
          <a:xfrm>
            <a:off x="7746320" y="2103189"/>
            <a:ext cx="257175" cy="26670"/>
          </a:xfrm>
          <a:custGeom>
            <a:avLst/>
            <a:gdLst>
              <a:gd name="connsiteX0" fmla="*/ 0 w 257175"/>
              <a:gd name="connsiteY0" fmla="*/ 26670 h 26670"/>
              <a:gd name="connsiteX1" fmla="*/ 257175 w 25717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6670">
                <a:moveTo>
                  <a:pt x="0" y="26670"/>
                </a:moveTo>
                <a:lnTo>
                  <a:pt x="2571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60F06463-F5D0-472D-B232-459FA6A87002}"/>
              </a:ext>
            </a:extLst>
          </p:cNvPr>
          <p:cNvSpPr/>
          <p:nvPr/>
        </p:nvSpPr>
        <p:spPr>
          <a:xfrm>
            <a:off x="7696200" y="2124075"/>
            <a:ext cx="47625" cy="139065"/>
          </a:xfrm>
          <a:custGeom>
            <a:avLst/>
            <a:gdLst>
              <a:gd name="connsiteX0" fmla="*/ 47625 w 47625"/>
              <a:gd name="connsiteY0" fmla="*/ 0 h 139065"/>
              <a:gd name="connsiteX1" fmla="*/ 0 w 47625"/>
              <a:gd name="connsiteY1" fmla="*/ 139065 h 1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39065">
                <a:moveTo>
                  <a:pt x="47625" y="0"/>
                </a:moveTo>
                <a:lnTo>
                  <a:pt x="0" y="1390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6D4D3142-903A-42A9-B889-134E473E704C}"/>
              </a:ext>
            </a:extLst>
          </p:cNvPr>
          <p:cNvSpPr/>
          <p:nvPr/>
        </p:nvSpPr>
        <p:spPr>
          <a:xfrm>
            <a:off x="7604760" y="2314575"/>
            <a:ext cx="72390" cy="205740"/>
          </a:xfrm>
          <a:custGeom>
            <a:avLst/>
            <a:gdLst>
              <a:gd name="connsiteX0" fmla="*/ 72390 w 72390"/>
              <a:gd name="connsiteY0" fmla="*/ 0 h 205740"/>
              <a:gd name="connsiteX1" fmla="*/ 0 w 7239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" h="205740">
                <a:moveTo>
                  <a:pt x="72390" y="0"/>
                </a:moveTo>
                <a:lnTo>
                  <a:pt x="0" y="2057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A2E35DD-A8B9-4ADD-B7B4-2CBC86CAD980}"/>
              </a:ext>
            </a:extLst>
          </p:cNvPr>
          <p:cNvSpPr/>
          <p:nvPr/>
        </p:nvSpPr>
        <p:spPr>
          <a:xfrm>
            <a:off x="7606665" y="2512695"/>
            <a:ext cx="106680" cy="97155"/>
          </a:xfrm>
          <a:custGeom>
            <a:avLst/>
            <a:gdLst>
              <a:gd name="connsiteX0" fmla="*/ 0 w 106680"/>
              <a:gd name="connsiteY0" fmla="*/ 0 h 97155"/>
              <a:gd name="connsiteX1" fmla="*/ 106680 w 106680"/>
              <a:gd name="connsiteY1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97155">
                <a:moveTo>
                  <a:pt x="0" y="0"/>
                </a:moveTo>
                <a:lnTo>
                  <a:pt x="106680" y="971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01F6559-761F-484C-B4F6-9B51AC2A185C}"/>
              </a:ext>
            </a:extLst>
          </p:cNvPr>
          <p:cNvSpPr/>
          <p:nvPr/>
        </p:nvSpPr>
        <p:spPr>
          <a:xfrm>
            <a:off x="7585710" y="2586990"/>
            <a:ext cx="102870" cy="80010"/>
          </a:xfrm>
          <a:custGeom>
            <a:avLst/>
            <a:gdLst>
              <a:gd name="connsiteX0" fmla="*/ 0 w 102870"/>
              <a:gd name="connsiteY0" fmla="*/ 0 h 80010"/>
              <a:gd name="connsiteX1" fmla="*/ 102870 w 102870"/>
              <a:gd name="connsiteY1" fmla="*/ 8001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" h="80010">
                <a:moveTo>
                  <a:pt x="0" y="0"/>
                </a:moveTo>
                <a:lnTo>
                  <a:pt x="102870" y="800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7C80AFB0-D06F-4753-BA07-F8B6B158B7AB}"/>
              </a:ext>
            </a:extLst>
          </p:cNvPr>
          <p:cNvSpPr/>
          <p:nvPr/>
        </p:nvSpPr>
        <p:spPr>
          <a:xfrm>
            <a:off x="7492365" y="2579370"/>
            <a:ext cx="89535" cy="260985"/>
          </a:xfrm>
          <a:custGeom>
            <a:avLst/>
            <a:gdLst>
              <a:gd name="connsiteX0" fmla="*/ 89535 w 89535"/>
              <a:gd name="connsiteY0" fmla="*/ 0 h 260985"/>
              <a:gd name="connsiteX1" fmla="*/ 0 w 89535"/>
              <a:gd name="connsiteY1" fmla="*/ 260985 h 2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" h="260985">
                <a:moveTo>
                  <a:pt x="89535" y="0"/>
                </a:moveTo>
                <a:lnTo>
                  <a:pt x="0" y="2609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DEA3640A-AFD7-482E-AC03-3A028FAF13A1}"/>
              </a:ext>
            </a:extLst>
          </p:cNvPr>
          <p:cNvSpPr/>
          <p:nvPr/>
        </p:nvSpPr>
        <p:spPr>
          <a:xfrm>
            <a:off x="6951345" y="2834640"/>
            <a:ext cx="544830" cy="245745"/>
          </a:xfrm>
          <a:custGeom>
            <a:avLst/>
            <a:gdLst>
              <a:gd name="connsiteX0" fmla="*/ 544830 w 544830"/>
              <a:gd name="connsiteY0" fmla="*/ 0 h 245745"/>
              <a:gd name="connsiteX1" fmla="*/ 497205 w 544830"/>
              <a:gd name="connsiteY1" fmla="*/ 137160 h 245745"/>
              <a:gd name="connsiteX2" fmla="*/ 487680 w 544830"/>
              <a:gd name="connsiteY2" fmla="*/ 165735 h 245745"/>
              <a:gd name="connsiteX3" fmla="*/ 476250 w 544830"/>
              <a:gd name="connsiteY3" fmla="*/ 190500 h 245745"/>
              <a:gd name="connsiteX4" fmla="*/ 470535 w 544830"/>
              <a:gd name="connsiteY4" fmla="*/ 198120 h 245745"/>
              <a:gd name="connsiteX5" fmla="*/ 459105 w 544830"/>
              <a:gd name="connsiteY5" fmla="*/ 209550 h 245745"/>
              <a:gd name="connsiteX6" fmla="*/ 440055 w 544830"/>
              <a:gd name="connsiteY6" fmla="*/ 226695 h 245745"/>
              <a:gd name="connsiteX7" fmla="*/ 407670 w 544830"/>
              <a:gd name="connsiteY7" fmla="*/ 232410 h 245745"/>
              <a:gd name="connsiteX8" fmla="*/ 386715 w 544830"/>
              <a:gd name="connsiteY8" fmla="*/ 236220 h 245745"/>
              <a:gd name="connsiteX9" fmla="*/ 356235 w 544830"/>
              <a:gd name="connsiteY9" fmla="*/ 241935 h 245745"/>
              <a:gd name="connsiteX10" fmla="*/ 325755 w 544830"/>
              <a:gd name="connsiteY10" fmla="*/ 245745 h 245745"/>
              <a:gd name="connsiteX11" fmla="*/ 302895 w 544830"/>
              <a:gd name="connsiteY11" fmla="*/ 241935 h 245745"/>
              <a:gd name="connsiteX12" fmla="*/ 266700 w 544830"/>
              <a:gd name="connsiteY12" fmla="*/ 238125 h 245745"/>
              <a:gd name="connsiteX13" fmla="*/ 213360 w 544830"/>
              <a:gd name="connsiteY13" fmla="*/ 224790 h 245745"/>
              <a:gd name="connsiteX14" fmla="*/ 140970 w 544830"/>
              <a:gd name="connsiteY14" fmla="*/ 209550 h 245745"/>
              <a:gd name="connsiteX15" fmla="*/ 66675 w 544830"/>
              <a:gd name="connsiteY15" fmla="*/ 184785 h 245745"/>
              <a:gd name="connsiteX16" fmla="*/ 20955 w 544830"/>
              <a:gd name="connsiteY16" fmla="*/ 180975 h 245745"/>
              <a:gd name="connsiteX17" fmla="*/ 0 w 544830"/>
              <a:gd name="connsiteY17" fmla="*/ 180975 h 2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830" h="245745">
                <a:moveTo>
                  <a:pt x="544830" y="0"/>
                </a:moveTo>
                <a:lnTo>
                  <a:pt x="497205" y="137160"/>
                </a:lnTo>
                <a:cubicBezTo>
                  <a:pt x="487680" y="164782"/>
                  <a:pt x="491172" y="156845"/>
                  <a:pt x="487680" y="165735"/>
                </a:cubicBezTo>
                <a:cubicBezTo>
                  <a:pt x="484188" y="174625"/>
                  <a:pt x="479107" y="185103"/>
                  <a:pt x="476250" y="190500"/>
                </a:cubicBezTo>
                <a:cubicBezTo>
                  <a:pt x="473392" y="195898"/>
                  <a:pt x="473392" y="194945"/>
                  <a:pt x="470535" y="198120"/>
                </a:cubicBezTo>
                <a:cubicBezTo>
                  <a:pt x="467678" y="201295"/>
                  <a:pt x="464185" y="204788"/>
                  <a:pt x="459105" y="209550"/>
                </a:cubicBezTo>
                <a:cubicBezTo>
                  <a:pt x="454025" y="214313"/>
                  <a:pt x="448627" y="222885"/>
                  <a:pt x="440055" y="226695"/>
                </a:cubicBezTo>
                <a:cubicBezTo>
                  <a:pt x="431482" y="230505"/>
                  <a:pt x="407670" y="232410"/>
                  <a:pt x="407670" y="232410"/>
                </a:cubicBezTo>
                <a:lnTo>
                  <a:pt x="386715" y="236220"/>
                </a:lnTo>
                <a:cubicBezTo>
                  <a:pt x="378143" y="237807"/>
                  <a:pt x="366395" y="240348"/>
                  <a:pt x="356235" y="241935"/>
                </a:cubicBezTo>
                <a:cubicBezTo>
                  <a:pt x="346075" y="243522"/>
                  <a:pt x="334645" y="245745"/>
                  <a:pt x="325755" y="245745"/>
                </a:cubicBezTo>
                <a:cubicBezTo>
                  <a:pt x="316865" y="245745"/>
                  <a:pt x="312737" y="243205"/>
                  <a:pt x="302895" y="241935"/>
                </a:cubicBezTo>
                <a:cubicBezTo>
                  <a:pt x="293053" y="240665"/>
                  <a:pt x="281622" y="240982"/>
                  <a:pt x="266700" y="238125"/>
                </a:cubicBezTo>
                <a:cubicBezTo>
                  <a:pt x="251778" y="235268"/>
                  <a:pt x="234315" y="229552"/>
                  <a:pt x="213360" y="224790"/>
                </a:cubicBezTo>
                <a:cubicBezTo>
                  <a:pt x="192405" y="220028"/>
                  <a:pt x="165417" y="216217"/>
                  <a:pt x="140970" y="209550"/>
                </a:cubicBezTo>
                <a:cubicBezTo>
                  <a:pt x="116523" y="202883"/>
                  <a:pt x="86678" y="189548"/>
                  <a:pt x="66675" y="184785"/>
                </a:cubicBezTo>
                <a:cubicBezTo>
                  <a:pt x="46672" y="180022"/>
                  <a:pt x="32067" y="181610"/>
                  <a:pt x="20955" y="180975"/>
                </a:cubicBezTo>
                <a:cubicBezTo>
                  <a:pt x="9843" y="180340"/>
                  <a:pt x="4921" y="180657"/>
                  <a:pt x="0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338F2F3A-B08B-4C1E-9EAE-6A5EE1DE7122}"/>
              </a:ext>
            </a:extLst>
          </p:cNvPr>
          <p:cNvSpPr/>
          <p:nvPr/>
        </p:nvSpPr>
        <p:spPr>
          <a:xfrm>
            <a:off x="6953250" y="3015615"/>
            <a:ext cx="81915" cy="200025"/>
          </a:xfrm>
          <a:custGeom>
            <a:avLst/>
            <a:gdLst>
              <a:gd name="connsiteX0" fmla="*/ 0 w 81915"/>
              <a:gd name="connsiteY0" fmla="*/ 0 h 200025"/>
              <a:gd name="connsiteX1" fmla="*/ 81915 w 8191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" h="200025">
                <a:moveTo>
                  <a:pt x="0" y="0"/>
                </a:moveTo>
                <a:lnTo>
                  <a:pt x="8191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71B7C92-6734-4DAB-88EF-20489DE6255B}"/>
              </a:ext>
            </a:extLst>
          </p:cNvPr>
          <p:cNvSpPr/>
          <p:nvPr/>
        </p:nvSpPr>
        <p:spPr>
          <a:xfrm>
            <a:off x="6875145" y="3030855"/>
            <a:ext cx="91440" cy="215265"/>
          </a:xfrm>
          <a:custGeom>
            <a:avLst/>
            <a:gdLst>
              <a:gd name="connsiteX0" fmla="*/ 0 w 91440"/>
              <a:gd name="connsiteY0" fmla="*/ 0 h 215265"/>
              <a:gd name="connsiteX1" fmla="*/ 91440 w 91440"/>
              <a:gd name="connsiteY1" fmla="*/ 215265 h 21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215265">
                <a:moveTo>
                  <a:pt x="0" y="0"/>
                </a:moveTo>
                <a:lnTo>
                  <a:pt x="91440" y="2152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736709A9-E938-4C36-A674-CE05C19AE679}"/>
              </a:ext>
            </a:extLst>
          </p:cNvPr>
          <p:cNvSpPr/>
          <p:nvPr/>
        </p:nvSpPr>
        <p:spPr>
          <a:xfrm>
            <a:off x="7038975" y="3019425"/>
            <a:ext cx="489585" cy="190500"/>
          </a:xfrm>
          <a:custGeom>
            <a:avLst/>
            <a:gdLst>
              <a:gd name="connsiteX0" fmla="*/ 0 w 489585"/>
              <a:gd name="connsiteY0" fmla="*/ 190500 h 190500"/>
              <a:gd name="connsiteX1" fmla="*/ 489585 w 48958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9585" h="190500">
                <a:moveTo>
                  <a:pt x="0" y="190500"/>
                </a:moveTo>
                <a:lnTo>
                  <a:pt x="48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4BE3F076-A1B8-421D-9D89-0DB88BEAB7B6}"/>
              </a:ext>
            </a:extLst>
          </p:cNvPr>
          <p:cNvSpPr/>
          <p:nvPr/>
        </p:nvSpPr>
        <p:spPr>
          <a:xfrm>
            <a:off x="7528560" y="2847368"/>
            <a:ext cx="486579" cy="173962"/>
          </a:xfrm>
          <a:custGeom>
            <a:avLst/>
            <a:gdLst>
              <a:gd name="connsiteX0" fmla="*/ 0 w 486579"/>
              <a:gd name="connsiteY0" fmla="*/ 173962 h 173962"/>
              <a:gd name="connsiteX1" fmla="*/ 409575 w 486579"/>
              <a:gd name="connsiteY1" fmla="*/ 17752 h 173962"/>
              <a:gd name="connsiteX2" fmla="*/ 485775 w 486579"/>
              <a:gd name="connsiteY2" fmla="*/ 10132 h 1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579" h="173962">
                <a:moveTo>
                  <a:pt x="0" y="173962"/>
                </a:moveTo>
                <a:cubicBezTo>
                  <a:pt x="164306" y="109509"/>
                  <a:pt x="328613" y="45057"/>
                  <a:pt x="409575" y="17752"/>
                </a:cubicBezTo>
                <a:cubicBezTo>
                  <a:pt x="490537" y="-9553"/>
                  <a:pt x="488156" y="289"/>
                  <a:pt x="485775" y="10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26E6608B-7551-419A-A8D6-4E710D798CD3}"/>
              </a:ext>
            </a:extLst>
          </p:cNvPr>
          <p:cNvSpPr/>
          <p:nvPr/>
        </p:nvSpPr>
        <p:spPr>
          <a:xfrm>
            <a:off x="6368001" y="2933700"/>
            <a:ext cx="1600614" cy="507085"/>
          </a:xfrm>
          <a:custGeom>
            <a:avLst/>
            <a:gdLst>
              <a:gd name="connsiteX0" fmla="*/ 1600614 w 1600614"/>
              <a:gd name="connsiteY0" fmla="*/ 0 h 507085"/>
              <a:gd name="connsiteX1" fmla="*/ 1141509 w 1600614"/>
              <a:gd name="connsiteY1" fmla="*/ 160020 h 507085"/>
              <a:gd name="connsiteX2" fmla="*/ 733839 w 1600614"/>
              <a:gd name="connsiteY2" fmla="*/ 314325 h 507085"/>
              <a:gd name="connsiteX3" fmla="*/ 392844 w 1600614"/>
              <a:gd name="connsiteY3" fmla="*/ 453390 h 507085"/>
              <a:gd name="connsiteX4" fmla="*/ 215679 w 1600614"/>
              <a:gd name="connsiteY4" fmla="*/ 506730 h 507085"/>
              <a:gd name="connsiteX5" fmla="*/ 21369 w 1600614"/>
              <a:gd name="connsiteY5" fmla="*/ 476250 h 507085"/>
              <a:gd name="connsiteX6" fmla="*/ 13749 w 1600614"/>
              <a:gd name="connsiteY6" fmla="*/ 468630 h 5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614" h="507085">
                <a:moveTo>
                  <a:pt x="1600614" y="0"/>
                </a:moveTo>
                <a:lnTo>
                  <a:pt x="1141509" y="160020"/>
                </a:lnTo>
                <a:cubicBezTo>
                  <a:pt x="997047" y="212407"/>
                  <a:pt x="858616" y="265430"/>
                  <a:pt x="733839" y="314325"/>
                </a:cubicBezTo>
                <a:cubicBezTo>
                  <a:pt x="609062" y="363220"/>
                  <a:pt x="479204" y="421323"/>
                  <a:pt x="392844" y="453390"/>
                </a:cubicBezTo>
                <a:cubicBezTo>
                  <a:pt x="306484" y="485457"/>
                  <a:pt x="277591" y="502920"/>
                  <a:pt x="215679" y="506730"/>
                </a:cubicBezTo>
                <a:cubicBezTo>
                  <a:pt x="153767" y="510540"/>
                  <a:pt x="55024" y="482600"/>
                  <a:pt x="21369" y="476250"/>
                </a:cubicBezTo>
                <a:cubicBezTo>
                  <a:pt x="-12286" y="469900"/>
                  <a:pt x="731" y="469265"/>
                  <a:pt x="13749" y="468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790E2DFE-9C47-41C4-BEAF-A0D90F25EF18}"/>
              </a:ext>
            </a:extLst>
          </p:cNvPr>
          <p:cNvSpPr/>
          <p:nvPr/>
        </p:nvSpPr>
        <p:spPr>
          <a:xfrm>
            <a:off x="6373451" y="3240405"/>
            <a:ext cx="591229" cy="133350"/>
          </a:xfrm>
          <a:custGeom>
            <a:avLst/>
            <a:gdLst>
              <a:gd name="connsiteX0" fmla="*/ 591229 w 591229"/>
              <a:gd name="connsiteY0" fmla="*/ 0 h 133350"/>
              <a:gd name="connsiteX1" fmla="*/ 259759 w 591229"/>
              <a:gd name="connsiteY1" fmla="*/ 127635 h 133350"/>
              <a:gd name="connsiteX2" fmla="*/ 36874 w 591229"/>
              <a:gd name="connsiteY2" fmla="*/ 112395 h 133350"/>
              <a:gd name="connsiteX3" fmla="*/ 2584 w 591229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29" h="133350">
                <a:moveTo>
                  <a:pt x="591229" y="0"/>
                </a:moveTo>
                <a:cubicBezTo>
                  <a:pt x="471690" y="54451"/>
                  <a:pt x="352151" y="108903"/>
                  <a:pt x="259759" y="127635"/>
                </a:cubicBezTo>
                <a:cubicBezTo>
                  <a:pt x="167367" y="146367"/>
                  <a:pt x="79736" y="111443"/>
                  <a:pt x="36874" y="112395"/>
                </a:cubicBezTo>
                <a:cubicBezTo>
                  <a:pt x="-5988" y="113347"/>
                  <a:pt x="-1702" y="123348"/>
                  <a:pt x="2584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F091D719-432B-415B-B086-EE0753902CAE}"/>
              </a:ext>
            </a:extLst>
          </p:cNvPr>
          <p:cNvSpPr/>
          <p:nvPr/>
        </p:nvSpPr>
        <p:spPr>
          <a:xfrm>
            <a:off x="6259122" y="3032760"/>
            <a:ext cx="612213" cy="550545"/>
          </a:xfrm>
          <a:custGeom>
            <a:avLst/>
            <a:gdLst>
              <a:gd name="connsiteX0" fmla="*/ 612213 w 612213"/>
              <a:gd name="connsiteY0" fmla="*/ 0 h 550545"/>
              <a:gd name="connsiteX1" fmla="*/ 185493 w 612213"/>
              <a:gd name="connsiteY1" fmla="*/ 36195 h 550545"/>
              <a:gd name="connsiteX2" fmla="*/ 99768 w 612213"/>
              <a:gd name="connsiteY2" fmla="*/ 41910 h 550545"/>
              <a:gd name="connsiteX3" fmla="*/ 34998 w 612213"/>
              <a:gd name="connsiteY3" fmla="*/ 72390 h 550545"/>
              <a:gd name="connsiteX4" fmla="*/ 12138 w 612213"/>
              <a:gd name="connsiteY4" fmla="*/ 112395 h 550545"/>
              <a:gd name="connsiteX5" fmla="*/ 708 w 612213"/>
              <a:gd name="connsiteY5" fmla="*/ 156210 h 550545"/>
              <a:gd name="connsiteX6" fmla="*/ 2613 w 612213"/>
              <a:gd name="connsiteY6" fmla="*/ 226695 h 550545"/>
              <a:gd name="connsiteX7" fmla="*/ 14043 w 612213"/>
              <a:gd name="connsiteY7" fmla="*/ 550545 h 5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13" h="550545">
                <a:moveTo>
                  <a:pt x="612213" y="0"/>
                </a:moveTo>
                <a:lnTo>
                  <a:pt x="185493" y="36195"/>
                </a:lnTo>
                <a:cubicBezTo>
                  <a:pt x="100085" y="43180"/>
                  <a:pt x="124850" y="35878"/>
                  <a:pt x="99768" y="41910"/>
                </a:cubicBezTo>
                <a:cubicBezTo>
                  <a:pt x="74685" y="47943"/>
                  <a:pt x="49603" y="60643"/>
                  <a:pt x="34998" y="72390"/>
                </a:cubicBezTo>
                <a:cubicBezTo>
                  <a:pt x="20393" y="84137"/>
                  <a:pt x="17853" y="98425"/>
                  <a:pt x="12138" y="112395"/>
                </a:cubicBezTo>
                <a:cubicBezTo>
                  <a:pt x="6423" y="126365"/>
                  <a:pt x="2295" y="137160"/>
                  <a:pt x="708" y="156210"/>
                </a:cubicBezTo>
                <a:cubicBezTo>
                  <a:pt x="-879" y="175260"/>
                  <a:pt x="391" y="160973"/>
                  <a:pt x="2613" y="226695"/>
                </a:cubicBezTo>
                <a:cubicBezTo>
                  <a:pt x="4835" y="292417"/>
                  <a:pt x="9439" y="421481"/>
                  <a:pt x="14043" y="550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E2958A01-17A3-4A30-A5C5-7CF69167588A}"/>
              </a:ext>
            </a:extLst>
          </p:cNvPr>
          <p:cNvSpPr/>
          <p:nvPr/>
        </p:nvSpPr>
        <p:spPr>
          <a:xfrm>
            <a:off x="6196965" y="3438525"/>
            <a:ext cx="7620" cy="142875"/>
          </a:xfrm>
          <a:custGeom>
            <a:avLst/>
            <a:gdLst>
              <a:gd name="connsiteX0" fmla="*/ 0 w 7620"/>
              <a:gd name="connsiteY0" fmla="*/ 0 h 142875"/>
              <a:gd name="connsiteX1" fmla="*/ 7620 w 762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42875">
                <a:moveTo>
                  <a:pt x="0" y="0"/>
                </a:moveTo>
                <a:lnTo>
                  <a:pt x="7620" y="1428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AA4BF2A4-BAFD-4C32-B213-F4183400D78D}"/>
              </a:ext>
            </a:extLst>
          </p:cNvPr>
          <p:cNvSpPr/>
          <p:nvPr/>
        </p:nvSpPr>
        <p:spPr>
          <a:xfrm>
            <a:off x="6273165" y="3411855"/>
            <a:ext cx="1036320" cy="207619"/>
          </a:xfrm>
          <a:custGeom>
            <a:avLst/>
            <a:gdLst>
              <a:gd name="connsiteX0" fmla="*/ 0 w 1036320"/>
              <a:gd name="connsiteY0" fmla="*/ 169545 h 207619"/>
              <a:gd name="connsiteX1" fmla="*/ 485775 w 1036320"/>
              <a:gd name="connsiteY1" fmla="*/ 201930 h 207619"/>
              <a:gd name="connsiteX2" fmla="*/ 880110 w 1036320"/>
              <a:gd name="connsiteY2" fmla="*/ 66675 h 207619"/>
              <a:gd name="connsiteX3" fmla="*/ 1036320 w 1036320"/>
              <a:gd name="connsiteY3" fmla="*/ 0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07619">
                <a:moveTo>
                  <a:pt x="0" y="169545"/>
                </a:moveTo>
                <a:cubicBezTo>
                  <a:pt x="169545" y="194310"/>
                  <a:pt x="339090" y="219075"/>
                  <a:pt x="485775" y="201930"/>
                </a:cubicBezTo>
                <a:cubicBezTo>
                  <a:pt x="632460" y="184785"/>
                  <a:pt x="788353" y="100330"/>
                  <a:pt x="880110" y="66675"/>
                </a:cubicBezTo>
                <a:cubicBezTo>
                  <a:pt x="971868" y="33020"/>
                  <a:pt x="1004094" y="16510"/>
                  <a:pt x="1036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3CE04ADC-075B-4B69-B7E1-AFFBE842D07F}"/>
              </a:ext>
            </a:extLst>
          </p:cNvPr>
          <p:cNvSpPr/>
          <p:nvPr/>
        </p:nvSpPr>
        <p:spPr>
          <a:xfrm>
            <a:off x="7002780" y="3480435"/>
            <a:ext cx="304800" cy="140970"/>
          </a:xfrm>
          <a:custGeom>
            <a:avLst/>
            <a:gdLst>
              <a:gd name="connsiteX0" fmla="*/ 0 w 304800"/>
              <a:gd name="connsiteY0" fmla="*/ 140970 h 140970"/>
              <a:gd name="connsiteX1" fmla="*/ 304800 w 304800"/>
              <a:gd name="connsiteY1" fmla="*/ 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40970">
                <a:moveTo>
                  <a:pt x="0" y="140970"/>
                </a:moveTo>
                <a:lnTo>
                  <a:pt x="3048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CCAEDC13-53B9-4CF7-B56F-51E1E2E5652D}"/>
              </a:ext>
            </a:extLst>
          </p:cNvPr>
          <p:cNvSpPr/>
          <p:nvPr/>
        </p:nvSpPr>
        <p:spPr>
          <a:xfrm>
            <a:off x="6480810" y="3644265"/>
            <a:ext cx="461010" cy="45877"/>
          </a:xfrm>
          <a:custGeom>
            <a:avLst/>
            <a:gdLst>
              <a:gd name="connsiteX0" fmla="*/ 461010 w 461010"/>
              <a:gd name="connsiteY0" fmla="*/ 0 h 45877"/>
              <a:gd name="connsiteX1" fmla="*/ 274320 w 461010"/>
              <a:gd name="connsiteY1" fmla="*/ 43815 h 45877"/>
              <a:gd name="connsiteX2" fmla="*/ 91440 w 461010"/>
              <a:gd name="connsiteY2" fmla="*/ 38100 h 45877"/>
              <a:gd name="connsiteX3" fmla="*/ 0 w 461010"/>
              <a:gd name="connsiteY3" fmla="*/ 32385 h 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" h="45877">
                <a:moveTo>
                  <a:pt x="461010" y="0"/>
                </a:moveTo>
                <a:cubicBezTo>
                  <a:pt x="398462" y="18732"/>
                  <a:pt x="335915" y="37465"/>
                  <a:pt x="274320" y="43815"/>
                </a:cubicBezTo>
                <a:cubicBezTo>
                  <a:pt x="212725" y="50165"/>
                  <a:pt x="137160" y="40005"/>
                  <a:pt x="91440" y="38100"/>
                </a:cubicBezTo>
                <a:cubicBezTo>
                  <a:pt x="45720" y="36195"/>
                  <a:pt x="22860" y="34290"/>
                  <a:pt x="0" y="32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B1222A-2CAE-4EEC-AAA9-A8918EE52743}"/>
              </a:ext>
            </a:extLst>
          </p:cNvPr>
          <p:cNvSpPr/>
          <p:nvPr/>
        </p:nvSpPr>
        <p:spPr>
          <a:xfrm>
            <a:off x="6057900" y="3648906"/>
            <a:ext cx="367665" cy="25839"/>
          </a:xfrm>
          <a:custGeom>
            <a:avLst/>
            <a:gdLst>
              <a:gd name="connsiteX0" fmla="*/ 367665 w 367665"/>
              <a:gd name="connsiteY0" fmla="*/ 25839 h 25839"/>
              <a:gd name="connsiteX1" fmla="*/ 186690 w 367665"/>
              <a:gd name="connsiteY1" fmla="*/ 1074 h 25839"/>
              <a:gd name="connsiteX2" fmla="*/ 0 w 367665"/>
              <a:gd name="connsiteY2" fmla="*/ 6789 h 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65" h="25839">
                <a:moveTo>
                  <a:pt x="367665" y="25839"/>
                </a:moveTo>
                <a:cubicBezTo>
                  <a:pt x="307816" y="15044"/>
                  <a:pt x="247968" y="4249"/>
                  <a:pt x="186690" y="1074"/>
                </a:cubicBezTo>
                <a:cubicBezTo>
                  <a:pt x="125412" y="-2101"/>
                  <a:pt x="62706" y="2344"/>
                  <a:pt x="0" y="6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FD3338-9B8D-4E1D-A52A-39C70A095779}"/>
              </a:ext>
            </a:extLst>
          </p:cNvPr>
          <p:cNvSpPr/>
          <p:nvPr/>
        </p:nvSpPr>
        <p:spPr>
          <a:xfrm>
            <a:off x="5105400" y="3577590"/>
            <a:ext cx="1099185" cy="289560"/>
          </a:xfrm>
          <a:custGeom>
            <a:avLst/>
            <a:gdLst>
              <a:gd name="connsiteX0" fmla="*/ 1099185 w 1099185"/>
              <a:gd name="connsiteY0" fmla="*/ 0 h 289560"/>
              <a:gd name="connsiteX1" fmla="*/ 769620 w 1099185"/>
              <a:gd name="connsiteY1" fmla="*/ 24765 h 289560"/>
              <a:gd name="connsiteX2" fmla="*/ 594360 w 1099185"/>
              <a:gd name="connsiteY2" fmla="*/ 40005 h 289560"/>
              <a:gd name="connsiteX3" fmla="*/ 398145 w 1099185"/>
              <a:gd name="connsiteY3" fmla="*/ 87630 h 289560"/>
              <a:gd name="connsiteX4" fmla="*/ 0 w 1099185"/>
              <a:gd name="connsiteY4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85" h="289560">
                <a:moveTo>
                  <a:pt x="1099185" y="0"/>
                </a:moveTo>
                <a:lnTo>
                  <a:pt x="769620" y="24765"/>
                </a:lnTo>
                <a:cubicBezTo>
                  <a:pt x="685483" y="31432"/>
                  <a:pt x="656272" y="29528"/>
                  <a:pt x="594360" y="40005"/>
                </a:cubicBezTo>
                <a:cubicBezTo>
                  <a:pt x="532448" y="50482"/>
                  <a:pt x="497205" y="46038"/>
                  <a:pt x="398145" y="87630"/>
                </a:cubicBezTo>
                <a:cubicBezTo>
                  <a:pt x="299085" y="129223"/>
                  <a:pt x="149542" y="209391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25FB995C-8A01-428B-B1DB-DC0C222AC1A7}"/>
              </a:ext>
            </a:extLst>
          </p:cNvPr>
          <p:cNvSpPr/>
          <p:nvPr/>
        </p:nvSpPr>
        <p:spPr>
          <a:xfrm>
            <a:off x="5370195" y="3663315"/>
            <a:ext cx="634365" cy="165735"/>
          </a:xfrm>
          <a:custGeom>
            <a:avLst/>
            <a:gdLst>
              <a:gd name="connsiteX0" fmla="*/ 0 w 634365"/>
              <a:gd name="connsiteY0" fmla="*/ 165735 h 165735"/>
              <a:gd name="connsiteX1" fmla="*/ 165735 w 634365"/>
              <a:gd name="connsiteY1" fmla="*/ 72390 h 165735"/>
              <a:gd name="connsiteX2" fmla="*/ 346710 w 634365"/>
              <a:gd name="connsiteY2" fmla="*/ 20955 h 165735"/>
              <a:gd name="connsiteX3" fmla="*/ 542925 w 634365"/>
              <a:gd name="connsiteY3" fmla="*/ 5715 h 165735"/>
              <a:gd name="connsiteX4" fmla="*/ 634365 w 634365"/>
              <a:gd name="connsiteY4" fmla="*/ 0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365" h="165735">
                <a:moveTo>
                  <a:pt x="0" y="165735"/>
                </a:moveTo>
                <a:cubicBezTo>
                  <a:pt x="53975" y="131127"/>
                  <a:pt x="107950" y="96520"/>
                  <a:pt x="165735" y="72390"/>
                </a:cubicBezTo>
                <a:cubicBezTo>
                  <a:pt x="223520" y="48260"/>
                  <a:pt x="283845" y="32067"/>
                  <a:pt x="346710" y="20955"/>
                </a:cubicBezTo>
                <a:cubicBezTo>
                  <a:pt x="409575" y="9842"/>
                  <a:pt x="494983" y="9207"/>
                  <a:pt x="542925" y="5715"/>
                </a:cubicBezTo>
                <a:cubicBezTo>
                  <a:pt x="590867" y="2223"/>
                  <a:pt x="612616" y="1111"/>
                  <a:pt x="63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1FABA85-4E59-4775-AF22-34CA824D78A9}"/>
              </a:ext>
            </a:extLst>
          </p:cNvPr>
          <p:cNvSpPr/>
          <p:nvPr/>
        </p:nvSpPr>
        <p:spPr>
          <a:xfrm>
            <a:off x="6002655" y="3659505"/>
            <a:ext cx="7620" cy="175260"/>
          </a:xfrm>
          <a:custGeom>
            <a:avLst/>
            <a:gdLst>
              <a:gd name="connsiteX0" fmla="*/ 0 w 7620"/>
              <a:gd name="connsiteY0" fmla="*/ 0 h 175260"/>
              <a:gd name="connsiteX1" fmla="*/ 7620 w 762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75260">
                <a:moveTo>
                  <a:pt x="0" y="0"/>
                </a:moveTo>
                <a:lnTo>
                  <a:pt x="7620" y="1752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410CB82-ED6A-4C59-810E-545D3E0B2E3D}"/>
              </a:ext>
            </a:extLst>
          </p:cNvPr>
          <p:cNvSpPr/>
          <p:nvPr/>
        </p:nvSpPr>
        <p:spPr>
          <a:xfrm>
            <a:off x="6061710" y="3651885"/>
            <a:ext cx="5715" cy="179070"/>
          </a:xfrm>
          <a:custGeom>
            <a:avLst/>
            <a:gdLst>
              <a:gd name="connsiteX0" fmla="*/ 0 w 5715"/>
              <a:gd name="connsiteY0" fmla="*/ 0 h 179070"/>
              <a:gd name="connsiteX1" fmla="*/ 5715 w 5715"/>
              <a:gd name="connsiteY1" fmla="*/ 17907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79070">
                <a:moveTo>
                  <a:pt x="0" y="0"/>
                </a:moveTo>
                <a:lnTo>
                  <a:pt x="5715" y="1790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5F68FFF8-87B7-44BE-A2A6-A300C6685281}"/>
              </a:ext>
            </a:extLst>
          </p:cNvPr>
          <p:cNvSpPr/>
          <p:nvPr/>
        </p:nvSpPr>
        <p:spPr>
          <a:xfrm>
            <a:off x="6410325" y="3674745"/>
            <a:ext cx="13335" cy="230505"/>
          </a:xfrm>
          <a:custGeom>
            <a:avLst/>
            <a:gdLst>
              <a:gd name="connsiteX0" fmla="*/ 13335 w 13335"/>
              <a:gd name="connsiteY0" fmla="*/ 0 h 230505"/>
              <a:gd name="connsiteX1" fmla="*/ 0 w 13335"/>
              <a:gd name="connsiteY1" fmla="*/ 230505 h 2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230505">
                <a:moveTo>
                  <a:pt x="13335" y="0"/>
                </a:moveTo>
                <a:lnTo>
                  <a:pt x="0" y="230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2449245-6659-4E11-82B0-426B6EC88562}"/>
              </a:ext>
            </a:extLst>
          </p:cNvPr>
          <p:cNvSpPr/>
          <p:nvPr/>
        </p:nvSpPr>
        <p:spPr>
          <a:xfrm>
            <a:off x="6467475" y="3674745"/>
            <a:ext cx="20955" cy="226695"/>
          </a:xfrm>
          <a:custGeom>
            <a:avLst/>
            <a:gdLst>
              <a:gd name="connsiteX0" fmla="*/ 20955 w 20955"/>
              <a:gd name="connsiteY0" fmla="*/ 0 h 226695"/>
              <a:gd name="connsiteX1" fmla="*/ 0 w 20955"/>
              <a:gd name="connsiteY1" fmla="*/ 226695 h 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" h="226695">
                <a:moveTo>
                  <a:pt x="20955" y="0"/>
                </a:moveTo>
                <a:lnTo>
                  <a:pt x="0" y="2266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42EC0459-27B5-4463-B091-28EDE8FB0FF3}"/>
              </a:ext>
            </a:extLst>
          </p:cNvPr>
          <p:cNvSpPr/>
          <p:nvPr/>
        </p:nvSpPr>
        <p:spPr>
          <a:xfrm>
            <a:off x="6941820" y="3642360"/>
            <a:ext cx="60960" cy="182880"/>
          </a:xfrm>
          <a:custGeom>
            <a:avLst/>
            <a:gdLst>
              <a:gd name="connsiteX0" fmla="*/ 0 w 60960"/>
              <a:gd name="connsiteY0" fmla="*/ 0 h 182880"/>
              <a:gd name="connsiteX1" fmla="*/ 60960 w 6096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182880">
                <a:moveTo>
                  <a:pt x="0" y="0"/>
                </a:moveTo>
                <a:lnTo>
                  <a:pt x="60960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174AEF3-BD34-4353-9774-9717E4CD7AA6}"/>
              </a:ext>
            </a:extLst>
          </p:cNvPr>
          <p:cNvSpPr/>
          <p:nvPr/>
        </p:nvSpPr>
        <p:spPr>
          <a:xfrm>
            <a:off x="7006590" y="3609975"/>
            <a:ext cx="62865" cy="200025"/>
          </a:xfrm>
          <a:custGeom>
            <a:avLst/>
            <a:gdLst>
              <a:gd name="connsiteX0" fmla="*/ 0 w 62865"/>
              <a:gd name="connsiteY0" fmla="*/ 0 h 200025"/>
              <a:gd name="connsiteX1" fmla="*/ 62865 w 6286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0025">
                <a:moveTo>
                  <a:pt x="0" y="0"/>
                </a:moveTo>
                <a:lnTo>
                  <a:pt x="6286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7049EDAC-F690-4042-91F8-1E07D27B457E}"/>
              </a:ext>
            </a:extLst>
          </p:cNvPr>
          <p:cNvSpPr/>
          <p:nvPr/>
        </p:nvSpPr>
        <p:spPr>
          <a:xfrm>
            <a:off x="6697980" y="1384935"/>
            <a:ext cx="123825" cy="83820"/>
          </a:xfrm>
          <a:custGeom>
            <a:avLst/>
            <a:gdLst>
              <a:gd name="connsiteX0" fmla="*/ 0 w 123825"/>
              <a:gd name="connsiteY0" fmla="*/ 83820 h 83820"/>
              <a:gd name="connsiteX1" fmla="*/ 123825 w 123825"/>
              <a:gd name="connsiteY1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83820">
                <a:moveTo>
                  <a:pt x="0" y="83820"/>
                </a:moveTo>
                <a:lnTo>
                  <a:pt x="1238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B8524902-45ED-47A5-BD10-C27AE240648B}"/>
              </a:ext>
            </a:extLst>
          </p:cNvPr>
          <p:cNvSpPr/>
          <p:nvPr/>
        </p:nvSpPr>
        <p:spPr>
          <a:xfrm>
            <a:off x="6840855" y="1379220"/>
            <a:ext cx="160020" cy="112395"/>
          </a:xfrm>
          <a:custGeom>
            <a:avLst/>
            <a:gdLst>
              <a:gd name="connsiteX0" fmla="*/ 0 w 160020"/>
              <a:gd name="connsiteY0" fmla="*/ 112395 h 112395"/>
              <a:gd name="connsiteX1" fmla="*/ 160020 w 160020"/>
              <a:gd name="connsiteY1" fmla="*/ 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" h="112395">
                <a:moveTo>
                  <a:pt x="0" y="112395"/>
                </a:moveTo>
                <a:lnTo>
                  <a:pt x="1600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5EE5DC50-3DBF-4FD8-83DB-AF27031D72EA}"/>
              </a:ext>
            </a:extLst>
          </p:cNvPr>
          <p:cNvSpPr/>
          <p:nvPr/>
        </p:nvSpPr>
        <p:spPr>
          <a:xfrm>
            <a:off x="8020050" y="1601418"/>
            <a:ext cx="1102995" cy="425502"/>
          </a:xfrm>
          <a:custGeom>
            <a:avLst/>
            <a:gdLst>
              <a:gd name="connsiteX0" fmla="*/ 0 w 1102995"/>
              <a:gd name="connsiteY0" fmla="*/ 425502 h 425502"/>
              <a:gd name="connsiteX1" fmla="*/ 337185 w 1102995"/>
              <a:gd name="connsiteY1" fmla="*/ 387402 h 425502"/>
              <a:gd name="connsiteX2" fmla="*/ 542925 w 1102995"/>
              <a:gd name="connsiteY2" fmla="*/ 320727 h 425502"/>
              <a:gd name="connsiteX3" fmla="*/ 735330 w 1102995"/>
              <a:gd name="connsiteY3" fmla="*/ 248337 h 425502"/>
              <a:gd name="connsiteX4" fmla="*/ 889635 w 1102995"/>
              <a:gd name="connsiteY4" fmla="*/ 97842 h 425502"/>
              <a:gd name="connsiteX5" fmla="*/ 1062990 w 1102995"/>
              <a:gd name="connsiteY5" fmla="*/ 12117 h 425502"/>
              <a:gd name="connsiteX6" fmla="*/ 1102995 w 1102995"/>
              <a:gd name="connsiteY6" fmla="*/ 2592 h 42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95" h="425502">
                <a:moveTo>
                  <a:pt x="0" y="425502"/>
                </a:moveTo>
                <a:cubicBezTo>
                  <a:pt x="123349" y="415183"/>
                  <a:pt x="246698" y="404864"/>
                  <a:pt x="337185" y="387402"/>
                </a:cubicBezTo>
                <a:cubicBezTo>
                  <a:pt x="427673" y="369939"/>
                  <a:pt x="476568" y="343904"/>
                  <a:pt x="542925" y="320727"/>
                </a:cubicBezTo>
                <a:cubicBezTo>
                  <a:pt x="609283" y="297549"/>
                  <a:pt x="677545" y="285484"/>
                  <a:pt x="735330" y="248337"/>
                </a:cubicBezTo>
                <a:cubicBezTo>
                  <a:pt x="793115" y="211190"/>
                  <a:pt x="835025" y="137212"/>
                  <a:pt x="889635" y="97842"/>
                </a:cubicBezTo>
                <a:cubicBezTo>
                  <a:pt x="944245" y="58472"/>
                  <a:pt x="1027430" y="27992"/>
                  <a:pt x="1062990" y="12117"/>
                </a:cubicBezTo>
                <a:cubicBezTo>
                  <a:pt x="1098550" y="-3758"/>
                  <a:pt x="1100772" y="-583"/>
                  <a:pt x="1102995" y="2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35E4342B-3114-4EAA-8D38-6B14976E92FB}"/>
              </a:ext>
            </a:extLst>
          </p:cNvPr>
          <p:cNvSpPr/>
          <p:nvPr/>
        </p:nvSpPr>
        <p:spPr>
          <a:xfrm>
            <a:off x="7996800" y="2043459"/>
            <a:ext cx="438540" cy="57825"/>
          </a:xfrm>
          <a:custGeom>
            <a:avLst/>
            <a:gdLst>
              <a:gd name="connsiteX0" fmla="*/ 0 w 390525"/>
              <a:gd name="connsiteY0" fmla="*/ 38100 h 38100"/>
              <a:gd name="connsiteX1" fmla="*/ 390525 w 39052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8100">
                <a:moveTo>
                  <a:pt x="0" y="38100"/>
                </a:moveTo>
                <a:lnTo>
                  <a:pt x="3905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3629A69F-2D6C-4E1A-BB3E-02A71B4C5409}"/>
              </a:ext>
            </a:extLst>
          </p:cNvPr>
          <p:cNvSpPr/>
          <p:nvPr/>
        </p:nvSpPr>
        <p:spPr>
          <a:xfrm>
            <a:off x="8427720" y="1668991"/>
            <a:ext cx="915755" cy="376979"/>
          </a:xfrm>
          <a:custGeom>
            <a:avLst/>
            <a:gdLst>
              <a:gd name="connsiteX0" fmla="*/ 0 w 915755"/>
              <a:gd name="connsiteY0" fmla="*/ 376979 h 376979"/>
              <a:gd name="connsiteX1" fmla="*/ 316230 w 915755"/>
              <a:gd name="connsiteY1" fmla="*/ 260774 h 376979"/>
              <a:gd name="connsiteX2" fmla="*/ 415290 w 915755"/>
              <a:gd name="connsiteY2" fmla="*/ 188384 h 376979"/>
              <a:gd name="connsiteX3" fmla="*/ 542925 w 915755"/>
              <a:gd name="connsiteY3" fmla="*/ 70274 h 376979"/>
              <a:gd name="connsiteX4" fmla="*/ 611505 w 915755"/>
              <a:gd name="connsiteY4" fmla="*/ 24554 h 376979"/>
              <a:gd name="connsiteX5" fmla="*/ 687705 w 915755"/>
              <a:gd name="connsiteY5" fmla="*/ 3599 h 376979"/>
              <a:gd name="connsiteX6" fmla="*/ 842010 w 915755"/>
              <a:gd name="connsiteY6" fmla="*/ 5504 h 376979"/>
              <a:gd name="connsiteX7" fmla="*/ 908685 w 915755"/>
              <a:gd name="connsiteY7" fmla="*/ 56939 h 376979"/>
              <a:gd name="connsiteX8" fmla="*/ 910590 w 915755"/>
              <a:gd name="connsiteY8" fmla="*/ 62654 h 37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55" h="376979">
                <a:moveTo>
                  <a:pt x="0" y="376979"/>
                </a:moveTo>
                <a:cubicBezTo>
                  <a:pt x="123507" y="334592"/>
                  <a:pt x="247015" y="292206"/>
                  <a:pt x="316230" y="260774"/>
                </a:cubicBezTo>
                <a:cubicBezTo>
                  <a:pt x="385445" y="229342"/>
                  <a:pt x="377508" y="220134"/>
                  <a:pt x="415290" y="188384"/>
                </a:cubicBezTo>
                <a:cubicBezTo>
                  <a:pt x="453073" y="156634"/>
                  <a:pt x="510223" y="97579"/>
                  <a:pt x="542925" y="70274"/>
                </a:cubicBezTo>
                <a:cubicBezTo>
                  <a:pt x="575627" y="42969"/>
                  <a:pt x="587375" y="35666"/>
                  <a:pt x="611505" y="24554"/>
                </a:cubicBezTo>
                <a:cubicBezTo>
                  <a:pt x="635635" y="13441"/>
                  <a:pt x="649288" y="6774"/>
                  <a:pt x="687705" y="3599"/>
                </a:cubicBezTo>
                <a:cubicBezTo>
                  <a:pt x="726122" y="424"/>
                  <a:pt x="805180" y="-3386"/>
                  <a:pt x="842010" y="5504"/>
                </a:cubicBezTo>
                <a:cubicBezTo>
                  <a:pt x="878840" y="14394"/>
                  <a:pt x="908685" y="56939"/>
                  <a:pt x="908685" y="56939"/>
                </a:cubicBezTo>
                <a:cubicBezTo>
                  <a:pt x="920115" y="66464"/>
                  <a:pt x="915352" y="64559"/>
                  <a:pt x="910590" y="6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D9022001-CFC7-44B4-85E1-285C394E4538}"/>
              </a:ext>
            </a:extLst>
          </p:cNvPr>
          <p:cNvSpPr/>
          <p:nvPr/>
        </p:nvSpPr>
        <p:spPr>
          <a:xfrm>
            <a:off x="9206865" y="1597872"/>
            <a:ext cx="179070" cy="63288"/>
          </a:xfrm>
          <a:custGeom>
            <a:avLst/>
            <a:gdLst>
              <a:gd name="connsiteX0" fmla="*/ 0 w 179070"/>
              <a:gd name="connsiteY0" fmla="*/ 423 h 63288"/>
              <a:gd name="connsiteX1" fmla="*/ 85725 w 179070"/>
              <a:gd name="connsiteY1" fmla="*/ 4233 h 63288"/>
              <a:gd name="connsiteX2" fmla="*/ 146685 w 179070"/>
              <a:gd name="connsiteY2" fmla="*/ 30903 h 63288"/>
              <a:gd name="connsiteX3" fmla="*/ 179070 w 179070"/>
              <a:gd name="connsiteY3" fmla="*/ 63288 h 6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" h="63288">
                <a:moveTo>
                  <a:pt x="0" y="423"/>
                </a:moveTo>
                <a:cubicBezTo>
                  <a:pt x="30638" y="-212"/>
                  <a:pt x="61277" y="-847"/>
                  <a:pt x="85725" y="4233"/>
                </a:cubicBezTo>
                <a:cubicBezTo>
                  <a:pt x="110173" y="9313"/>
                  <a:pt x="131127" y="21060"/>
                  <a:pt x="146685" y="30903"/>
                </a:cubicBezTo>
                <a:cubicBezTo>
                  <a:pt x="162243" y="40746"/>
                  <a:pt x="170656" y="52017"/>
                  <a:pt x="179070" y="632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DA93D715-FCFE-4CAD-AC99-4A79D3B7748F}"/>
              </a:ext>
            </a:extLst>
          </p:cNvPr>
          <p:cNvSpPr/>
          <p:nvPr/>
        </p:nvSpPr>
        <p:spPr>
          <a:xfrm>
            <a:off x="9117330" y="1382674"/>
            <a:ext cx="133350" cy="217526"/>
          </a:xfrm>
          <a:custGeom>
            <a:avLst/>
            <a:gdLst>
              <a:gd name="connsiteX0" fmla="*/ 0 w 133350"/>
              <a:gd name="connsiteY0" fmla="*/ 217526 h 217526"/>
              <a:gd name="connsiteX1" fmla="*/ 66675 w 133350"/>
              <a:gd name="connsiteY1" fmla="*/ 118466 h 217526"/>
              <a:gd name="connsiteX2" fmla="*/ 125730 w 133350"/>
              <a:gd name="connsiteY2" fmla="*/ 7976 h 217526"/>
              <a:gd name="connsiteX3" fmla="*/ 127635 w 133350"/>
              <a:gd name="connsiteY3" fmla="*/ 7976 h 217526"/>
              <a:gd name="connsiteX4" fmla="*/ 133350 w 133350"/>
              <a:gd name="connsiteY4" fmla="*/ 2261 h 2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17526">
                <a:moveTo>
                  <a:pt x="0" y="217526"/>
                </a:moveTo>
                <a:cubicBezTo>
                  <a:pt x="22860" y="185458"/>
                  <a:pt x="45720" y="153391"/>
                  <a:pt x="66675" y="118466"/>
                </a:cubicBezTo>
                <a:cubicBezTo>
                  <a:pt x="87630" y="83541"/>
                  <a:pt x="115570" y="26391"/>
                  <a:pt x="125730" y="7976"/>
                </a:cubicBezTo>
                <a:cubicBezTo>
                  <a:pt x="135890" y="-10439"/>
                  <a:pt x="126365" y="8928"/>
                  <a:pt x="127635" y="7976"/>
                </a:cubicBezTo>
                <a:cubicBezTo>
                  <a:pt x="128905" y="7024"/>
                  <a:pt x="131127" y="4642"/>
                  <a:pt x="133350" y="2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5BC71CB0-929E-40DF-9389-F75305CAB099}"/>
              </a:ext>
            </a:extLst>
          </p:cNvPr>
          <p:cNvSpPr/>
          <p:nvPr/>
        </p:nvSpPr>
        <p:spPr>
          <a:xfrm>
            <a:off x="9216390" y="1383030"/>
            <a:ext cx="120015" cy="213360"/>
          </a:xfrm>
          <a:custGeom>
            <a:avLst/>
            <a:gdLst>
              <a:gd name="connsiteX0" fmla="*/ 0 w 120015"/>
              <a:gd name="connsiteY0" fmla="*/ 213360 h 213360"/>
              <a:gd name="connsiteX1" fmla="*/ 120015 w 120015"/>
              <a:gd name="connsiteY1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" h="213360">
                <a:moveTo>
                  <a:pt x="0" y="213360"/>
                </a:moveTo>
                <a:lnTo>
                  <a:pt x="12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0673B34F-1C10-40DD-B086-C55DA826F8BF}"/>
              </a:ext>
            </a:extLst>
          </p:cNvPr>
          <p:cNvSpPr/>
          <p:nvPr/>
        </p:nvSpPr>
        <p:spPr>
          <a:xfrm>
            <a:off x="9385935" y="1383030"/>
            <a:ext cx="253365" cy="280035"/>
          </a:xfrm>
          <a:custGeom>
            <a:avLst/>
            <a:gdLst>
              <a:gd name="connsiteX0" fmla="*/ 253365 w 253365"/>
              <a:gd name="connsiteY0" fmla="*/ 0 h 280035"/>
              <a:gd name="connsiteX1" fmla="*/ 133350 w 253365"/>
              <a:gd name="connsiteY1" fmla="*/ 104775 h 280035"/>
              <a:gd name="connsiteX2" fmla="*/ 64770 w 253365"/>
              <a:gd name="connsiteY2" fmla="*/ 190500 h 280035"/>
              <a:gd name="connsiteX3" fmla="*/ 0 w 253365"/>
              <a:gd name="connsiteY3" fmla="*/ 280035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80035">
                <a:moveTo>
                  <a:pt x="253365" y="0"/>
                </a:moveTo>
                <a:cubicBezTo>
                  <a:pt x="209073" y="36512"/>
                  <a:pt x="164782" y="73025"/>
                  <a:pt x="133350" y="104775"/>
                </a:cubicBezTo>
                <a:cubicBezTo>
                  <a:pt x="101917" y="136525"/>
                  <a:pt x="86995" y="161290"/>
                  <a:pt x="64770" y="190500"/>
                </a:cubicBezTo>
                <a:cubicBezTo>
                  <a:pt x="42545" y="219710"/>
                  <a:pt x="21272" y="249872"/>
                  <a:pt x="0" y="280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FFD9AEB4-5E08-4229-A557-788FC7315D43}"/>
              </a:ext>
            </a:extLst>
          </p:cNvPr>
          <p:cNvSpPr/>
          <p:nvPr/>
        </p:nvSpPr>
        <p:spPr>
          <a:xfrm>
            <a:off x="9261331" y="1388745"/>
            <a:ext cx="770399" cy="1159593"/>
          </a:xfrm>
          <a:custGeom>
            <a:avLst/>
            <a:gdLst>
              <a:gd name="connsiteX0" fmla="*/ 770399 w 770399"/>
              <a:gd name="connsiteY0" fmla="*/ 0 h 1159593"/>
              <a:gd name="connsiteX1" fmla="*/ 480839 w 770399"/>
              <a:gd name="connsiteY1" fmla="*/ 238125 h 1159593"/>
              <a:gd name="connsiteX2" fmla="*/ 292244 w 770399"/>
              <a:gd name="connsiteY2" fmla="*/ 468630 h 1159593"/>
              <a:gd name="connsiteX3" fmla="*/ 147464 w 770399"/>
              <a:gd name="connsiteY3" fmla="*/ 731520 h 1159593"/>
              <a:gd name="connsiteX4" fmla="*/ 48404 w 770399"/>
              <a:gd name="connsiteY4" fmla="*/ 1005840 h 1159593"/>
              <a:gd name="connsiteX5" fmla="*/ 6494 w 770399"/>
              <a:gd name="connsiteY5" fmla="*/ 1144905 h 1159593"/>
              <a:gd name="connsiteX6" fmla="*/ 779 w 770399"/>
              <a:gd name="connsiteY6" fmla="*/ 1148715 h 11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99" h="1159593">
                <a:moveTo>
                  <a:pt x="770399" y="0"/>
                </a:moveTo>
                <a:cubicBezTo>
                  <a:pt x="665465" y="80010"/>
                  <a:pt x="560531" y="160020"/>
                  <a:pt x="480839" y="238125"/>
                </a:cubicBezTo>
                <a:cubicBezTo>
                  <a:pt x="401147" y="316230"/>
                  <a:pt x="347806" y="386398"/>
                  <a:pt x="292244" y="468630"/>
                </a:cubicBezTo>
                <a:cubicBezTo>
                  <a:pt x="236682" y="550862"/>
                  <a:pt x="188104" y="641985"/>
                  <a:pt x="147464" y="731520"/>
                </a:cubicBezTo>
                <a:cubicBezTo>
                  <a:pt x="106824" y="821055"/>
                  <a:pt x="71899" y="936943"/>
                  <a:pt x="48404" y="1005840"/>
                </a:cubicBezTo>
                <a:cubicBezTo>
                  <a:pt x="24909" y="1074737"/>
                  <a:pt x="14431" y="1121093"/>
                  <a:pt x="6494" y="1144905"/>
                </a:cubicBezTo>
                <a:cubicBezTo>
                  <a:pt x="-1444" y="1168718"/>
                  <a:pt x="-333" y="1158716"/>
                  <a:pt x="779" y="1148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3" name="グループ化 2132">
            <a:extLst>
              <a:ext uri="{FF2B5EF4-FFF2-40B4-BE49-F238E27FC236}">
                <a16:creationId xmlns:a16="http://schemas.microsoft.com/office/drawing/2014/main" id="{CF03CD65-4AFE-439A-AEB2-B7C1A5C8CCC4}"/>
              </a:ext>
            </a:extLst>
          </p:cNvPr>
          <p:cNvGrpSpPr/>
          <p:nvPr/>
        </p:nvGrpSpPr>
        <p:grpSpPr>
          <a:xfrm>
            <a:off x="9715503" y="1835171"/>
            <a:ext cx="199933" cy="383847"/>
            <a:chOff x="9715503" y="1835171"/>
            <a:chExt cx="199933" cy="383847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EE06BF5C-E50E-4981-BEEE-22EFDCC12EA6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28D9C4-F746-4FAE-A346-58BF3DCABA2E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2" name="グループ化 2131">
            <a:extLst>
              <a:ext uri="{FF2B5EF4-FFF2-40B4-BE49-F238E27FC236}">
                <a16:creationId xmlns:a16="http://schemas.microsoft.com/office/drawing/2014/main" id="{19FE0C8C-0D20-48A6-84F8-16FB49EA0C52}"/>
              </a:ext>
            </a:extLst>
          </p:cNvPr>
          <p:cNvGrpSpPr/>
          <p:nvPr/>
        </p:nvGrpSpPr>
        <p:grpSpPr>
          <a:xfrm>
            <a:off x="10020301" y="1668991"/>
            <a:ext cx="143653" cy="223066"/>
            <a:chOff x="10020301" y="1668991"/>
            <a:chExt cx="143653" cy="223066"/>
          </a:xfrm>
        </p:grpSpPr>
        <p:sp>
          <p:nvSpPr>
            <p:cNvPr id="2130" name="正方形/長方形 2129">
              <a:extLst>
                <a:ext uri="{FF2B5EF4-FFF2-40B4-BE49-F238E27FC236}">
                  <a16:creationId xmlns:a16="http://schemas.microsoft.com/office/drawing/2014/main" id="{74EBE32B-1330-4636-B832-B4E60198060A}"/>
                </a:ext>
              </a:extLst>
            </p:cNvPr>
            <p:cNvSpPr/>
            <p:nvPr/>
          </p:nvSpPr>
          <p:spPr>
            <a:xfrm rot="18778395">
              <a:off x="9932978" y="1759014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正方形/長方形 2130">
              <a:extLst>
                <a:ext uri="{FF2B5EF4-FFF2-40B4-BE49-F238E27FC236}">
                  <a16:creationId xmlns:a16="http://schemas.microsoft.com/office/drawing/2014/main" id="{DB56B42F-7CEA-498E-B15E-3EAF760AB5E0}"/>
                </a:ext>
              </a:extLst>
            </p:cNvPr>
            <p:cNvSpPr/>
            <p:nvPr/>
          </p:nvSpPr>
          <p:spPr>
            <a:xfrm>
              <a:off x="10047922" y="1668991"/>
              <a:ext cx="116032" cy="163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496784B-41DE-4CFF-8074-D10DA1788167}"/>
              </a:ext>
            </a:extLst>
          </p:cNvPr>
          <p:cNvGrpSpPr/>
          <p:nvPr/>
        </p:nvGrpSpPr>
        <p:grpSpPr>
          <a:xfrm>
            <a:off x="9409793" y="2160270"/>
            <a:ext cx="199933" cy="383847"/>
            <a:chOff x="9715503" y="1835171"/>
            <a:chExt cx="199933" cy="3838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F66A803A-18BD-464C-BEFD-A1C5236A7BC7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6D045A5-0BDD-40CA-A351-3BC04C379B47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61C3934-9EA9-4075-B46B-E5DB6F889D6D}"/>
              </a:ext>
            </a:extLst>
          </p:cNvPr>
          <p:cNvSpPr/>
          <p:nvPr/>
        </p:nvSpPr>
        <p:spPr>
          <a:xfrm rot="18778395">
            <a:off x="9173010" y="257140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50EC76E-30D2-4F88-B15E-F7DC42CA4C98}"/>
              </a:ext>
            </a:extLst>
          </p:cNvPr>
          <p:cNvSpPr/>
          <p:nvPr/>
        </p:nvSpPr>
        <p:spPr>
          <a:xfrm rot="18778395">
            <a:off x="9018796" y="27348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9308242-5A15-4F05-891B-51A3CE6547E0}"/>
              </a:ext>
            </a:extLst>
          </p:cNvPr>
          <p:cNvSpPr/>
          <p:nvPr/>
        </p:nvSpPr>
        <p:spPr>
          <a:xfrm rot="18985456">
            <a:off x="8863706" y="28894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7A2D034-60C8-48DE-A164-9033E065A163}"/>
              </a:ext>
            </a:extLst>
          </p:cNvPr>
          <p:cNvSpPr/>
          <p:nvPr/>
        </p:nvSpPr>
        <p:spPr>
          <a:xfrm rot="18879568">
            <a:off x="8707100" y="304270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8BC40F8-EFFE-4052-B074-54308E7AD54A}"/>
              </a:ext>
            </a:extLst>
          </p:cNvPr>
          <p:cNvSpPr/>
          <p:nvPr/>
        </p:nvSpPr>
        <p:spPr>
          <a:xfrm rot="18985456">
            <a:off x="8549947" y="319826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13A496A-714D-486F-87BD-2DA8100B7E8E}"/>
              </a:ext>
            </a:extLst>
          </p:cNvPr>
          <p:cNvSpPr/>
          <p:nvPr/>
        </p:nvSpPr>
        <p:spPr>
          <a:xfrm rot="18879568">
            <a:off x="8393201" y="335382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187A688-FD30-4241-805D-5A7646EAB425}"/>
              </a:ext>
            </a:extLst>
          </p:cNvPr>
          <p:cNvSpPr/>
          <p:nvPr/>
        </p:nvSpPr>
        <p:spPr>
          <a:xfrm rot="18985456">
            <a:off x="8235230" y="350866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1D7FB7E-977A-4D81-9F49-5A2EA005A825}"/>
              </a:ext>
            </a:extLst>
          </p:cNvPr>
          <p:cNvSpPr/>
          <p:nvPr/>
        </p:nvSpPr>
        <p:spPr>
          <a:xfrm rot="18879568">
            <a:off x="8078624" y="366190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5EE4AE2-DB5D-4512-91EC-C0FE94929AFA}"/>
              </a:ext>
            </a:extLst>
          </p:cNvPr>
          <p:cNvSpPr/>
          <p:nvPr/>
        </p:nvSpPr>
        <p:spPr>
          <a:xfrm rot="18985456">
            <a:off x="7921471" y="381746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D2BC2E06-82CF-4AE0-912E-61DFEB9D1B34}"/>
              </a:ext>
            </a:extLst>
          </p:cNvPr>
          <p:cNvSpPr/>
          <p:nvPr/>
        </p:nvSpPr>
        <p:spPr>
          <a:xfrm rot="18879568">
            <a:off x="7764725" y="397302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6BC30EDD-887C-4A77-BA8C-F7292A2D8B9E}"/>
              </a:ext>
            </a:extLst>
          </p:cNvPr>
          <p:cNvSpPr/>
          <p:nvPr/>
        </p:nvSpPr>
        <p:spPr>
          <a:xfrm rot="18985456">
            <a:off x="7610390" y="412354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F387AAE-22C3-431C-AFBB-42AA83910CEE}"/>
              </a:ext>
            </a:extLst>
          </p:cNvPr>
          <p:cNvSpPr/>
          <p:nvPr/>
        </p:nvSpPr>
        <p:spPr>
          <a:xfrm rot="18879568">
            <a:off x="7453784" y="4276779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5DC9ECB-67B7-44BE-9AD5-EE30EE368470}"/>
              </a:ext>
            </a:extLst>
          </p:cNvPr>
          <p:cNvSpPr/>
          <p:nvPr/>
        </p:nvSpPr>
        <p:spPr>
          <a:xfrm rot="18985456">
            <a:off x="7296631" y="443233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27799B-EBD6-4890-8CC5-379B14736E5A}"/>
              </a:ext>
            </a:extLst>
          </p:cNvPr>
          <p:cNvSpPr/>
          <p:nvPr/>
        </p:nvSpPr>
        <p:spPr>
          <a:xfrm rot="19100960">
            <a:off x="7136075" y="457837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2495F914-5F7D-4D8B-A2B5-0D3695D210BC}"/>
              </a:ext>
            </a:extLst>
          </p:cNvPr>
          <p:cNvSpPr/>
          <p:nvPr/>
        </p:nvSpPr>
        <p:spPr>
          <a:xfrm rot="19102552">
            <a:off x="6975520" y="472249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D47A9CE-DCE1-4F98-869A-31765CE2CD08}"/>
              </a:ext>
            </a:extLst>
          </p:cNvPr>
          <p:cNvSpPr/>
          <p:nvPr/>
        </p:nvSpPr>
        <p:spPr>
          <a:xfrm rot="19164481">
            <a:off x="6814899" y="486271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89CBC09-DA72-4730-AFB7-CF4030A3D2C1}"/>
              </a:ext>
            </a:extLst>
          </p:cNvPr>
          <p:cNvSpPr/>
          <p:nvPr/>
        </p:nvSpPr>
        <p:spPr>
          <a:xfrm rot="19166073">
            <a:off x="6650534" y="50049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A8E0B799-F1EB-45FC-9678-86ECC36BEA83}"/>
              </a:ext>
            </a:extLst>
          </p:cNvPr>
          <p:cNvSpPr/>
          <p:nvPr/>
        </p:nvSpPr>
        <p:spPr>
          <a:xfrm rot="19164481">
            <a:off x="6489254" y="514654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CCF32DBA-BCD0-44D7-9936-9B14BEA04232}"/>
              </a:ext>
            </a:extLst>
          </p:cNvPr>
          <p:cNvSpPr/>
          <p:nvPr/>
        </p:nvSpPr>
        <p:spPr>
          <a:xfrm rot="8621523">
            <a:off x="6322984" y="52773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1DA6C91-219B-4B45-8D4A-54C8C6503E1C}"/>
              </a:ext>
            </a:extLst>
          </p:cNvPr>
          <p:cNvSpPr/>
          <p:nvPr/>
        </p:nvSpPr>
        <p:spPr>
          <a:xfrm rot="19342071">
            <a:off x="6146564" y="540813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1F1102FD-CD72-46E3-B698-C9BFE42DB12D}"/>
              </a:ext>
            </a:extLst>
          </p:cNvPr>
          <p:cNvSpPr/>
          <p:nvPr/>
        </p:nvSpPr>
        <p:spPr>
          <a:xfrm rot="8621523">
            <a:off x="5967675" y="554482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BEE6BC1-2853-4C05-8C0B-D23FDF9AF088}"/>
              </a:ext>
            </a:extLst>
          </p:cNvPr>
          <p:cNvSpPr/>
          <p:nvPr/>
        </p:nvSpPr>
        <p:spPr>
          <a:xfrm rot="19342071">
            <a:off x="5791255" y="567562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845DF31C-79FD-454A-BB0B-C58E55C8B527}"/>
              </a:ext>
            </a:extLst>
          </p:cNvPr>
          <p:cNvSpPr/>
          <p:nvPr/>
        </p:nvSpPr>
        <p:spPr>
          <a:xfrm rot="8621523">
            <a:off x="5619060" y="580200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3B7790D1-9C27-4A93-AF90-BD2BB76208E8}"/>
              </a:ext>
            </a:extLst>
          </p:cNvPr>
          <p:cNvSpPr/>
          <p:nvPr/>
        </p:nvSpPr>
        <p:spPr>
          <a:xfrm rot="19342071">
            <a:off x="5442640" y="593279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2E45051-0EB3-4DD2-A16E-A88A77174996}"/>
              </a:ext>
            </a:extLst>
          </p:cNvPr>
          <p:cNvSpPr/>
          <p:nvPr/>
        </p:nvSpPr>
        <p:spPr>
          <a:xfrm rot="8621523">
            <a:off x="5265248" y="606949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FA53E54-5347-4588-8A98-17910E26A15D}"/>
              </a:ext>
            </a:extLst>
          </p:cNvPr>
          <p:cNvSpPr/>
          <p:nvPr/>
        </p:nvSpPr>
        <p:spPr>
          <a:xfrm rot="19342071">
            <a:off x="5088828" y="62002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2A52FE8E-2F12-4263-B05E-646EE9671867}"/>
              </a:ext>
            </a:extLst>
          </p:cNvPr>
          <p:cNvSpPr/>
          <p:nvPr/>
        </p:nvSpPr>
        <p:spPr>
          <a:xfrm rot="19736010">
            <a:off x="4724959" y="645746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9FF32A5-836F-427A-98FC-695BC5D77686}"/>
              </a:ext>
            </a:extLst>
          </p:cNvPr>
          <p:cNvSpPr/>
          <p:nvPr/>
        </p:nvSpPr>
        <p:spPr>
          <a:xfrm rot="8643646">
            <a:off x="4908550" y="633619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5FD3E7E8-32F2-4309-B6B3-31E5E50CE890}"/>
              </a:ext>
            </a:extLst>
          </p:cNvPr>
          <p:cNvSpPr/>
          <p:nvPr/>
        </p:nvSpPr>
        <p:spPr>
          <a:xfrm rot="8859681">
            <a:off x="4538606" y="657241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55D2DCC9-2878-489F-ABBF-46B5F1507192}"/>
              </a:ext>
            </a:extLst>
          </p:cNvPr>
          <p:cNvSpPr/>
          <p:nvPr/>
        </p:nvSpPr>
        <p:spPr>
          <a:xfrm rot="19736010">
            <a:off x="4348539" y="668987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D37F4F0-6A6E-48A0-9511-133C074DD993}"/>
              </a:ext>
            </a:extLst>
          </p:cNvPr>
          <p:cNvSpPr/>
          <p:nvPr/>
        </p:nvSpPr>
        <p:spPr>
          <a:xfrm rot="8859681">
            <a:off x="4162186" y="680482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5BF9799-10EC-4727-B136-D79959E8F001}"/>
              </a:ext>
            </a:extLst>
          </p:cNvPr>
          <p:cNvSpPr/>
          <p:nvPr/>
        </p:nvSpPr>
        <p:spPr>
          <a:xfrm rot="19736010">
            <a:off x="3970831" y="692418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E19A5577-F8EA-4B79-8C37-D65A348D6BDB}"/>
              </a:ext>
            </a:extLst>
          </p:cNvPr>
          <p:cNvSpPr/>
          <p:nvPr/>
        </p:nvSpPr>
        <p:spPr>
          <a:xfrm rot="8859681">
            <a:off x="3784478" y="70391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9E7E9963-887D-43BC-9D3F-4A06FFEA2533}"/>
              </a:ext>
            </a:extLst>
          </p:cNvPr>
          <p:cNvGrpSpPr/>
          <p:nvPr/>
        </p:nvGrpSpPr>
        <p:grpSpPr>
          <a:xfrm>
            <a:off x="3597370" y="7154089"/>
            <a:ext cx="221120" cy="138252"/>
            <a:chOff x="3597370" y="7154089"/>
            <a:chExt cx="221120" cy="13825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28088FD9-5561-4C27-920F-2BD6EB16C444}"/>
                </a:ext>
              </a:extLst>
            </p:cNvPr>
            <p:cNvSpPr/>
            <p:nvPr/>
          </p:nvSpPr>
          <p:spPr>
            <a:xfrm rot="19736010">
              <a:off x="3598124" y="7154089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正方形/長方形 2133">
              <a:extLst>
                <a:ext uri="{FF2B5EF4-FFF2-40B4-BE49-F238E27FC236}">
                  <a16:creationId xmlns:a16="http://schemas.microsoft.com/office/drawing/2014/main" id="{BF8EAFBA-F412-48F1-ABBD-3A90CE3CC2B7}"/>
                </a:ext>
              </a:extLst>
            </p:cNvPr>
            <p:cNvSpPr/>
            <p:nvPr/>
          </p:nvSpPr>
          <p:spPr>
            <a:xfrm>
              <a:off x="3597370" y="7227769"/>
              <a:ext cx="83090" cy="645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1332C4-2074-4B8A-BF3E-8F9783DEF6C7}"/>
              </a:ext>
            </a:extLst>
          </p:cNvPr>
          <p:cNvSpPr/>
          <p:nvPr/>
        </p:nvSpPr>
        <p:spPr>
          <a:xfrm rot="8886703">
            <a:off x="9692466" y="422176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E9B75445-A0B1-47A1-8B32-1260F5BE4050}"/>
              </a:ext>
            </a:extLst>
          </p:cNvPr>
          <p:cNvGrpSpPr/>
          <p:nvPr/>
        </p:nvGrpSpPr>
        <p:grpSpPr>
          <a:xfrm>
            <a:off x="9877117" y="4015740"/>
            <a:ext cx="230813" cy="145556"/>
            <a:chOff x="9877117" y="4015740"/>
            <a:chExt cx="230813" cy="145556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BC3C1DC1-681C-4360-9EFA-1C866A7E7754}"/>
                </a:ext>
              </a:extLst>
            </p:cNvPr>
            <p:cNvSpPr/>
            <p:nvPr/>
          </p:nvSpPr>
          <p:spPr>
            <a:xfrm rot="19701998">
              <a:off x="9877117" y="4104330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正方形/長方形 2135">
              <a:extLst>
                <a:ext uri="{FF2B5EF4-FFF2-40B4-BE49-F238E27FC236}">
                  <a16:creationId xmlns:a16="http://schemas.microsoft.com/office/drawing/2014/main" id="{5AB49133-367F-4250-8261-9EBC7E22E290}"/>
                </a:ext>
              </a:extLst>
            </p:cNvPr>
            <p:cNvSpPr/>
            <p:nvPr/>
          </p:nvSpPr>
          <p:spPr>
            <a:xfrm>
              <a:off x="10043161" y="4015740"/>
              <a:ext cx="64769" cy="1455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23A7FA6-EF19-42DE-B535-95CF8C96BB4B}"/>
              </a:ext>
            </a:extLst>
          </p:cNvPr>
          <p:cNvSpPr/>
          <p:nvPr/>
        </p:nvSpPr>
        <p:spPr>
          <a:xfrm rot="19701998">
            <a:off x="9504553" y="43383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F310D0D-4C7B-48B5-9897-A1C6046B2F0E}"/>
              </a:ext>
            </a:extLst>
          </p:cNvPr>
          <p:cNvSpPr/>
          <p:nvPr/>
        </p:nvSpPr>
        <p:spPr>
          <a:xfrm rot="8886703">
            <a:off x="9316639" y="445485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E2985D9-C496-4387-99C4-1DF83E62FA2E}"/>
              </a:ext>
            </a:extLst>
          </p:cNvPr>
          <p:cNvSpPr/>
          <p:nvPr/>
        </p:nvSpPr>
        <p:spPr>
          <a:xfrm rot="19701998">
            <a:off x="9128726" y="45713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EEDA6C90-33EF-4F52-8482-51D7D48569E3}"/>
              </a:ext>
            </a:extLst>
          </p:cNvPr>
          <p:cNvSpPr/>
          <p:nvPr/>
        </p:nvSpPr>
        <p:spPr>
          <a:xfrm rot="8992548">
            <a:off x="8945796" y="468154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91692E8E-7F0C-4DDD-A3D6-CC61EF5ADEC6}"/>
              </a:ext>
            </a:extLst>
          </p:cNvPr>
          <p:cNvSpPr/>
          <p:nvPr/>
        </p:nvSpPr>
        <p:spPr>
          <a:xfrm rot="19759900">
            <a:off x="8757883" y="479237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0004582-B219-4B2B-B016-0A0904EF8EDA}"/>
              </a:ext>
            </a:extLst>
          </p:cNvPr>
          <p:cNvSpPr/>
          <p:nvPr/>
        </p:nvSpPr>
        <p:spPr>
          <a:xfrm rot="8992548">
            <a:off x="8568389" y="490735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28C47501-477B-4C29-9E5F-92A5CC1E782C}"/>
              </a:ext>
            </a:extLst>
          </p:cNvPr>
          <p:cNvSpPr/>
          <p:nvPr/>
        </p:nvSpPr>
        <p:spPr>
          <a:xfrm rot="19759900">
            <a:off x="8380476" y="501818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DCF3BD41-C6BD-4CE4-85A7-75D40D9DDF7B}"/>
              </a:ext>
            </a:extLst>
          </p:cNvPr>
          <p:cNvSpPr/>
          <p:nvPr/>
        </p:nvSpPr>
        <p:spPr>
          <a:xfrm rot="8992548">
            <a:off x="8188972" y="51322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422E4615-7AEA-4DF0-A878-CA6967C8BF3B}"/>
              </a:ext>
            </a:extLst>
          </p:cNvPr>
          <p:cNvSpPr/>
          <p:nvPr/>
        </p:nvSpPr>
        <p:spPr>
          <a:xfrm rot="19759900">
            <a:off x="8001059" y="52431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28B483AB-CF27-4A8D-9C2C-52C596F1CFCD}"/>
              </a:ext>
            </a:extLst>
          </p:cNvPr>
          <p:cNvSpPr/>
          <p:nvPr/>
        </p:nvSpPr>
        <p:spPr>
          <a:xfrm rot="8992548">
            <a:off x="7813620" y="535033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1D6C610-44BC-47DF-A91E-417819DCD4F9}"/>
              </a:ext>
            </a:extLst>
          </p:cNvPr>
          <p:cNvSpPr/>
          <p:nvPr/>
        </p:nvSpPr>
        <p:spPr>
          <a:xfrm rot="19759900">
            <a:off x="7625707" y="546116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E22EE0B-8C57-4AE1-AE7A-E349D49E8C9F}"/>
              </a:ext>
            </a:extLst>
          </p:cNvPr>
          <p:cNvSpPr/>
          <p:nvPr/>
        </p:nvSpPr>
        <p:spPr>
          <a:xfrm rot="8992548">
            <a:off x="7439294" y="55685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51DDBEC-9F0B-4DF7-941D-B538B005BEC8}"/>
              </a:ext>
            </a:extLst>
          </p:cNvPr>
          <p:cNvSpPr/>
          <p:nvPr/>
        </p:nvSpPr>
        <p:spPr>
          <a:xfrm rot="19759900">
            <a:off x="7251381" y="56794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1E2625-E091-4E3D-A373-6C4A59CD5419}"/>
              </a:ext>
            </a:extLst>
          </p:cNvPr>
          <p:cNvSpPr/>
          <p:nvPr/>
        </p:nvSpPr>
        <p:spPr>
          <a:xfrm rot="8992548">
            <a:off x="7065884" y="579192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27431564-0417-4014-89D7-31CA89A8DD2E}"/>
              </a:ext>
            </a:extLst>
          </p:cNvPr>
          <p:cNvSpPr/>
          <p:nvPr/>
        </p:nvSpPr>
        <p:spPr>
          <a:xfrm rot="19759900">
            <a:off x="6877971" y="590275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4A64DE6-1430-4C54-89AD-01B4F809475A}"/>
              </a:ext>
            </a:extLst>
          </p:cNvPr>
          <p:cNvSpPr/>
          <p:nvPr/>
        </p:nvSpPr>
        <p:spPr>
          <a:xfrm rot="8738250">
            <a:off x="6692676" y="60232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AD74D67-3B9B-4628-B9A7-0BFCB433B122}"/>
              </a:ext>
            </a:extLst>
          </p:cNvPr>
          <p:cNvSpPr/>
          <p:nvPr/>
        </p:nvSpPr>
        <p:spPr>
          <a:xfrm rot="19655187">
            <a:off x="6508573" y="61454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4E74649-EFF5-46B0-9017-1886CF4009B3}"/>
              </a:ext>
            </a:extLst>
          </p:cNvPr>
          <p:cNvSpPr/>
          <p:nvPr/>
        </p:nvSpPr>
        <p:spPr>
          <a:xfrm rot="8867059">
            <a:off x="6328061" y="62606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16CCDD89-F2E3-4DB1-BA01-E389F76FF97E}"/>
              </a:ext>
            </a:extLst>
          </p:cNvPr>
          <p:cNvSpPr/>
          <p:nvPr/>
        </p:nvSpPr>
        <p:spPr>
          <a:xfrm rot="19759900">
            <a:off x="6143958" y="637340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47DC5A2-0C23-49CB-9B43-5328E1301455}"/>
              </a:ext>
            </a:extLst>
          </p:cNvPr>
          <p:cNvSpPr/>
          <p:nvPr/>
        </p:nvSpPr>
        <p:spPr>
          <a:xfrm rot="8867059">
            <a:off x="5953165" y="649131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AA4D166-DD08-4307-B523-6598BACFE8C3}"/>
              </a:ext>
            </a:extLst>
          </p:cNvPr>
          <p:cNvSpPr/>
          <p:nvPr/>
        </p:nvSpPr>
        <p:spPr>
          <a:xfrm rot="19759900">
            <a:off x="5767157" y="6605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E9E9233-3FEF-45AA-9A7A-776CD0924DF3}"/>
              </a:ext>
            </a:extLst>
          </p:cNvPr>
          <p:cNvSpPr/>
          <p:nvPr/>
        </p:nvSpPr>
        <p:spPr>
          <a:xfrm rot="8867059">
            <a:off x="5579420" y="671922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EEC881BF-5E70-4D9D-B934-421746D13F83}"/>
              </a:ext>
            </a:extLst>
          </p:cNvPr>
          <p:cNvSpPr/>
          <p:nvPr/>
        </p:nvSpPr>
        <p:spPr>
          <a:xfrm rot="19759900">
            <a:off x="5393412" y="6831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933F19B-DA2B-45DF-8B75-FAC41F6AD918}"/>
              </a:ext>
            </a:extLst>
          </p:cNvPr>
          <p:cNvSpPr/>
          <p:nvPr/>
        </p:nvSpPr>
        <p:spPr>
          <a:xfrm rot="8867059">
            <a:off x="5207601" y="694468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1B48FE9A-531A-4444-853C-501B8BECD2F8}"/>
              </a:ext>
            </a:extLst>
          </p:cNvPr>
          <p:cNvSpPr/>
          <p:nvPr/>
        </p:nvSpPr>
        <p:spPr>
          <a:xfrm rot="19759900">
            <a:off x="5024186" y="706035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777CB6E9-553D-49D6-ADB4-FFAE4C7EB5E0}"/>
              </a:ext>
            </a:extLst>
          </p:cNvPr>
          <p:cNvSpPr/>
          <p:nvPr/>
        </p:nvSpPr>
        <p:spPr>
          <a:xfrm rot="8867059">
            <a:off x="4838375" y="717308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正方形/長方形 2137">
            <a:extLst>
              <a:ext uri="{FF2B5EF4-FFF2-40B4-BE49-F238E27FC236}">
                <a16:creationId xmlns:a16="http://schemas.microsoft.com/office/drawing/2014/main" id="{2868F214-4FB8-4137-90A5-DBFD56CC6D70}"/>
              </a:ext>
            </a:extLst>
          </p:cNvPr>
          <p:cNvSpPr/>
          <p:nvPr/>
        </p:nvSpPr>
        <p:spPr>
          <a:xfrm>
            <a:off x="4816414" y="7231578"/>
            <a:ext cx="210814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B9C74A7-3271-40F7-9F27-427891D41F12}"/>
              </a:ext>
            </a:extLst>
          </p:cNvPr>
          <p:cNvSpPr/>
          <p:nvPr/>
        </p:nvSpPr>
        <p:spPr>
          <a:xfrm>
            <a:off x="1701165" y="2708910"/>
            <a:ext cx="150495" cy="26670"/>
          </a:xfrm>
          <a:custGeom>
            <a:avLst/>
            <a:gdLst>
              <a:gd name="connsiteX0" fmla="*/ 0 w 150495"/>
              <a:gd name="connsiteY0" fmla="*/ 26670 h 26670"/>
              <a:gd name="connsiteX1" fmla="*/ 150495 w 15049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26670">
                <a:moveTo>
                  <a:pt x="0" y="26670"/>
                </a:moveTo>
                <a:lnTo>
                  <a:pt x="1504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BDACA167-06FD-4831-93BB-07C97E976A95}"/>
              </a:ext>
            </a:extLst>
          </p:cNvPr>
          <p:cNvSpPr/>
          <p:nvPr/>
        </p:nvSpPr>
        <p:spPr>
          <a:xfrm>
            <a:off x="1744980" y="2291715"/>
            <a:ext cx="104775" cy="422910"/>
          </a:xfrm>
          <a:custGeom>
            <a:avLst/>
            <a:gdLst>
              <a:gd name="connsiteX0" fmla="*/ 0 w 104775"/>
              <a:gd name="connsiteY0" fmla="*/ 0 h 422910"/>
              <a:gd name="connsiteX1" fmla="*/ 38100 w 104775"/>
              <a:gd name="connsiteY1" fmla="*/ 152400 h 422910"/>
              <a:gd name="connsiteX2" fmla="*/ 80010 w 104775"/>
              <a:gd name="connsiteY2" fmla="*/ 312420 h 422910"/>
              <a:gd name="connsiteX3" fmla="*/ 104775 w 104775"/>
              <a:gd name="connsiteY3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422910">
                <a:moveTo>
                  <a:pt x="0" y="0"/>
                </a:moveTo>
                <a:cubicBezTo>
                  <a:pt x="12382" y="50165"/>
                  <a:pt x="24765" y="100330"/>
                  <a:pt x="38100" y="152400"/>
                </a:cubicBezTo>
                <a:cubicBezTo>
                  <a:pt x="51435" y="204470"/>
                  <a:pt x="68898" y="267335"/>
                  <a:pt x="80010" y="312420"/>
                </a:cubicBezTo>
                <a:cubicBezTo>
                  <a:pt x="91122" y="357505"/>
                  <a:pt x="97948" y="390207"/>
                  <a:pt x="104775" y="422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858712D2-F84B-4336-B14B-0B401F09B8E5}"/>
              </a:ext>
            </a:extLst>
          </p:cNvPr>
          <p:cNvSpPr/>
          <p:nvPr/>
        </p:nvSpPr>
        <p:spPr>
          <a:xfrm>
            <a:off x="1807845" y="2306955"/>
            <a:ext cx="99060" cy="400050"/>
          </a:xfrm>
          <a:custGeom>
            <a:avLst/>
            <a:gdLst>
              <a:gd name="connsiteX0" fmla="*/ 0 w 99060"/>
              <a:gd name="connsiteY0" fmla="*/ 0 h 400050"/>
              <a:gd name="connsiteX1" fmla="*/ 99060 w 9906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400050">
                <a:moveTo>
                  <a:pt x="0" y="0"/>
                </a:moveTo>
                <a:lnTo>
                  <a:pt x="99060" y="400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8AF2907F-DCE7-43EF-B7CE-67C8A52DB381}"/>
              </a:ext>
            </a:extLst>
          </p:cNvPr>
          <p:cNvSpPr/>
          <p:nvPr/>
        </p:nvSpPr>
        <p:spPr>
          <a:xfrm>
            <a:off x="1905000" y="2660927"/>
            <a:ext cx="551181" cy="44531"/>
          </a:xfrm>
          <a:custGeom>
            <a:avLst/>
            <a:gdLst>
              <a:gd name="connsiteX0" fmla="*/ 0 w 551181"/>
              <a:gd name="connsiteY0" fmla="*/ 42268 h 44531"/>
              <a:gd name="connsiteX1" fmla="*/ 348615 w 551181"/>
              <a:gd name="connsiteY1" fmla="*/ 40363 h 44531"/>
              <a:gd name="connsiteX2" fmla="*/ 533400 w 551181"/>
              <a:gd name="connsiteY2" fmla="*/ 4168 h 44531"/>
              <a:gd name="connsiteX3" fmla="*/ 533400 w 551181"/>
              <a:gd name="connsiteY3" fmla="*/ 2263 h 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81" h="44531">
                <a:moveTo>
                  <a:pt x="0" y="42268"/>
                </a:moveTo>
                <a:cubicBezTo>
                  <a:pt x="129857" y="44490"/>
                  <a:pt x="259715" y="46713"/>
                  <a:pt x="348615" y="40363"/>
                </a:cubicBezTo>
                <a:cubicBezTo>
                  <a:pt x="437515" y="34013"/>
                  <a:pt x="502602" y="10518"/>
                  <a:pt x="533400" y="4168"/>
                </a:cubicBezTo>
                <a:cubicBezTo>
                  <a:pt x="564198" y="-2182"/>
                  <a:pt x="548799" y="40"/>
                  <a:pt x="533400" y="2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0EFF3F94-1AD3-42A3-B355-9F43D649E41A}"/>
              </a:ext>
            </a:extLst>
          </p:cNvPr>
          <p:cNvSpPr/>
          <p:nvPr/>
        </p:nvSpPr>
        <p:spPr>
          <a:xfrm>
            <a:off x="2171700" y="2301240"/>
            <a:ext cx="278130" cy="363855"/>
          </a:xfrm>
          <a:custGeom>
            <a:avLst/>
            <a:gdLst>
              <a:gd name="connsiteX0" fmla="*/ 0 w 278130"/>
              <a:gd name="connsiteY0" fmla="*/ 0 h 363855"/>
              <a:gd name="connsiteX1" fmla="*/ 93345 w 278130"/>
              <a:gd name="connsiteY1" fmla="*/ 169545 h 363855"/>
              <a:gd name="connsiteX2" fmla="*/ 140970 w 278130"/>
              <a:gd name="connsiteY2" fmla="*/ 224790 h 363855"/>
              <a:gd name="connsiteX3" fmla="*/ 203835 w 278130"/>
              <a:gd name="connsiteY3" fmla="*/ 291465 h 363855"/>
              <a:gd name="connsiteX4" fmla="*/ 278130 w 278130"/>
              <a:gd name="connsiteY4" fmla="*/ 363855 h 3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" h="363855">
                <a:moveTo>
                  <a:pt x="0" y="0"/>
                </a:moveTo>
                <a:cubicBezTo>
                  <a:pt x="34925" y="66040"/>
                  <a:pt x="69850" y="132080"/>
                  <a:pt x="93345" y="169545"/>
                </a:cubicBezTo>
                <a:cubicBezTo>
                  <a:pt x="116840" y="207010"/>
                  <a:pt x="122555" y="204470"/>
                  <a:pt x="140970" y="224790"/>
                </a:cubicBezTo>
                <a:cubicBezTo>
                  <a:pt x="159385" y="245110"/>
                  <a:pt x="180975" y="268288"/>
                  <a:pt x="203835" y="291465"/>
                </a:cubicBezTo>
                <a:cubicBezTo>
                  <a:pt x="226695" y="314643"/>
                  <a:pt x="252412" y="339249"/>
                  <a:pt x="278130" y="36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41D2893-079F-4D5B-8F77-8CCDB85CB425}"/>
              </a:ext>
            </a:extLst>
          </p:cNvPr>
          <p:cNvSpPr/>
          <p:nvPr/>
        </p:nvSpPr>
        <p:spPr>
          <a:xfrm>
            <a:off x="2301240" y="2293620"/>
            <a:ext cx="91440" cy="140970"/>
          </a:xfrm>
          <a:custGeom>
            <a:avLst/>
            <a:gdLst>
              <a:gd name="connsiteX0" fmla="*/ 0 w 91440"/>
              <a:gd name="connsiteY0" fmla="*/ 0 h 140970"/>
              <a:gd name="connsiteX1" fmla="*/ 91440 w 91440"/>
              <a:gd name="connsiteY1" fmla="*/ 14097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140970">
                <a:moveTo>
                  <a:pt x="0" y="0"/>
                </a:moveTo>
                <a:lnTo>
                  <a:pt x="91440" y="1409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6C38BA4-2C01-4E86-B09A-656B9A21F096}"/>
              </a:ext>
            </a:extLst>
          </p:cNvPr>
          <p:cNvSpPr/>
          <p:nvPr/>
        </p:nvSpPr>
        <p:spPr>
          <a:xfrm>
            <a:off x="2432685" y="2487930"/>
            <a:ext cx="150495" cy="148590"/>
          </a:xfrm>
          <a:custGeom>
            <a:avLst/>
            <a:gdLst>
              <a:gd name="connsiteX0" fmla="*/ 0 w 150495"/>
              <a:gd name="connsiteY0" fmla="*/ 0 h 148590"/>
              <a:gd name="connsiteX1" fmla="*/ 150495 w 150495"/>
              <a:gd name="connsiteY1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148590">
                <a:moveTo>
                  <a:pt x="0" y="0"/>
                </a:moveTo>
                <a:lnTo>
                  <a:pt x="150495" y="1485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C25A14-BC24-4883-AD6A-1C9F510952CD}"/>
              </a:ext>
            </a:extLst>
          </p:cNvPr>
          <p:cNvSpPr/>
          <p:nvPr/>
        </p:nvSpPr>
        <p:spPr>
          <a:xfrm>
            <a:off x="1708785" y="2825115"/>
            <a:ext cx="215709" cy="32385"/>
          </a:xfrm>
          <a:custGeom>
            <a:avLst/>
            <a:gdLst>
              <a:gd name="connsiteX0" fmla="*/ 0 w 215709"/>
              <a:gd name="connsiteY0" fmla="*/ 32385 h 32385"/>
              <a:gd name="connsiteX1" fmla="*/ 99060 w 215709"/>
              <a:gd name="connsiteY1" fmla="*/ 7620 h 32385"/>
              <a:gd name="connsiteX2" fmla="*/ 152400 w 215709"/>
              <a:gd name="connsiteY2" fmla="*/ 3810 h 32385"/>
              <a:gd name="connsiteX3" fmla="*/ 209550 w 215709"/>
              <a:gd name="connsiteY3" fmla="*/ 1905 h 32385"/>
              <a:gd name="connsiteX4" fmla="*/ 211455 w 215709"/>
              <a:gd name="connsiteY4" fmla="*/ 0 h 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09" h="32385">
                <a:moveTo>
                  <a:pt x="0" y="32385"/>
                </a:moveTo>
                <a:cubicBezTo>
                  <a:pt x="36830" y="22383"/>
                  <a:pt x="73660" y="12382"/>
                  <a:pt x="99060" y="7620"/>
                </a:cubicBezTo>
                <a:cubicBezTo>
                  <a:pt x="124460" y="2858"/>
                  <a:pt x="133985" y="4762"/>
                  <a:pt x="152400" y="3810"/>
                </a:cubicBezTo>
                <a:cubicBezTo>
                  <a:pt x="170815" y="2857"/>
                  <a:pt x="199708" y="2540"/>
                  <a:pt x="209550" y="1905"/>
                </a:cubicBezTo>
                <a:cubicBezTo>
                  <a:pt x="219392" y="1270"/>
                  <a:pt x="215423" y="635"/>
                  <a:pt x="211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54A1F4A-573B-4931-AD55-CB06D84D0BC2}"/>
              </a:ext>
            </a:extLst>
          </p:cNvPr>
          <p:cNvSpPr/>
          <p:nvPr/>
        </p:nvSpPr>
        <p:spPr>
          <a:xfrm>
            <a:off x="1960245" y="2806095"/>
            <a:ext cx="384810" cy="556230"/>
          </a:xfrm>
          <a:custGeom>
            <a:avLst/>
            <a:gdLst>
              <a:gd name="connsiteX0" fmla="*/ 0 w 384810"/>
              <a:gd name="connsiteY0" fmla="*/ 17115 h 556230"/>
              <a:gd name="connsiteX1" fmla="*/ 142875 w 384810"/>
              <a:gd name="connsiteY1" fmla="*/ 7590 h 556230"/>
              <a:gd name="connsiteX2" fmla="*/ 247650 w 384810"/>
              <a:gd name="connsiteY2" fmla="*/ 5685 h 556230"/>
              <a:gd name="connsiteX3" fmla="*/ 283845 w 384810"/>
              <a:gd name="connsiteY3" fmla="*/ 9495 h 556230"/>
              <a:gd name="connsiteX4" fmla="*/ 285750 w 384810"/>
              <a:gd name="connsiteY4" fmla="*/ 119985 h 556230"/>
              <a:gd name="connsiteX5" fmla="*/ 291465 w 384810"/>
              <a:gd name="connsiteY5" fmla="*/ 247620 h 556230"/>
              <a:gd name="connsiteX6" fmla="*/ 253365 w 384810"/>
              <a:gd name="connsiteY6" fmla="*/ 331440 h 556230"/>
              <a:gd name="connsiteX7" fmla="*/ 234315 w 384810"/>
              <a:gd name="connsiteY7" fmla="*/ 365730 h 556230"/>
              <a:gd name="connsiteX8" fmla="*/ 274320 w 384810"/>
              <a:gd name="connsiteY8" fmla="*/ 447645 h 556230"/>
              <a:gd name="connsiteX9" fmla="*/ 384810 w 384810"/>
              <a:gd name="connsiteY9" fmla="*/ 556230 h 5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10" h="556230">
                <a:moveTo>
                  <a:pt x="0" y="17115"/>
                </a:moveTo>
                <a:lnTo>
                  <a:pt x="142875" y="7590"/>
                </a:lnTo>
                <a:cubicBezTo>
                  <a:pt x="184150" y="5685"/>
                  <a:pt x="224155" y="5367"/>
                  <a:pt x="247650" y="5685"/>
                </a:cubicBezTo>
                <a:cubicBezTo>
                  <a:pt x="271145" y="6002"/>
                  <a:pt x="277495" y="-9555"/>
                  <a:pt x="283845" y="9495"/>
                </a:cubicBezTo>
                <a:cubicBezTo>
                  <a:pt x="290195" y="28545"/>
                  <a:pt x="284480" y="80298"/>
                  <a:pt x="285750" y="119985"/>
                </a:cubicBezTo>
                <a:cubicBezTo>
                  <a:pt x="287020" y="159672"/>
                  <a:pt x="296863" y="212378"/>
                  <a:pt x="291465" y="247620"/>
                </a:cubicBezTo>
                <a:cubicBezTo>
                  <a:pt x="286068" y="282863"/>
                  <a:pt x="262890" y="311755"/>
                  <a:pt x="253365" y="331440"/>
                </a:cubicBezTo>
                <a:cubicBezTo>
                  <a:pt x="243840" y="351125"/>
                  <a:pt x="230823" y="346363"/>
                  <a:pt x="234315" y="365730"/>
                </a:cubicBezTo>
                <a:cubicBezTo>
                  <a:pt x="237807" y="385097"/>
                  <a:pt x="249238" y="415895"/>
                  <a:pt x="274320" y="447645"/>
                </a:cubicBezTo>
                <a:cubicBezTo>
                  <a:pt x="299402" y="479395"/>
                  <a:pt x="342106" y="517812"/>
                  <a:pt x="384810" y="55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0D5D0B8-6A84-45D7-994A-46FB4BFC9007}"/>
              </a:ext>
            </a:extLst>
          </p:cNvPr>
          <p:cNvSpPr/>
          <p:nvPr/>
        </p:nvSpPr>
        <p:spPr>
          <a:xfrm>
            <a:off x="2252781" y="2773680"/>
            <a:ext cx="280869" cy="592455"/>
          </a:xfrm>
          <a:custGeom>
            <a:avLst/>
            <a:gdLst>
              <a:gd name="connsiteX0" fmla="*/ 280869 w 280869"/>
              <a:gd name="connsiteY0" fmla="*/ 0 h 592455"/>
              <a:gd name="connsiteX1" fmla="*/ 155139 w 280869"/>
              <a:gd name="connsiteY1" fmla="*/ 20955 h 592455"/>
              <a:gd name="connsiteX2" fmla="*/ 96084 w 280869"/>
              <a:gd name="connsiteY2" fmla="*/ 24765 h 592455"/>
              <a:gd name="connsiteX3" fmla="*/ 61794 w 280869"/>
              <a:gd name="connsiteY3" fmla="*/ 26670 h 592455"/>
              <a:gd name="connsiteX4" fmla="*/ 40839 w 280869"/>
              <a:gd name="connsiteY4" fmla="*/ 38100 h 592455"/>
              <a:gd name="connsiteX5" fmla="*/ 40839 w 280869"/>
              <a:gd name="connsiteY5" fmla="*/ 53340 h 592455"/>
              <a:gd name="connsiteX6" fmla="*/ 46554 w 280869"/>
              <a:gd name="connsiteY6" fmla="*/ 95250 h 592455"/>
              <a:gd name="connsiteX7" fmla="*/ 54174 w 280869"/>
              <a:gd name="connsiteY7" fmla="*/ 142875 h 592455"/>
              <a:gd name="connsiteX8" fmla="*/ 61794 w 280869"/>
              <a:gd name="connsiteY8" fmla="*/ 243840 h 592455"/>
              <a:gd name="connsiteX9" fmla="*/ 61794 w 280869"/>
              <a:gd name="connsiteY9" fmla="*/ 270510 h 592455"/>
              <a:gd name="connsiteX10" fmla="*/ 50364 w 280869"/>
              <a:gd name="connsiteY10" fmla="*/ 321945 h 592455"/>
              <a:gd name="connsiteX11" fmla="*/ 21789 w 280869"/>
              <a:gd name="connsiteY11" fmla="*/ 367665 h 592455"/>
              <a:gd name="connsiteX12" fmla="*/ 2739 w 280869"/>
              <a:gd name="connsiteY12" fmla="*/ 400050 h 592455"/>
              <a:gd name="connsiteX13" fmla="*/ 4644 w 280869"/>
              <a:gd name="connsiteY13" fmla="*/ 421005 h 592455"/>
              <a:gd name="connsiteX14" fmla="*/ 44649 w 280869"/>
              <a:gd name="connsiteY14" fmla="*/ 472440 h 592455"/>
              <a:gd name="connsiteX15" fmla="*/ 80844 w 280869"/>
              <a:gd name="connsiteY15" fmla="*/ 504825 h 592455"/>
              <a:gd name="connsiteX16" fmla="*/ 126564 w 280869"/>
              <a:gd name="connsiteY16" fmla="*/ 556260 h 592455"/>
              <a:gd name="connsiteX17" fmla="*/ 166569 w 280869"/>
              <a:gd name="connsiteY17" fmla="*/ 592455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869" h="592455">
                <a:moveTo>
                  <a:pt x="280869" y="0"/>
                </a:moveTo>
                <a:cubicBezTo>
                  <a:pt x="233403" y="8413"/>
                  <a:pt x="185937" y="16827"/>
                  <a:pt x="155139" y="20955"/>
                </a:cubicBezTo>
                <a:cubicBezTo>
                  <a:pt x="124341" y="25083"/>
                  <a:pt x="96084" y="24765"/>
                  <a:pt x="96084" y="24765"/>
                </a:cubicBezTo>
                <a:cubicBezTo>
                  <a:pt x="80527" y="25717"/>
                  <a:pt x="71001" y="24448"/>
                  <a:pt x="61794" y="26670"/>
                </a:cubicBezTo>
                <a:cubicBezTo>
                  <a:pt x="52586" y="28893"/>
                  <a:pt x="44331" y="33655"/>
                  <a:pt x="40839" y="38100"/>
                </a:cubicBezTo>
                <a:cubicBezTo>
                  <a:pt x="37346" y="42545"/>
                  <a:pt x="39887" y="43815"/>
                  <a:pt x="40839" y="53340"/>
                </a:cubicBezTo>
                <a:cubicBezTo>
                  <a:pt x="41791" y="62865"/>
                  <a:pt x="44332" y="80328"/>
                  <a:pt x="46554" y="95250"/>
                </a:cubicBezTo>
                <a:cubicBezTo>
                  <a:pt x="48776" y="110172"/>
                  <a:pt x="51634" y="118110"/>
                  <a:pt x="54174" y="142875"/>
                </a:cubicBezTo>
                <a:cubicBezTo>
                  <a:pt x="56714" y="167640"/>
                  <a:pt x="60524" y="222568"/>
                  <a:pt x="61794" y="243840"/>
                </a:cubicBezTo>
                <a:cubicBezTo>
                  <a:pt x="63064" y="265112"/>
                  <a:pt x="63699" y="257493"/>
                  <a:pt x="61794" y="270510"/>
                </a:cubicBezTo>
                <a:cubicBezTo>
                  <a:pt x="59889" y="283527"/>
                  <a:pt x="57031" y="305753"/>
                  <a:pt x="50364" y="321945"/>
                </a:cubicBezTo>
                <a:cubicBezTo>
                  <a:pt x="43696" y="338138"/>
                  <a:pt x="29727" y="354647"/>
                  <a:pt x="21789" y="367665"/>
                </a:cubicBezTo>
                <a:cubicBezTo>
                  <a:pt x="13851" y="380683"/>
                  <a:pt x="5596" y="391160"/>
                  <a:pt x="2739" y="400050"/>
                </a:cubicBezTo>
                <a:cubicBezTo>
                  <a:pt x="-118" y="408940"/>
                  <a:pt x="-2341" y="408940"/>
                  <a:pt x="4644" y="421005"/>
                </a:cubicBezTo>
                <a:cubicBezTo>
                  <a:pt x="11629" y="433070"/>
                  <a:pt x="31949" y="458470"/>
                  <a:pt x="44649" y="472440"/>
                </a:cubicBezTo>
                <a:cubicBezTo>
                  <a:pt x="57349" y="486410"/>
                  <a:pt x="67191" y="490855"/>
                  <a:pt x="80844" y="504825"/>
                </a:cubicBezTo>
                <a:cubicBezTo>
                  <a:pt x="94496" y="518795"/>
                  <a:pt x="112276" y="541655"/>
                  <a:pt x="126564" y="556260"/>
                </a:cubicBezTo>
                <a:cubicBezTo>
                  <a:pt x="140851" y="570865"/>
                  <a:pt x="153710" y="581660"/>
                  <a:pt x="166569" y="592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B69236-0441-45C2-9753-4E5FD9495B09}"/>
              </a:ext>
            </a:extLst>
          </p:cNvPr>
          <p:cNvSpPr/>
          <p:nvPr/>
        </p:nvSpPr>
        <p:spPr>
          <a:xfrm>
            <a:off x="2571750" y="2295525"/>
            <a:ext cx="756285" cy="340995"/>
          </a:xfrm>
          <a:custGeom>
            <a:avLst/>
            <a:gdLst>
              <a:gd name="connsiteX0" fmla="*/ 0 w 756285"/>
              <a:gd name="connsiteY0" fmla="*/ 340995 h 340995"/>
              <a:gd name="connsiteX1" fmla="*/ 354330 w 756285"/>
              <a:gd name="connsiteY1" fmla="*/ 169545 h 340995"/>
              <a:gd name="connsiteX2" fmla="*/ 550545 w 756285"/>
              <a:gd name="connsiteY2" fmla="*/ 74295 h 340995"/>
              <a:gd name="connsiteX3" fmla="*/ 756285 w 756285"/>
              <a:gd name="connsiteY3" fmla="*/ 0 h 34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" h="340995">
                <a:moveTo>
                  <a:pt x="0" y="340995"/>
                </a:moveTo>
                <a:lnTo>
                  <a:pt x="354330" y="169545"/>
                </a:lnTo>
                <a:cubicBezTo>
                  <a:pt x="446087" y="125095"/>
                  <a:pt x="483553" y="102552"/>
                  <a:pt x="550545" y="74295"/>
                </a:cubicBezTo>
                <a:cubicBezTo>
                  <a:pt x="617537" y="46038"/>
                  <a:pt x="686911" y="23019"/>
                  <a:pt x="7562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2E6433D-6A03-41BE-806D-726EE4397F90}"/>
              </a:ext>
            </a:extLst>
          </p:cNvPr>
          <p:cNvSpPr/>
          <p:nvPr/>
        </p:nvSpPr>
        <p:spPr>
          <a:xfrm>
            <a:off x="3387090" y="2146935"/>
            <a:ext cx="447675" cy="135255"/>
          </a:xfrm>
          <a:custGeom>
            <a:avLst/>
            <a:gdLst>
              <a:gd name="connsiteX0" fmla="*/ 0 w 447675"/>
              <a:gd name="connsiteY0" fmla="*/ 135255 h 135255"/>
              <a:gd name="connsiteX1" fmla="*/ 447675 w 447675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5255">
                <a:moveTo>
                  <a:pt x="0" y="135255"/>
                </a:moveTo>
                <a:lnTo>
                  <a:pt x="447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0F14CA-C096-4D01-9FAA-1E3190FA5B0C}"/>
              </a:ext>
            </a:extLst>
          </p:cNvPr>
          <p:cNvSpPr/>
          <p:nvPr/>
        </p:nvSpPr>
        <p:spPr>
          <a:xfrm>
            <a:off x="2649855" y="2265045"/>
            <a:ext cx="1190625" cy="464820"/>
          </a:xfrm>
          <a:custGeom>
            <a:avLst/>
            <a:gdLst>
              <a:gd name="connsiteX0" fmla="*/ 0 w 1190625"/>
              <a:gd name="connsiteY0" fmla="*/ 464820 h 464820"/>
              <a:gd name="connsiteX1" fmla="*/ 238125 w 1190625"/>
              <a:gd name="connsiteY1" fmla="*/ 356235 h 464820"/>
              <a:gd name="connsiteX2" fmla="*/ 481965 w 1190625"/>
              <a:gd name="connsiteY2" fmla="*/ 232410 h 464820"/>
              <a:gd name="connsiteX3" fmla="*/ 661035 w 1190625"/>
              <a:gd name="connsiteY3" fmla="*/ 160020 h 464820"/>
              <a:gd name="connsiteX4" fmla="*/ 906780 w 1190625"/>
              <a:gd name="connsiteY4" fmla="*/ 81915 h 464820"/>
              <a:gd name="connsiteX5" fmla="*/ 1190625 w 1190625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625" h="464820">
                <a:moveTo>
                  <a:pt x="0" y="464820"/>
                </a:moveTo>
                <a:cubicBezTo>
                  <a:pt x="78899" y="429895"/>
                  <a:pt x="157798" y="394970"/>
                  <a:pt x="238125" y="356235"/>
                </a:cubicBezTo>
                <a:cubicBezTo>
                  <a:pt x="318452" y="317500"/>
                  <a:pt x="411480" y="265112"/>
                  <a:pt x="481965" y="232410"/>
                </a:cubicBezTo>
                <a:cubicBezTo>
                  <a:pt x="552450" y="199708"/>
                  <a:pt x="590233" y="185102"/>
                  <a:pt x="661035" y="160020"/>
                </a:cubicBezTo>
                <a:cubicBezTo>
                  <a:pt x="731837" y="134938"/>
                  <a:pt x="818515" y="108585"/>
                  <a:pt x="906780" y="81915"/>
                </a:cubicBezTo>
                <a:cubicBezTo>
                  <a:pt x="995045" y="55245"/>
                  <a:pt x="1092835" y="27622"/>
                  <a:pt x="1190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A3C30EA-BF4C-4B23-ADBD-2804215C0E38}"/>
              </a:ext>
            </a:extLst>
          </p:cNvPr>
          <p:cNvSpPr/>
          <p:nvPr/>
        </p:nvSpPr>
        <p:spPr>
          <a:xfrm>
            <a:off x="2076450" y="1386840"/>
            <a:ext cx="24765" cy="243840"/>
          </a:xfrm>
          <a:custGeom>
            <a:avLst/>
            <a:gdLst>
              <a:gd name="connsiteX0" fmla="*/ 0 w 24765"/>
              <a:gd name="connsiteY0" fmla="*/ 0 h 243840"/>
              <a:gd name="connsiteX1" fmla="*/ 24765 w 24765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" h="243840">
                <a:moveTo>
                  <a:pt x="0" y="0"/>
                </a:moveTo>
                <a:lnTo>
                  <a:pt x="24765" y="2438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E13ECB4-D73D-48E3-B5E0-52A12AD89229}"/>
              </a:ext>
            </a:extLst>
          </p:cNvPr>
          <p:cNvSpPr/>
          <p:nvPr/>
        </p:nvSpPr>
        <p:spPr>
          <a:xfrm>
            <a:off x="2108835" y="1699260"/>
            <a:ext cx="203835" cy="605790"/>
          </a:xfrm>
          <a:custGeom>
            <a:avLst/>
            <a:gdLst>
              <a:gd name="connsiteX0" fmla="*/ 0 w 203835"/>
              <a:gd name="connsiteY0" fmla="*/ 0 h 605790"/>
              <a:gd name="connsiteX1" fmla="*/ 5715 w 203835"/>
              <a:gd name="connsiteY1" fmla="*/ 114300 h 605790"/>
              <a:gd name="connsiteX2" fmla="*/ 22860 w 203835"/>
              <a:gd name="connsiteY2" fmla="*/ 194310 h 605790"/>
              <a:gd name="connsiteX3" fmla="*/ 80010 w 203835"/>
              <a:gd name="connsiteY3" fmla="*/ 340995 h 605790"/>
              <a:gd name="connsiteX4" fmla="*/ 152400 w 203835"/>
              <a:gd name="connsiteY4" fmla="*/ 529590 h 605790"/>
              <a:gd name="connsiteX5" fmla="*/ 203835 w 203835"/>
              <a:gd name="connsiteY5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" h="605790">
                <a:moveTo>
                  <a:pt x="0" y="0"/>
                </a:moveTo>
                <a:cubicBezTo>
                  <a:pt x="952" y="40957"/>
                  <a:pt x="1905" y="81915"/>
                  <a:pt x="5715" y="114300"/>
                </a:cubicBezTo>
                <a:cubicBezTo>
                  <a:pt x="9525" y="146685"/>
                  <a:pt x="10478" y="156528"/>
                  <a:pt x="22860" y="194310"/>
                </a:cubicBezTo>
                <a:cubicBezTo>
                  <a:pt x="35243" y="232093"/>
                  <a:pt x="58420" y="285115"/>
                  <a:pt x="80010" y="340995"/>
                </a:cubicBezTo>
                <a:cubicBezTo>
                  <a:pt x="101600" y="396875"/>
                  <a:pt x="131763" y="485458"/>
                  <a:pt x="152400" y="529590"/>
                </a:cubicBezTo>
                <a:cubicBezTo>
                  <a:pt x="173037" y="573722"/>
                  <a:pt x="188436" y="589756"/>
                  <a:pt x="203835" y="6057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89CF35-FF54-4D4F-9728-792F70956B1E}"/>
              </a:ext>
            </a:extLst>
          </p:cNvPr>
          <p:cNvSpPr/>
          <p:nvPr/>
        </p:nvSpPr>
        <p:spPr>
          <a:xfrm>
            <a:off x="2097405" y="1374779"/>
            <a:ext cx="975688" cy="273461"/>
          </a:xfrm>
          <a:custGeom>
            <a:avLst/>
            <a:gdLst>
              <a:gd name="connsiteX0" fmla="*/ 0 w 975688"/>
              <a:gd name="connsiteY0" fmla="*/ 255901 h 273461"/>
              <a:gd name="connsiteX1" fmla="*/ 100965 w 975688"/>
              <a:gd name="connsiteY1" fmla="*/ 271141 h 273461"/>
              <a:gd name="connsiteX2" fmla="*/ 314325 w 975688"/>
              <a:gd name="connsiteY2" fmla="*/ 212086 h 273461"/>
              <a:gd name="connsiteX3" fmla="*/ 520065 w 975688"/>
              <a:gd name="connsiteY3" fmla="*/ 153031 h 273461"/>
              <a:gd name="connsiteX4" fmla="*/ 840105 w 975688"/>
              <a:gd name="connsiteY4" fmla="*/ 44446 h 273461"/>
              <a:gd name="connsiteX5" fmla="*/ 965835 w 975688"/>
              <a:gd name="connsiteY5" fmla="*/ 2536 h 273461"/>
              <a:gd name="connsiteX6" fmla="*/ 958215 w 975688"/>
              <a:gd name="connsiteY6" fmla="*/ 8251 h 2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688" h="273461">
                <a:moveTo>
                  <a:pt x="0" y="255901"/>
                </a:moveTo>
                <a:cubicBezTo>
                  <a:pt x="24289" y="267172"/>
                  <a:pt x="48578" y="278443"/>
                  <a:pt x="100965" y="271141"/>
                </a:cubicBezTo>
                <a:cubicBezTo>
                  <a:pt x="153352" y="263839"/>
                  <a:pt x="314325" y="212086"/>
                  <a:pt x="314325" y="212086"/>
                </a:cubicBezTo>
                <a:cubicBezTo>
                  <a:pt x="384175" y="192401"/>
                  <a:pt x="432435" y="180971"/>
                  <a:pt x="520065" y="153031"/>
                </a:cubicBezTo>
                <a:cubicBezTo>
                  <a:pt x="607695" y="125091"/>
                  <a:pt x="840105" y="44446"/>
                  <a:pt x="840105" y="44446"/>
                </a:cubicBezTo>
                <a:lnTo>
                  <a:pt x="965835" y="2536"/>
                </a:lnTo>
                <a:cubicBezTo>
                  <a:pt x="985520" y="-3497"/>
                  <a:pt x="971867" y="2377"/>
                  <a:pt x="958215" y="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1A584D7-A43E-4084-8509-126B87612577}"/>
              </a:ext>
            </a:extLst>
          </p:cNvPr>
          <p:cNvSpPr/>
          <p:nvPr/>
        </p:nvSpPr>
        <p:spPr>
          <a:xfrm>
            <a:off x="2105025" y="1375410"/>
            <a:ext cx="1167765" cy="337312"/>
          </a:xfrm>
          <a:custGeom>
            <a:avLst/>
            <a:gdLst>
              <a:gd name="connsiteX0" fmla="*/ 0 w 1167765"/>
              <a:gd name="connsiteY0" fmla="*/ 329565 h 337312"/>
              <a:gd name="connsiteX1" fmla="*/ 114300 w 1167765"/>
              <a:gd name="connsiteY1" fmla="*/ 335280 h 337312"/>
              <a:gd name="connsiteX2" fmla="*/ 238125 w 1167765"/>
              <a:gd name="connsiteY2" fmla="*/ 299085 h 337312"/>
              <a:gd name="connsiteX3" fmla="*/ 445770 w 1167765"/>
              <a:gd name="connsiteY3" fmla="*/ 238125 h 337312"/>
              <a:gd name="connsiteX4" fmla="*/ 600075 w 1167765"/>
              <a:gd name="connsiteY4" fmla="*/ 186690 h 337312"/>
              <a:gd name="connsiteX5" fmla="*/ 906780 w 1167765"/>
              <a:gd name="connsiteY5" fmla="*/ 89535 h 337312"/>
              <a:gd name="connsiteX6" fmla="*/ 1167765 w 1167765"/>
              <a:gd name="connsiteY6" fmla="*/ 0 h 3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" h="337312">
                <a:moveTo>
                  <a:pt x="0" y="329565"/>
                </a:moveTo>
                <a:cubicBezTo>
                  <a:pt x="37306" y="334962"/>
                  <a:pt x="74612" y="340360"/>
                  <a:pt x="114300" y="335280"/>
                </a:cubicBezTo>
                <a:cubicBezTo>
                  <a:pt x="153988" y="330200"/>
                  <a:pt x="238125" y="299085"/>
                  <a:pt x="238125" y="299085"/>
                </a:cubicBezTo>
                <a:lnTo>
                  <a:pt x="445770" y="238125"/>
                </a:lnTo>
                <a:cubicBezTo>
                  <a:pt x="506095" y="219392"/>
                  <a:pt x="600075" y="186690"/>
                  <a:pt x="600075" y="186690"/>
                </a:cubicBezTo>
                <a:lnTo>
                  <a:pt x="906780" y="89535"/>
                </a:lnTo>
                <a:cubicBezTo>
                  <a:pt x="1001395" y="58420"/>
                  <a:pt x="1084580" y="29210"/>
                  <a:pt x="11677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E2D14A0-8AFA-4D10-9C11-CE89A18C8098}"/>
              </a:ext>
            </a:extLst>
          </p:cNvPr>
          <p:cNvSpPr/>
          <p:nvPr/>
        </p:nvSpPr>
        <p:spPr>
          <a:xfrm>
            <a:off x="1960245" y="1384935"/>
            <a:ext cx="19050" cy="228600"/>
          </a:xfrm>
          <a:custGeom>
            <a:avLst/>
            <a:gdLst>
              <a:gd name="connsiteX0" fmla="*/ 0 w 19050"/>
              <a:gd name="connsiteY0" fmla="*/ 0 h 228600"/>
              <a:gd name="connsiteX1" fmla="*/ 1905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0" y="0"/>
                </a:moveTo>
                <a:lnTo>
                  <a:pt x="1905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0BEB3E7-A0C4-4084-AFF5-D2FF30DC9DC2}"/>
              </a:ext>
            </a:extLst>
          </p:cNvPr>
          <p:cNvSpPr/>
          <p:nvPr/>
        </p:nvSpPr>
        <p:spPr>
          <a:xfrm>
            <a:off x="1731838" y="1390650"/>
            <a:ext cx="249362" cy="260069"/>
          </a:xfrm>
          <a:custGeom>
            <a:avLst/>
            <a:gdLst>
              <a:gd name="connsiteX0" fmla="*/ 104582 w 249362"/>
              <a:gd name="connsiteY0" fmla="*/ 0 h 260069"/>
              <a:gd name="connsiteX1" fmla="*/ 32192 w 249362"/>
              <a:gd name="connsiteY1" fmla="*/ 194310 h 260069"/>
              <a:gd name="connsiteX2" fmla="*/ 1712 w 249362"/>
              <a:gd name="connsiteY2" fmla="*/ 259080 h 260069"/>
              <a:gd name="connsiteX3" fmla="*/ 79817 w 249362"/>
              <a:gd name="connsiteY3" fmla="*/ 232410 h 260069"/>
              <a:gd name="connsiteX4" fmla="*/ 171257 w 249362"/>
              <a:gd name="connsiteY4" fmla="*/ 217170 h 260069"/>
              <a:gd name="connsiteX5" fmla="*/ 249362 w 249362"/>
              <a:gd name="connsiteY5" fmla="*/ 219075 h 2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62" h="260069">
                <a:moveTo>
                  <a:pt x="104582" y="0"/>
                </a:moveTo>
                <a:cubicBezTo>
                  <a:pt x="76959" y="75565"/>
                  <a:pt x="49337" y="151130"/>
                  <a:pt x="32192" y="194310"/>
                </a:cubicBezTo>
                <a:cubicBezTo>
                  <a:pt x="15047" y="237490"/>
                  <a:pt x="-6225" y="252730"/>
                  <a:pt x="1712" y="259080"/>
                </a:cubicBezTo>
                <a:cubicBezTo>
                  <a:pt x="9649" y="265430"/>
                  <a:pt x="51559" y="239395"/>
                  <a:pt x="79817" y="232410"/>
                </a:cubicBezTo>
                <a:cubicBezTo>
                  <a:pt x="108075" y="225425"/>
                  <a:pt x="143000" y="219393"/>
                  <a:pt x="171257" y="217170"/>
                </a:cubicBezTo>
                <a:cubicBezTo>
                  <a:pt x="199515" y="214948"/>
                  <a:pt x="224438" y="217011"/>
                  <a:pt x="249362" y="21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47E91FBC-7A74-4EBC-8C53-75FFF35CAA6E}"/>
              </a:ext>
            </a:extLst>
          </p:cNvPr>
          <p:cNvSpPr/>
          <p:nvPr/>
        </p:nvSpPr>
        <p:spPr>
          <a:xfrm>
            <a:off x="1710183" y="1675074"/>
            <a:ext cx="469137" cy="688933"/>
          </a:xfrm>
          <a:custGeom>
            <a:avLst/>
            <a:gdLst>
              <a:gd name="connsiteX0" fmla="*/ 469137 w 469137"/>
              <a:gd name="connsiteY0" fmla="*/ 633786 h 688933"/>
              <a:gd name="connsiteX1" fmla="*/ 347217 w 469137"/>
              <a:gd name="connsiteY1" fmla="*/ 317556 h 688933"/>
              <a:gd name="connsiteX2" fmla="*/ 295782 w 469137"/>
              <a:gd name="connsiteY2" fmla="*/ 178491 h 688933"/>
              <a:gd name="connsiteX3" fmla="*/ 282447 w 469137"/>
              <a:gd name="connsiteY3" fmla="*/ 14661 h 688933"/>
              <a:gd name="connsiteX4" fmla="*/ 276732 w 469137"/>
              <a:gd name="connsiteY4" fmla="*/ 7041 h 688933"/>
              <a:gd name="connsiteX5" fmla="*/ 173862 w 469137"/>
              <a:gd name="connsiteY5" fmla="*/ 7041 h 688933"/>
              <a:gd name="connsiteX6" fmla="*/ 116712 w 469137"/>
              <a:gd name="connsiteY6" fmla="*/ 22281 h 688933"/>
              <a:gd name="connsiteX7" fmla="*/ 6222 w 469137"/>
              <a:gd name="connsiteY7" fmla="*/ 43236 h 688933"/>
              <a:gd name="connsiteX8" fmla="*/ 19557 w 469137"/>
              <a:gd name="connsiteY8" fmla="*/ 216591 h 688933"/>
              <a:gd name="connsiteX9" fmla="*/ 67182 w 469137"/>
              <a:gd name="connsiteY9" fmla="*/ 494721 h 688933"/>
              <a:gd name="connsiteX10" fmla="*/ 109092 w 469137"/>
              <a:gd name="connsiteY10" fmla="*/ 671886 h 688933"/>
              <a:gd name="connsiteX11" fmla="*/ 110997 w 469137"/>
              <a:gd name="connsiteY11" fmla="*/ 671886 h 6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37" h="688933">
                <a:moveTo>
                  <a:pt x="469137" y="633786"/>
                </a:moveTo>
                <a:cubicBezTo>
                  <a:pt x="422623" y="513612"/>
                  <a:pt x="376109" y="393438"/>
                  <a:pt x="347217" y="317556"/>
                </a:cubicBezTo>
                <a:cubicBezTo>
                  <a:pt x="318324" y="241673"/>
                  <a:pt x="306577" y="228973"/>
                  <a:pt x="295782" y="178491"/>
                </a:cubicBezTo>
                <a:cubicBezTo>
                  <a:pt x="284987" y="128009"/>
                  <a:pt x="282447" y="14661"/>
                  <a:pt x="282447" y="14661"/>
                </a:cubicBezTo>
                <a:cubicBezTo>
                  <a:pt x="279272" y="-13914"/>
                  <a:pt x="294829" y="8311"/>
                  <a:pt x="276732" y="7041"/>
                </a:cubicBezTo>
                <a:cubicBezTo>
                  <a:pt x="258635" y="5771"/>
                  <a:pt x="200532" y="4501"/>
                  <a:pt x="173862" y="7041"/>
                </a:cubicBezTo>
                <a:cubicBezTo>
                  <a:pt x="147192" y="9581"/>
                  <a:pt x="144652" y="16249"/>
                  <a:pt x="116712" y="22281"/>
                </a:cubicBezTo>
                <a:cubicBezTo>
                  <a:pt x="88772" y="28313"/>
                  <a:pt x="22414" y="10851"/>
                  <a:pt x="6222" y="43236"/>
                </a:cubicBezTo>
                <a:cubicBezTo>
                  <a:pt x="-9971" y="75621"/>
                  <a:pt x="9397" y="141343"/>
                  <a:pt x="19557" y="216591"/>
                </a:cubicBezTo>
                <a:cubicBezTo>
                  <a:pt x="29717" y="291838"/>
                  <a:pt x="52260" y="418839"/>
                  <a:pt x="67182" y="494721"/>
                </a:cubicBezTo>
                <a:cubicBezTo>
                  <a:pt x="82104" y="570603"/>
                  <a:pt x="101790" y="642359"/>
                  <a:pt x="109092" y="671886"/>
                </a:cubicBezTo>
                <a:cubicBezTo>
                  <a:pt x="116394" y="701413"/>
                  <a:pt x="113695" y="686649"/>
                  <a:pt x="110997" y="671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A50023F-2B79-4016-9F32-7DFFC09CFE7A}"/>
              </a:ext>
            </a:extLst>
          </p:cNvPr>
          <p:cNvSpPr/>
          <p:nvPr/>
        </p:nvSpPr>
        <p:spPr>
          <a:xfrm>
            <a:off x="1592580" y="1388745"/>
            <a:ext cx="180975" cy="264646"/>
          </a:xfrm>
          <a:custGeom>
            <a:avLst/>
            <a:gdLst>
              <a:gd name="connsiteX0" fmla="*/ 180975 w 180975"/>
              <a:gd name="connsiteY0" fmla="*/ 5715 h 264646"/>
              <a:gd name="connsiteX1" fmla="*/ 99060 w 180975"/>
              <a:gd name="connsiteY1" fmla="*/ 241935 h 264646"/>
              <a:gd name="connsiteX2" fmla="*/ 95250 w 180975"/>
              <a:gd name="connsiteY2" fmla="*/ 255270 h 264646"/>
              <a:gd name="connsiteX3" fmla="*/ 89535 w 180975"/>
              <a:gd name="connsiteY3" fmla="*/ 262890 h 264646"/>
              <a:gd name="connsiteX4" fmla="*/ 76200 w 180975"/>
              <a:gd name="connsiteY4" fmla="*/ 257175 h 264646"/>
              <a:gd name="connsiteX5" fmla="*/ 57150 w 180975"/>
              <a:gd name="connsiteY5" fmla="*/ 194310 h 264646"/>
              <a:gd name="connsiteX6" fmla="*/ 43815 w 180975"/>
              <a:gd name="connsiteY6" fmla="*/ 144780 h 264646"/>
              <a:gd name="connsiteX7" fmla="*/ 0 w 180975"/>
              <a:gd name="connsiteY7" fmla="*/ 0 h 26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264646">
                <a:moveTo>
                  <a:pt x="180975" y="5715"/>
                </a:moveTo>
                <a:lnTo>
                  <a:pt x="99060" y="241935"/>
                </a:lnTo>
                <a:cubicBezTo>
                  <a:pt x="84773" y="283527"/>
                  <a:pt x="95250" y="255270"/>
                  <a:pt x="95250" y="255270"/>
                </a:cubicBezTo>
                <a:cubicBezTo>
                  <a:pt x="93662" y="258763"/>
                  <a:pt x="92710" y="262573"/>
                  <a:pt x="89535" y="262890"/>
                </a:cubicBezTo>
                <a:cubicBezTo>
                  <a:pt x="86360" y="263207"/>
                  <a:pt x="81597" y="268605"/>
                  <a:pt x="76200" y="257175"/>
                </a:cubicBezTo>
                <a:cubicBezTo>
                  <a:pt x="70803" y="245745"/>
                  <a:pt x="62547" y="213042"/>
                  <a:pt x="57150" y="194310"/>
                </a:cubicBezTo>
                <a:cubicBezTo>
                  <a:pt x="51753" y="175578"/>
                  <a:pt x="53340" y="177165"/>
                  <a:pt x="43815" y="144780"/>
                </a:cubicBezTo>
                <a:cubicBezTo>
                  <a:pt x="34290" y="112395"/>
                  <a:pt x="17145" y="561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7E6D6EF-FF17-4FEA-BE27-975A3D46C592}"/>
              </a:ext>
            </a:extLst>
          </p:cNvPr>
          <p:cNvSpPr/>
          <p:nvPr/>
        </p:nvSpPr>
        <p:spPr>
          <a:xfrm>
            <a:off x="1243965" y="1384935"/>
            <a:ext cx="371186" cy="324234"/>
          </a:xfrm>
          <a:custGeom>
            <a:avLst/>
            <a:gdLst>
              <a:gd name="connsiteX0" fmla="*/ 293370 w 371186"/>
              <a:gd name="connsiteY0" fmla="*/ 7620 h 324234"/>
              <a:gd name="connsiteX1" fmla="*/ 344805 w 371186"/>
              <a:gd name="connsiteY1" fmla="*/ 188595 h 324234"/>
              <a:gd name="connsiteX2" fmla="*/ 354330 w 371186"/>
              <a:gd name="connsiteY2" fmla="*/ 219075 h 324234"/>
              <a:gd name="connsiteX3" fmla="*/ 369570 w 371186"/>
              <a:gd name="connsiteY3" fmla="*/ 266700 h 324234"/>
              <a:gd name="connsiteX4" fmla="*/ 363855 w 371186"/>
              <a:gd name="connsiteY4" fmla="*/ 274320 h 324234"/>
              <a:gd name="connsiteX5" fmla="*/ 308610 w 371186"/>
              <a:gd name="connsiteY5" fmla="*/ 283845 h 324234"/>
              <a:gd name="connsiteX6" fmla="*/ 152400 w 371186"/>
              <a:gd name="connsiteY6" fmla="*/ 314325 h 324234"/>
              <a:gd name="connsiteX7" fmla="*/ 110490 w 371186"/>
              <a:gd name="connsiteY7" fmla="*/ 321945 h 324234"/>
              <a:gd name="connsiteX8" fmla="*/ 99060 w 371186"/>
              <a:gd name="connsiteY8" fmla="*/ 321945 h 324234"/>
              <a:gd name="connsiteX9" fmla="*/ 78105 w 371186"/>
              <a:gd name="connsiteY9" fmla="*/ 295275 h 324234"/>
              <a:gd name="connsiteX10" fmla="*/ 62865 w 371186"/>
              <a:gd name="connsiteY10" fmla="*/ 207645 h 324234"/>
              <a:gd name="connsiteX11" fmla="*/ 40005 w 371186"/>
              <a:gd name="connsiteY11" fmla="*/ 91440 h 324234"/>
              <a:gd name="connsiteX12" fmla="*/ 0 w 371186"/>
              <a:gd name="connsiteY12" fmla="*/ 0 h 3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186" h="324234">
                <a:moveTo>
                  <a:pt x="293370" y="7620"/>
                </a:moveTo>
                <a:cubicBezTo>
                  <a:pt x="314007" y="80486"/>
                  <a:pt x="334645" y="153353"/>
                  <a:pt x="344805" y="188595"/>
                </a:cubicBezTo>
                <a:cubicBezTo>
                  <a:pt x="354965" y="223837"/>
                  <a:pt x="350203" y="206058"/>
                  <a:pt x="354330" y="219075"/>
                </a:cubicBezTo>
                <a:cubicBezTo>
                  <a:pt x="358458" y="232093"/>
                  <a:pt x="369570" y="266700"/>
                  <a:pt x="369570" y="266700"/>
                </a:cubicBezTo>
                <a:cubicBezTo>
                  <a:pt x="371157" y="275907"/>
                  <a:pt x="374015" y="271463"/>
                  <a:pt x="363855" y="274320"/>
                </a:cubicBezTo>
                <a:cubicBezTo>
                  <a:pt x="353695" y="277177"/>
                  <a:pt x="308610" y="283845"/>
                  <a:pt x="308610" y="283845"/>
                </a:cubicBezTo>
                <a:lnTo>
                  <a:pt x="152400" y="314325"/>
                </a:lnTo>
                <a:cubicBezTo>
                  <a:pt x="119380" y="320675"/>
                  <a:pt x="119380" y="320675"/>
                  <a:pt x="110490" y="321945"/>
                </a:cubicBezTo>
                <a:cubicBezTo>
                  <a:pt x="101600" y="323215"/>
                  <a:pt x="104457" y="326390"/>
                  <a:pt x="99060" y="321945"/>
                </a:cubicBezTo>
                <a:cubicBezTo>
                  <a:pt x="93662" y="317500"/>
                  <a:pt x="84137" y="314325"/>
                  <a:pt x="78105" y="295275"/>
                </a:cubicBezTo>
                <a:cubicBezTo>
                  <a:pt x="72073" y="276225"/>
                  <a:pt x="69215" y="241617"/>
                  <a:pt x="62865" y="207645"/>
                </a:cubicBezTo>
                <a:cubicBezTo>
                  <a:pt x="56515" y="173673"/>
                  <a:pt x="50482" y="126047"/>
                  <a:pt x="40005" y="91440"/>
                </a:cubicBezTo>
                <a:cubicBezTo>
                  <a:pt x="29528" y="56833"/>
                  <a:pt x="14764" y="284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3C31DF-7945-4740-868F-680D22B02963}"/>
              </a:ext>
            </a:extLst>
          </p:cNvPr>
          <p:cNvSpPr/>
          <p:nvPr/>
        </p:nvSpPr>
        <p:spPr>
          <a:xfrm>
            <a:off x="939165" y="1386840"/>
            <a:ext cx="353799" cy="432435"/>
          </a:xfrm>
          <a:custGeom>
            <a:avLst/>
            <a:gdLst>
              <a:gd name="connsiteX0" fmla="*/ 240030 w 353799"/>
              <a:gd name="connsiteY0" fmla="*/ 0 h 432435"/>
              <a:gd name="connsiteX1" fmla="*/ 281940 w 353799"/>
              <a:gd name="connsiteY1" fmla="*/ 83820 h 432435"/>
              <a:gd name="connsiteX2" fmla="*/ 306705 w 353799"/>
              <a:gd name="connsiteY2" fmla="*/ 161925 h 432435"/>
              <a:gd name="connsiteX3" fmla="*/ 329565 w 353799"/>
              <a:gd name="connsiteY3" fmla="*/ 270510 h 432435"/>
              <a:gd name="connsiteX4" fmla="*/ 340995 w 353799"/>
              <a:gd name="connsiteY4" fmla="*/ 312420 h 432435"/>
              <a:gd name="connsiteX5" fmla="*/ 337185 w 353799"/>
              <a:gd name="connsiteY5" fmla="*/ 333375 h 432435"/>
              <a:gd name="connsiteX6" fmla="*/ 135255 w 353799"/>
              <a:gd name="connsiteY6" fmla="*/ 390525 h 432435"/>
              <a:gd name="connsiteX7" fmla="*/ 0 w 353799"/>
              <a:gd name="connsiteY7" fmla="*/ 432435 h 4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99" h="432435">
                <a:moveTo>
                  <a:pt x="240030" y="0"/>
                </a:moveTo>
                <a:cubicBezTo>
                  <a:pt x="255429" y="28416"/>
                  <a:pt x="270828" y="56833"/>
                  <a:pt x="281940" y="83820"/>
                </a:cubicBezTo>
                <a:cubicBezTo>
                  <a:pt x="293052" y="110807"/>
                  <a:pt x="298768" y="130810"/>
                  <a:pt x="306705" y="161925"/>
                </a:cubicBezTo>
                <a:cubicBezTo>
                  <a:pt x="314642" y="193040"/>
                  <a:pt x="323850" y="245428"/>
                  <a:pt x="329565" y="270510"/>
                </a:cubicBezTo>
                <a:cubicBezTo>
                  <a:pt x="335280" y="295592"/>
                  <a:pt x="339725" y="301943"/>
                  <a:pt x="340995" y="312420"/>
                </a:cubicBezTo>
                <a:cubicBezTo>
                  <a:pt x="342265" y="322897"/>
                  <a:pt x="371475" y="320358"/>
                  <a:pt x="337185" y="333375"/>
                </a:cubicBezTo>
                <a:cubicBezTo>
                  <a:pt x="302895" y="346392"/>
                  <a:pt x="191452" y="374015"/>
                  <a:pt x="135255" y="390525"/>
                </a:cubicBezTo>
                <a:cubicBezTo>
                  <a:pt x="79058" y="407035"/>
                  <a:pt x="39529" y="419735"/>
                  <a:pt x="0" y="432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C875539-D83F-4EA3-BDBD-5FAB6AED4F76}"/>
              </a:ext>
            </a:extLst>
          </p:cNvPr>
          <p:cNvSpPr/>
          <p:nvPr/>
        </p:nvSpPr>
        <p:spPr>
          <a:xfrm>
            <a:off x="939165" y="1718296"/>
            <a:ext cx="805815" cy="579134"/>
          </a:xfrm>
          <a:custGeom>
            <a:avLst/>
            <a:gdLst>
              <a:gd name="connsiteX0" fmla="*/ 0 w 805815"/>
              <a:gd name="connsiteY0" fmla="*/ 180989 h 579134"/>
              <a:gd name="connsiteX1" fmla="*/ 281940 w 805815"/>
              <a:gd name="connsiteY1" fmla="*/ 97169 h 579134"/>
              <a:gd name="connsiteX2" fmla="*/ 499110 w 805815"/>
              <a:gd name="connsiteY2" fmla="*/ 43829 h 579134"/>
              <a:gd name="connsiteX3" fmla="*/ 621030 w 805815"/>
              <a:gd name="connsiteY3" fmla="*/ 19064 h 579134"/>
              <a:gd name="connsiteX4" fmla="*/ 697230 w 805815"/>
              <a:gd name="connsiteY4" fmla="*/ 3824 h 579134"/>
              <a:gd name="connsiteX5" fmla="*/ 712470 w 805815"/>
              <a:gd name="connsiteY5" fmla="*/ 13349 h 579134"/>
              <a:gd name="connsiteX6" fmla="*/ 727710 w 805815"/>
              <a:gd name="connsiteY6" fmla="*/ 135269 h 579134"/>
              <a:gd name="connsiteX7" fmla="*/ 758190 w 805815"/>
              <a:gd name="connsiteY7" fmla="*/ 310529 h 579134"/>
              <a:gd name="connsiteX8" fmla="*/ 794385 w 805815"/>
              <a:gd name="connsiteY8" fmla="*/ 521984 h 579134"/>
              <a:gd name="connsiteX9" fmla="*/ 805815 w 805815"/>
              <a:gd name="connsiteY9" fmla="*/ 579134 h 5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15" h="579134">
                <a:moveTo>
                  <a:pt x="0" y="180989"/>
                </a:moveTo>
                <a:lnTo>
                  <a:pt x="281940" y="97169"/>
                </a:lnTo>
                <a:cubicBezTo>
                  <a:pt x="365125" y="74309"/>
                  <a:pt x="442595" y="56846"/>
                  <a:pt x="499110" y="43829"/>
                </a:cubicBezTo>
                <a:cubicBezTo>
                  <a:pt x="555625" y="30812"/>
                  <a:pt x="621030" y="19064"/>
                  <a:pt x="621030" y="19064"/>
                </a:cubicBezTo>
                <a:cubicBezTo>
                  <a:pt x="654050" y="12396"/>
                  <a:pt x="681990" y="4776"/>
                  <a:pt x="697230" y="3824"/>
                </a:cubicBezTo>
                <a:cubicBezTo>
                  <a:pt x="712470" y="2871"/>
                  <a:pt x="707390" y="-8558"/>
                  <a:pt x="712470" y="13349"/>
                </a:cubicBezTo>
                <a:cubicBezTo>
                  <a:pt x="717550" y="35256"/>
                  <a:pt x="720090" y="85739"/>
                  <a:pt x="727710" y="135269"/>
                </a:cubicBezTo>
                <a:cubicBezTo>
                  <a:pt x="735330" y="184799"/>
                  <a:pt x="747078" y="246077"/>
                  <a:pt x="758190" y="310529"/>
                </a:cubicBezTo>
                <a:cubicBezTo>
                  <a:pt x="769303" y="374982"/>
                  <a:pt x="786448" y="477217"/>
                  <a:pt x="794385" y="521984"/>
                </a:cubicBezTo>
                <a:cubicBezTo>
                  <a:pt x="802323" y="566752"/>
                  <a:pt x="804069" y="572943"/>
                  <a:pt x="805815" y="579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2448B20-E228-4CA0-B427-09961480773A}"/>
              </a:ext>
            </a:extLst>
          </p:cNvPr>
          <p:cNvSpPr/>
          <p:nvPr/>
        </p:nvSpPr>
        <p:spPr>
          <a:xfrm>
            <a:off x="938126" y="2735580"/>
            <a:ext cx="764944" cy="338911"/>
          </a:xfrm>
          <a:custGeom>
            <a:avLst/>
            <a:gdLst>
              <a:gd name="connsiteX0" fmla="*/ 764944 w 764944"/>
              <a:gd name="connsiteY0" fmla="*/ 0 h 338911"/>
              <a:gd name="connsiteX1" fmla="*/ 566824 w 764944"/>
              <a:gd name="connsiteY1" fmla="*/ 108585 h 338911"/>
              <a:gd name="connsiteX2" fmla="*/ 298219 w 764944"/>
              <a:gd name="connsiteY2" fmla="*/ 243840 h 338911"/>
              <a:gd name="connsiteX3" fmla="*/ 187729 w 764944"/>
              <a:gd name="connsiteY3" fmla="*/ 304800 h 338911"/>
              <a:gd name="connsiteX4" fmla="*/ 14374 w 764944"/>
              <a:gd name="connsiteY4" fmla="*/ 335280 h 338911"/>
              <a:gd name="connsiteX5" fmla="*/ 21994 w 764944"/>
              <a:gd name="connsiteY5" fmla="*/ 337185 h 3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4" h="338911">
                <a:moveTo>
                  <a:pt x="764944" y="0"/>
                </a:moveTo>
                <a:cubicBezTo>
                  <a:pt x="704777" y="33972"/>
                  <a:pt x="644611" y="67945"/>
                  <a:pt x="566824" y="108585"/>
                </a:cubicBezTo>
                <a:cubicBezTo>
                  <a:pt x="489036" y="149225"/>
                  <a:pt x="361401" y="211138"/>
                  <a:pt x="298219" y="243840"/>
                </a:cubicBezTo>
                <a:cubicBezTo>
                  <a:pt x="235037" y="276542"/>
                  <a:pt x="235036" y="289560"/>
                  <a:pt x="187729" y="304800"/>
                </a:cubicBezTo>
                <a:cubicBezTo>
                  <a:pt x="140421" y="320040"/>
                  <a:pt x="41996" y="329883"/>
                  <a:pt x="14374" y="335280"/>
                </a:cubicBezTo>
                <a:cubicBezTo>
                  <a:pt x="-13249" y="340678"/>
                  <a:pt x="4372" y="338931"/>
                  <a:pt x="21994" y="337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CBFB110-41B3-4886-89C0-61375AE921B4}"/>
              </a:ext>
            </a:extLst>
          </p:cNvPr>
          <p:cNvSpPr/>
          <p:nvPr/>
        </p:nvSpPr>
        <p:spPr>
          <a:xfrm>
            <a:off x="1293495" y="2853690"/>
            <a:ext cx="422910" cy="236220"/>
          </a:xfrm>
          <a:custGeom>
            <a:avLst/>
            <a:gdLst>
              <a:gd name="connsiteX0" fmla="*/ 422910 w 422910"/>
              <a:gd name="connsiteY0" fmla="*/ 0 h 236220"/>
              <a:gd name="connsiteX1" fmla="*/ 0 w 422910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910" h="236220">
                <a:moveTo>
                  <a:pt x="422910" y="0"/>
                </a:moveTo>
                <a:cubicBezTo>
                  <a:pt x="211613" y="104457"/>
                  <a:pt x="317" y="208915"/>
                  <a:pt x="0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E45E0CE-7966-4CA2-8186-049A300E3FCB}"/>
              </a:ext>
            </a:extLst>
          </p:cNvPr>
          <p:cNvSpPr/>
          <p:nvPr/>
        </p:nvSpPr>
        <p:spPr>
          <a:xfrm>
            <a:off x="1293495" y="3084195"/>
            <a:ext cx="44127" cy="272411"/>
          </a:xfrm>
          <a:custGeom>
            <a:avLst/>
            <a:gdLst>
              <a:gd name="connsiteX0" fmla="*/ 0 w 44127"/>
              <a:gd name="connsiteY0" fmla="*/ 0 h 272411"/>
              <a:gd name="connsiteX1" fmla="*/ 41910 w 44127"/>
              <a:gd name="connsiteY1" fmla="*/ 81915 h 272411"/>
              <a:gd name="connsiteX2" fmla="*/ 38100 w 44127"/>
              <a:gd name="connsiteY2" fmla="*/ 247650 h 272411"/>
              <a:gd name="connsiteX3" fmla="*/ 36195 w 44127"/>
              <a:gd name="connsiteY3" fmla="*/ 268605 h 2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" h="272411">
                <a:moveTo>
                  <a:pt x="0" y="0"/>
                </a:moveTo>
                <a:cubicBezTo>
                  <a:pt x="17780" y="20320"/>
                  <a:pt x="35560" y="40640"/>
                  <a:pt x="41910" y="81915"/>
                </a:cubicBezTo>
                <a:cubicBezTo>
                  <a:pt x="48260" y="123190"/>
                  <a:pt x="39052" y="216535"/>
                  <a:pt x="38100" y="247650"/>
                </a:cubicBezTo>
                <a:cubicBezTo>
                  <a:pt x="37148" y="278765"/>
                  <a:pt x="36671" y="273685"/>
                  <a:pt x="36195" y="268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F1D9AD1-747E-4681-A67D-8919EBBE878B}"/>
              </a:ext>
            </a:extLst>
          </p:cNvPr>
          <p:cNvSpPr/>
          <p:nvPr/>
        </p:nvSpPr>
        <p:spPr>
          <a:xfrm>
            <a:off x="948690" y="3116144"/>
            <a:ext cx="339161" cy="246181"/>
          </a:xfrm>
          <a:custGeom>
            <a:avLst/>
            <a:gdLst>
              <a:gd name="connsiteX0" fmla="*/ 0 w 339161"/>
              <a:gd name="connsiteY0" fmla="*/ 78541 h 246181"/>
              <a:gd name="connsiteX1" fmla="*/ 72390 w 339161"/>
              <a:gd name="connsiteY1" fmla="*/ 63301 h 246181"/>
              <a:gd name="connsiteX2" fmla="*/ 167640 w 339161"/>
              <a:gd name="connsiteY2" fmla="*/ 44251 h 246181"/>
              <a:gd name="connsiteX3" fmla="*/ 241935 w 339161"/>
              <a:gd name="connsiteY3" fmla="*/ 19486 h 246181"/>
              <a:gd name="connsiteX4" fmla="*/ 299085 w 339161"/>
              <a:gd name="connsiteY4" fmla="*/ 436 h 246181"/>
              <a:gd name="connsiteX5" fmla="*/ 331470 w 339161"/>
              <a:gd name="connsiteY5" fmla="*/ 38536 h 246181"/>
              <a:gd name="connsiteX6" fmla="*/ 339090 w 339161"/>
              <a:gd name="connsiteY6" fmla="*/ 97591 h 246181"/>
              <a:gd name="connsiteX7" fmla="*/ 335280 w 339161"/>
              <a:gd name="connsiteY7" fmla="*/ 204271 h 246181"/>
              <a:gd name="connsiteX8" fmla="*/ 335280 w 339161"/>
              <a:gd name="connsiteY8" fmla="*/ 246181 h 2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61" h="246181">
                <a:moveTo>
                  <a:pt x="0" y="78541"/>
                </a:moveTo>
                <a:lnTo>
                  <a:pt x="72390" y="63301"/>
                </a:lnTo>
                <a:cubicBezTo>
                  <a:pt x="100330" y="57586"/>
                  <a:pt x="139383" y="51553"/>
                  <a:pt x="167640" y="44251"/>
                </a:cubicBezTo>
                <a:cubicBezTo>
                  <a:pt x="195897" y="36949"/>
                  <a:pt x="241935" y="19486"/>
                  <a:pt x="241935" y="19486"/>
                </a:cubicBezTo>
                <a:cubicBezTo>
                  <a:pt x="263843" y="12183"/>
                  <a:pt x="284162" y="-2739"/>
                  <a:pt x="299085" y="436"/>
                </a:cubicBezTo>
                <a:cubicBezTo>
                  <a:pt x="314008" y="3611"/>
                  <a:pt x="324803" y="22343"/>
                  <a:pt x="331470" y="38536"/>
                </a:cubicBezTo>
                <a:cubicBezTo>
                  <a:pt x="338138" y="54728"/>
                  <a:pt x="338455" y="69968"/>
                  <a:pt x="339090" y="97591"/>
                </a:cubicBezTo>
                <a:cubicBezTo>
                  <a:pt x="339725" y="125214"/>
                  <a:pt x="335915" y="179506"/>
                  <a:pt x="335280" y="204271"/>
                </a:cubicBezTo>
                <a:cubicBezTo>
                  <a:pt x="334645" y="229036"/>
                  <a:pt x="334962" y="237608"/>
                  <a:pt x="335280" y="2461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E791D8D-129A-41D9-9578-8124EC6CF21D}"/>
              </a:ext>
            </a:extLst>
          </p:cNvPr>
          <p:cNvSpPr/>
          <p:nvPr/>
        </p:nvSpPr>
        <p:spPr>
          <a:xfrm>
            <a:off x="2657475" y="2726055"/>
            <a:ext cx="845820" cy="1095375"/>
          </a:xfrm>
          <a:custGeom>
            <a:avLst/>
            <a:gdLst>
              <a:gd name="connsiteX0" fmla="*/ 0 w 845820"/>
              <a:gd name="connsiteY0" fmla="*/ 0 h 1095375"/>
              <a:gd name="connsiteX1" fmla="*/ 80010 w 845820"/>
              <a:gd name="connsiteY1" fmla="*/ 144780 h 1095375"/>
              <a:gd name="connsiteX2" fmla="*/ 161925 w 845820"/>
              <a:gd name="connsiteY2" fmla="*/ 289560 h 1095375"/>
              <a:gd name="connsiteX3" fmla="*/ 283845 w 845820"/>
              <a:gd name="connsiteY3" fmla="*/ 497205 h 1095375"/>
              <a:gd name="connsiteX4" fmla="*/ 409575 w 845820"/>
              <a:gd name="connsiteY4" fmla="*/ 706755 h 1095375"/>
              <a:gd name="connsiteX5" fmla="*/ 518160 w 845820"/>
              <a:gd name="connsiteY5" fmla="*/ 861060 h 1095375"/>
              <a:gd name="connsiteX6" fmla="*/ 636270 w 845820"/>
              <a:gd name="connsiteY6" fmla="*/ 971550 h 1095375"/>
              <a:gd name="connsiteX7" fmla="*/ 845820 w 845820"/>
              <a:gd name="connsiteY7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" h="1095375">
                <a:moveTo>
                  <a:pt x="0" y="0"/>
                </a:moveTo>
                <a:cubicBezTo>
                  <a:pt x="26511" y="48260"/>
                  <a:pt x="53023" y="96520"/>
                  <a:pt x="80010" y="144780"/>
                </a:cubicBezTo>
                <a:cubicBezTo>
                  <a:pt x="106997" y="193040"/>
                  <a:pt x="127953" y="230823"/>
                  <a:pt x="161925" y="289560"/>
                </a:cubicBezTo>
                <a:cubicBezTo>
                  <a:pt x="195897" y="348297"/>
                  <a:pt x="242570" y="427673"/>
                  <a:pt x="283845" y="497205"/>
                </a:cubicBezTo>
                <a:cubicBezTo>
                  <a:pt x="325120" y="566737"/>
                  <a:pt x="370523" y="646113"/>
                  <a:pt x="409575" y="706755"/>
                </a:cubicBezTo>
                <a:cubicBezTo>
                  <a:pt x="448627" y="767397"/>
                  <a:pt x="480378" y="816928"/>
                  <a:pt x="518160" y="861060"/>
                </a:cubicBezTo>
                <a:cubicBezTo>
                  <a:pt x="555943" y="905193"/>
                  <a:pt x="581660" y="932498"/>
                  <a:pt x="636270" y="971550"/>
                </a:cubicBezTo>
                <a:cubicBezTo>
                  <a:pt x="690880" y="1010602"/>
                  <a:pt x="811213" y="1075055"/>
                  <a:pt x="845820" y="1095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7969C559-6C38-4E45-BA46-1A2329557AA2}"/>
              </a:ext>
            </a:extLst>
          </p:cNvPr>
          <p:cNvSpPr/>
          <p:nvPr/>
        </p:nvSpPr>
        <p:spPr>
          <a:xfrm>
            <a:off x="3469362" y="2788920"/>
            <a:ext cx="374928" cy="1030605"/>
          </a:xfrm>
          <a:custGeom>
            <a:avLst/>
            <a:gdLst>
              <a:gd name="connsiteX0" fmla="*/ 374928 w 374928"/>
              <a:gd name="connsiteY0" fmla="*/ 0 h 1030605"/>
              <a:gd name="connsiteX1" fmla="*/ 283488 w 374928"/>
              <a:gd name="connsiteY1" fmla="*/ 64770 h 1030605"/>
              <a:gd name="connsiteX2" fmla="*/ 159663 w 374928"/>
              <a:gd name="connsiteY2" fmla="*/ 144780 h 1030605"/>
              <a:gd name="connsiteX3" fmla="*/ 113943 w 374928"/>
              <a:gd name="connsiteY3" fmla="*/ 200025 h 1030605"/>
              <a:gd name="connsiteX4" fmla="*/ 64413 w 374928"/>
              <a:gd name="connsiteY4" fmla="*/ 281940 h 1030605"/>
              <a:gd name="connsiteX5" fmla="*/ 30123 w 374928"/>
              <a:gd name="connsiteY5" fmla="*/ 405765 h 1030605"/>
              <a:gd name="connsiteX6" fmla="*/ 3453 w 374928"/>
              <a:gd name="connsiteY6" fmla="*/ 529590 h 1030605"/>
              <a:gd name="connsiteX7" fmla="*/ 5358 w 374928"/>
              <a:gd name="connsiteY7" fmla="*/ 622935 h 1030605"/>
              <a:gd name="connsiteX8" fmla="*/ 49173 w 374928"/>
              <a:gd name="connsiteY8" fmla="*/ 802005 h 1030605"/>
              <a:gd name="connsiteX9" fmla="*/ 24408 w 374928"/>
              <a:gd name="connsiteY9" fmla="*/ 1030605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928" h="1030605">
                <a:moveTo>
                  <a:pt x="374928" y="0"/>
                </a:moveTo>
                <a:cubicBezTo>
                  <a:pt x="347146" y="20320"/>
                  <a:pt x="319365" y="40640"/>
                  <a:pt x="283488" y="64770"/>
                </a:cubicBezTo>
                <a:cubicBezTo>
                  <a:pt x="247611" y="88900"/>
                  <a:pt x="187920" y="122238"/>
                  <a:pt x="159663" y="144780"/>
                </a:cubicBezTo>
                <a:cubicBezTo>
                  <a:pt x="131406" y="167322"/>
                  <a:pt x="129818" y="177165"/>
                  <a:pt x="113943" y="200025"/>
                </a:cubicBezTo>
                <a:cubicBezTo>
                  <a:pt x="98068" y="222885"/>
                  <a:pt x="78383" y="247650"/>
                  <a:pt x="64413" y="281940"/>
                </a:cubicBezTo>
                <a:cubicBezTo>
                  <a:pt x="50443" y="316230"/>
                  <a:pt x="40283" y="364490"/>
                  <a:pt x="30123" y="405765"/>
                </a:cubicBezTo>
                <a:cubicBezTo>
                  <a:pt x="19963" y="447040"/>
                  <a:pt x="7580" y="493395"/>
                  <a:pt x="3453" y="529590"/>
                </a:cubicBezTo>
                <a:cubicBezTo>
                  <a:pt x="-674" y="565785"/>
                  <a:pt x="-2262" y="577533"/>
                  <a:pt x="5358" y="622935"/>
                </a:cubicBezTo>
                <a:cubicBezTo>
                  <a:pt x="12978" y="668337"/>
                  <a:pt x="45998" y="734060"/>
                  <a:pt x="49173" y="802005"/>
                </a:cubicBezTo>
                <a:cubicBezTo>
                  <a:pt x="52348" y="869950"/>
                  <a:pt x="38378" y="950277"/>
                  <a:pt x="24408" y="1030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0F20B81-840B-437D-BCB0-E525CCEA1543}"/>
              </a:ext>
            </a:extLst>
          </p:cNvPr>
          <p:cNvSpPr/>
          <p:nvPr/>
        </p:nvSpPr>
        <p:spPr>
          <a:xfrm>
            <a:off x="3523840" y="2836545"/>
            <a:ext cx="360455" cy="1026795"/>
          </a:xfrm>
          <a:custGeom>
            <a:avLst/>
            <a:gdLst>
              <a:gd name="connsiteX0" fmla="*/ 360455 w 360455"/>
              <a:gd name="connsiteY0" fmla="*/ 0 h 1026795"/>
              <a:gd name="connsiteX1" fmla="*/ 187100 w 360455"/>
              <a:gd name="connsiteY1" fmla="*/ 118110 h 1026795"/>
              <a:gd name="connsiteX2" fmla="*/ 150905 w 360455"/>
              <a:gd name="connsiteY2" fmla="*/ 137160 h 1026795"/>
              <a:gd name="connsiteX3" fmla="*/ 84230 w 360455"/>
              <a:gd name="connsiteY3" fmla="*/ 207645 h 1026795"/>
              <a:gd name="connsiteX4" fmla="*/ 36605 w 360455"/>
              <a:gd name="connsiteY4" fmla="*/ 321945 h 1026795"/>
              <a:gd name="connsiteX5" fmla="*/ 13745 w 360455"/>
              <a:gd name="connsiteY5" fmla="*/ 443865 h 1026795"/>
              <a:gd name="connsiteX6" fmla="*/ 410 w 360455"/>
              <a:gd name="connsiteY6" fmla="*/ 544830 h 1026795"/>
              <a:gd name="connsiteX7" fmla="*/ 28985 w 360455"/>
              <a:gd name="connsiteY7" fmla="*/ 653415 h 1026795"/>
              <a:gd name="connsiteX8" fmla="*/ 48035 w 360455"/>
              <a:gd name="connsiteY8" fmla="*/ 750570 h 1026795"/>
              <a:gd name="connsiteX9" fmla="*/ 36605 w 360455"/>
              <a:gd name="connsiteY9" fmla="*/ 906780 h 1026795"/>
              <a:gd name="connsiteX10" fmla="*/ 15650 w 360455"/>
              <a:gd name="connsiteY10" fmla="*/ 1026795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55" h="1026795">
                <a:moveTo>
                  <a:pt x="360455" y="0"/>
                </a:moveTo>
                <a:lnTo>
                  <a:pt x="187100" y="118110"/>
                </a:lnTo>
                <a:cubicBezTo>
                  <a:pt x="152175" y="140970"/>
                  <a:pt x="168050" y="122238"/>
                  <a:pt x="150905" y="137160"/>
                </a:cubicBezTo>
                <a:cubicBezTo>
                  <a:pt x="133760" y="152083"/>
                  <a:pt x="103280" y="176847"/>
                  <a:pt x="84230" y="207645"/>
                </a:cubicBezTo>
                <a:cubicBezTo>
                  <a:pt x="65180" y="238443"/>
                  <a:pt x="48352" y="282575"/>
                  <a:pt x="36605" y="321945"/>
                </a:cubicBezTo>
                <a:cubicBezTo>
                  <a:pt x="24858" y="361315"/>
                  <a:pt x="19777" y="406718"/>
                  <a:pt x="13745" y="443865"/>
                </a:cubicBezTo>
                <a:cubicBezTo>
                  <a:pt x="7713" y="481012"/>
                  <a:pt x="-2130" y="509905"/>
                  <a:pt x="410" y="544830"/>
                </a:cubicBezTo>
                <a:cubicBezTo>
                  <a:pt x="2950" y="579755"/>
                  <a:pt x="21047" y="619125"/>
                  <a:pt x="28985" y="653415"/>
                </a:cubicBezTo>
                <a:cubicBezTo>
                  <a:pt x="36922" y="687705"/>
                  <a:pt x="46765" y="708343"/>
                  <a:pt x="48035" y="750570"/>
                </a:cubicBezTo>
                <a:cubicBezTo>
                  <a:pt x="49305" y="792797"/>
                  <a:pt x="42002" y="860743"/>
                  <a:pt x="36605" y="906780"/>
                </a:cubicBezTo>
                <a:cubicBezTo>
                  <a:pt x="31208" y="952817"/>
                  <a:pt x="23429" y="989806"/>
                  <a:pt x="15650" y="102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C36AA89-FA8F-482A-9814-0A1AA4C24F9D}"/>
              </a:ext>
            </a:extLst>
          </p:cNvPr>
          <p:cNvSpPr/>
          <p:nvPr/>
        </p:nvSpPr>
        <p:spPr>
          <a:xfrm>
            <a:off x="2527935" y="2773680"/>
            <a:ext cx="855345" cy="1283970"/>
          </a:xfrm>
          <a:custGeom>
            <a:avLst/>
            <a:gdLst>
              <a:gd name="connsiteX0" fmla="*/ 0 w 855345"/>
              <a:gd name="connsiteY0" fmla="*/ 0 h 1283970"/>
              <a:gd name="connsiteX1" fmla="*/ 201930 w 855345"/>
              <a:gd name="connsiteY1" fmla="*/ 310515 h 1283970"/>
              <a:gd name="connsiteX2" fmla="*/ 316230 w 855345"/>
              <a:gd name="connsiteY2" fmla="*/ 499110 h 1283970"/>
              <a:gd name="connsiteX3" fmla="*/ 453390 w 855345"/>
              <a:gd name="connsiteY3" fmla="*/ 727710 h 1283970"/>
              <a:gd name="connsiteX4" fmla="*/ 535305 w 855345"/>
              <a:gd name="connsiteY4" fmla="*/ 855345 h 1283970"/>
              <a:gd name="connsiteX5" fmla="*/ 622935 w 855345"/>
              <a:gd name="connsiteY5" fmla="*/ 963930 h 1283970"/>
              <a:gd name="connsiteX6" fmla="*/ 647700 w 855345"/>
              <a:gd name="connsiteY6" fmla="*/ 992505 h 1283970"/>
              <a:gd name="connsiteX7" fmla="*/ 704850 w 855345"/>
              <a:gd name="connsiteY7" fmla="*/ 1160145 h 1283970"/>
              <a:gd name="connsiteX8" fmla="*/ 762000 w 855345"/>
              <a:gd name="connsiteY8" fmla="*/ 1190625 h 1283970"/>
              <a:gd name="connsiteX9" fmla="*/ 832485 w 855345"/>
              <a:gd name="connsiteY9" fmla="*/ 1186815 h 1283970"/>
              <a:gd name="connsiteX10" fmla="*/ 855345 w 855345"/>
              <a:gd name="connsiteY10" fmla="*/ 1283970 h 12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" h="1283970">
                <a:moveTo>
                  <a:pt x="0" y="0"/>
                </a:moveTo>
                <a:cubicBezTo>
                  <a:pt x="74612" y="113665"/>
                  <a:pt x="149225" y="227330"/>
                  <a:pt x="201930" y="310515"/>
                </a:cubicBezTo>
                <a:cubicBezTo>
                  <a:pt x="254635" y="393700"/>
                  <a:pt x="316230" y="499110"/>
                  <a:pt x="316230" y="499110"/>
                </a:cubicBezTo>
                <a:cubicBezTo>
                  <a:pt x="358140" y="568642"/>
                  <a:pt x="416878" y="668338"/>
                  <a:pt x="453390" y="727710"/>
                </a:cubicBezTo>
                <a:cubicBezTo>
                  <a:pt x="489903" y="787083"/>
                  <a:pt x="507048" y="815975"/>
                  <a:pt x="535305" y="855345"/>
                </a:cubicBezTo>
                <a:cubicBezTo>
                  <a:pt x="563562" y="894715"/>
                  <a:pt x="622935" y="963930"/>
                  <a:pt x="622935" y="963930"/>
                </a:cubicBezTo>
                <a:cubicBezTo>
                  <a:pt x="641668" y="986790"/>
                  <a:pt x="634048" y="959803"/>
                  <a:pt x="647700" y="992505"/>
                </a:cubicBezTo>
                <a:cubicBezTo>
                  <a:pt x="661352" y="1025207"/>
                  <a:pt x="685800" y="1127125"/>
                  <a:pt x="704850" y="1160145"/>
                </a:cubicBezTo>
                <a:cubicBezTo>
                  <a:pt x="723900" y="1193165"/>
                  <a:pt x="740728" y="1186180"/>
                  <a:pt x="762000" y="1190625"/>
                </a:cubicBezTo>
                <a:cubicBezTo>
                  <a:pt x="783272" y="1195070"/>
                  <a:pt x="816928" y="1171258"/>
                  <a:pt x="832485" y="1186815"/>
                </a:cubicBezTo>
                <a:cubicBezTo>
                  <a:pt x="848042" y="1202372"/>
                  <a:pt x="851693" y="1243171"/>
                  <a:pt x="855345" y="1283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E842BB4-59AE-4FE0-8838-ECB26C9E07B2}"/>
              </a:ext>
            </a:extLst>
          </p:cNvPr>
          <p:cNvSpPr/>
          <p:nvPr/>
        </p:nvSpPr>
        <p:spPr>
          <a:xfrm>
            <a:off x="3228975" y="3785235"/>
            <a:ext cx="171450" cy="114300"/>
          </a:xfrm>
          <a:custGeom>
            <a:avLst/>
            <a:gdLst>
              <a:gd name="connsiteX0" fmla="*/ 0 w 171450"/>
              <a:gd name="connsiteY0" fmla="*/ 0 h 114300"/>
              <a:gd name="connsiteX1" fmla="*/ 171450 w 171450"/>
              <a:gd name="connsiteY1" fmla="*/ 114300 h 114300"/>
              <a:gd name="connsiteX2" fmla="*/ 171450 w 171450"/>
              <a:gd name="connsiteY2" fmla="*/ 114300 h 114300"/>
              <a:gd name="connsiteX3" fmla="*/ 171450 w 17145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4300">
                <a:moveTo>
                  <a:pt x="0" y="0"/>
                </a:moveTo>
                <a:lnTo>
                  <a:pt x="171450" y="114300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7AC15EC-B55C-4954-A044-4FD48F0CFBCE}"/>
              </a:ext>
            </a:extLst>
          </p:cNvPr>
          <p:cNvSpPr/>
          <p:nvPr/>
        </p:nvSpPr>
        <p:spPr>
          <a:xfrm>
            <a:off x="3238500" y="3787140"/>
            <a:ext cx="158115" cy="129372"/>
          </a:xfrm>
          <a:custGeom>
            <a:avLst/>
            <a:gdLst>
              <a:gd name="connsiteX0" fmla="*/ 0 w 158115"/>
              <a:gd name="connsiteY0" fmla="*/ 0 h 129372"/>
              <a:gd name="connsiteX1" fmla="*/ 26670 w 158115"/>
              <a:gd name="connsiteY1" fmla="*/ 76200 h 129372"/>
              <a:gd name="connsiteX2" fmla="*/ 40005 w 158115"/>
              <a:gd name="connsiteY2" fmla="*/ 108585 h 129372"/>
              <a:gd name="connsiteX3" fmla="*/ 62865 w 158115"/>
              <a:gd name="connsiteY3" fmla="*/ 127635 h 129372"/>
              <a:gd name="connsiteX4" fmla="*/ 81915 w 158115"/>
              <a:gd name="connsiteY4" fmla="*/ 127635 h 129372"/>
              <a:gd name="connsiteX5" fmla="*/ 133350 w 158115"/>
              <a:gd name="connsiteY5" fmla="*/ 120015 h 129372"/>
              <a:gd name="connsiteX6" fmla="*/ 158115 w 158115"/>
              <a:gd name="connsiteY6" fmla="*/ 112395 h 129372"/>
              <a:gd name="connsiteX7" fmla="*/ 158115 w 158115"/>
              <a:gd name="connsiteY7" fmla="*/ 112395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" h="129372">
                <a:moveTo>
                  <a:pt x="0" y="0"/>
                </a:moveTo>
                <a:cubicBezTo>
                  <a:pt x="10001" y="29051"/>
                  <a:pt x="20003" y="58103"/>
                  <a:pt x="26670" y="76200"/>
                </a:cubicBezTo>
                <a:cubicBezTo>
                  <a:pt x="33337" y="94297"/>
                  <a:pt x="33973" y="100013"/>
                  <a:pt x="40005" y="108585"/>
                </a:cubicBezTo>
                <a:cubicBezTo>
                  <a:pt x="46038" y="117158"/>
                  <a:pt x="55880" y="124460"/>
                  <a:pt x="62865" y="127635"/>
                </a:cubicBezTo>
                <a:cubicBezTo>
                  <a:pt x="69850" y="130810"/>
                  <a:pt x="70168" y="128905"/>
                  <a:pt x="81915" y="127635"/>
                </a:cubicBezTo>
                <a:cubicBezTo>
                  <a:pt x="93662" y="126365"/>
                  <a:pt x="120650" y="122555"/>
                  <a:pt x="133350" y="120015"/>
                </a:cubicBezTo>
                <a:cubicBezTo>
                  <a:pt x="146050" y="117475"/>
                  <a:pt x="158115" y="112395"/>
                  <a:pt x="158115" y="112395"/>
                </a:cubicBezTo>
                <a:lnTo>
                  <a:pt x="158115" y="1123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ADA5B0CB-EE22-4D56-9A94-9A2F8E339513}"/>
              </a:ext>
            </a:extLst>
          </p:cNvPr>
          <p:cNvSpPr/>
          <p:nvPr/>
        </p:nvSpPr>
        <p:spPr>
          <a:xfrm>
            <a:off x="3543300" y="3613785"/>
            <a:ext cx="704850" cy="953972"/>
          </a:xfrm>
          <a:custGeom>
            <a:avLst/>
            <a:gdLst>
              <a:gd name="connsiteX0" fmla="*/ 0 w 704850"/>
              <a:gd name="connsiteY0" fmla="*/ 243840 h 953972"/>
              <a:gd name="connsiteX1" fmla="*/ 60960 w 704850"/>
              <a:gd name="connsiteY1" fmla="*/ 318135 h 953972"/>
              <a:gd name="connsiteX2" fmla="*/ 127635 w 704850"/>
              <a:gd name="connsiteY2" fmla="*/ 436245 h 953972"/>
              <a:gd name="connsiteX3" fmla="*/ 196215 w 704850"/>
              <a:gd name="connsiteY3" fmla="*/ 581025 h 953972"/>
              <a:gd name="connsiteX4" fmla="*/ 234315 w 704850"/>
              <a:gd name="connsiteY4" fmla="*/ 708660 h 953972"/>
              <a:gd name="connsiteX5" fmla="*/ 259080 w 704850"/>
              <a:gd name="connsiteY5" fmla="*/ 845820 h 953972"/>
              <a:gd name="connsiteX6" fmla="*/ 268605 w 704850"/>
              <a:gd name="connsiteY6" fmla="*/ 925830 h 953972"/>
              <a:gd name="connsiteX7" fmla="*/ 270510 w 704850"/>
              <a:gd name="connsiteY7" fmla="*/ 950595 h 953972"/>
              <a:gd name="connsiteX8" fmla="*/ 390525 w 704850"/>
              <a:gd name="connsiteY8" fmla="*/ 859155 h 953972"/>
              <a:gd name="connsiteX9" fmla="*/ 493395 w 704850"/>
              <a:gd name="connsiteY9" fmla="*/ 782955 h 953972"/>
              <a:gd name="connsiteX10" fmla="*/ 558165 w 704850"/>
              <a:gd name="connsiteY10" fmla="*/ 733425 h 953972"/>
              <a:gd name="connsiteX11" fmla="*/ 577215 w 704850"/>
              <a:gd name="connsiteY11" fmla="*/ 712470 h 953972"/>
              <a:gd name="connsiteX12" fmla="*/ 520065 w 704850"/>
              <a:gd name="connsiteY12" fmla="*/ 541020 h 953972"/>
              <a:gd name="connsiteX13" fmla="*/ 489585 w 704850"/>
              <a:gd name="connsiteY13" fmla="*/ 445770 h 953972"/>
              <a:gd name="connsiteX14" fmla="*/ 449580 w 704850"/>
              <a:gd name="connsiteY14" fmla="*/ 323850 h 953972"/>
              <a:gd name="connsiteX15" fmla="*/ 422910 w 704850"/>
              <a:gd name="connsiteY15" fmla="*/ 190500 h 953972"/>
              <a:gd name="connsiteX16" fmla="*/ 409575 w 704850"/>
              <a:gd name="connsiteY16" fmla="*/ 104775 h 953972"/>
              <a:gd name="connsiteX17" fmla="*/ 405765 w 704850"/>
              <a:gd name="connsiteY17" fmla="*/ 68580 h 953972"/>
              <a:gd name="connsiteX18" fmla="*/ 419100 w 704850"/>
              <a:gd name="connsiteY18" fmla="*/ 32385 h 953972"/>
              <a:gd name="connsiteX19" fmla="*/ 523875 w 704850"/>
              <a:gd name="connsiteY19" fmla="*/ 17145 h 953972"/>
              <a:gd name="connsiteX20" fmla="*/ 704850 w 704850"/>
              <a:gd name="connsiteY20" fmla="*/ 0 h 95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850" h="953972">
                <a:moveTo>
                  <a:pt x="0" y="243840"/>
                </a:moveTo>
                <a:cubicBezTo>
                  <a:pt x="19844" y="264954"/>
                  <a:pt x="39688" y="286068"/>
                  <a:pt x="60960" y="318135"/>
                </a:cubicBezTo>
                <a:cubicBezTo>
                  <a:pt x="82232" y="350202"/>
                  <a:pt x="105093" y="392430"/>
                  <a:pt x="127635" y="436245"/>
                </a:cubicBezTo>
                <a:cubicBezTo>
                  <a:pt x="150178" y="480060"/>
                  <a:pt x="178435" y="535623"/>
                  <a:pt x="196215" y="581025"/>
                </a:cubicBezTo>
                <a:cubicBezTo>
                  <a:pt x="213995" y="626428"/>
                  <a:pt x="223837" y="664527"/>
                  <a:pt x="234315" y="708660"/>
                </a:cubicBezTo>
                <a:cubicBezTo>
                  <a:pt x="244793" y="752793"/>
                  <a:pt x="253365" y="809625"/>
                  <a:pt x="259080" y="845820"/>
                </a:cubicBezTo>
                <a:cubicBezTo>
                  <a:pt x="264795" y="882015"/>
                  <a:pt x="266700" y="908368"/>
                  <a:pt x="268605" y="925830"/>
                </a:cubicBezTo>
                <a:cubicBezTo>
                  <a:pt x="270510" y="943293"/>
                  <a:pt x="250190" y="961708"/>
                  <a:pt x="270510" y="950595"/>
                </a:cubicBezTo>
                <a:cubicBezTo>
                  <a:pt x="290830" y="939483"/>
                  <a:pt x="353377" y="887095"/>
                  <a:pt x="390525" y="859155"/>
                </a:cubicBezTo>
                <a:cubicBezTo>
                  <a:pt x="427673" y="831215"/>
                  <a:pt x="493395" y="782955"/>
                  <a:pt x="493395" y="782955"/>
                </a:cubicBezTo>
                <a:cubicBezTo>
                  <a:pt x="521335" y="762000"/>
                  <a:pt x="544195" y="745172"/>
                  <a:pt x="558165" y="733425"/>
                </a:cubicBezTo>
                <a:cubicBezTo>
                  <a:pt x="572135" y="721678"/>
                  <a:pt x="583565" y="744538"/>
                  <a:pt x="577215" y="712470"/>
                </a:cubicBezTo>
                <a:cubicBezTo>
                  <a:pt x="570865" y="680402"/>
                  <a:pt x="534670" y="585470"/>
                  <a:pt x="520065" y="541020"/>
                </a:cubicBezTo>
                <a:cubicBezTo>
                  <a:pt x="505460" y="496570"/>
                  <a:pt x="501333" y="481965"/>
                  <a:pt x="489585" y="445770"/>
                </a:cubicBezTo>
                <a:cubicBezTo>
                  <a:pt x="477838" y="409575"/>
                  <a:pt x="460693" y="366395"/>
                  <a:pt x="449580" y="323850"/>
                </a:cubicBezTo>
                <a:cubicBezTo>
                  <a:pt x="438468" y="281305"/>
                  <a:pt x="429578" y="227013"/>
                  <a:pt x="422910" y="190500"/>
                </a:cubicBezTo>
                <a:cubicBezTo>
                  <a:pt x="416242" y="153987"/>
                  <a:pt x="412432" y="125095"/>
                  <a:pt x="409575" y="104775"/>
                </a:cubicBezTo>
                <a:cubicBezTo>
                  <a:pt x="406718" y="84455"/>
                  <a:pt x="404178" y="80645"/>
                  <a:pt x="405765" y="68580"/>
                </a:cubicBezTo>
                <a:cubicBezTo>
                  <a:pt x="407352" y="56515"/>
                  <a:pt x="399415" y="40957"/>
                  <a:pt x="419100" y="32385"/>
                </a:cubicBezTo>
                <a:cubicBezTo>
                  <a:pt x="438785" y="23813"/>
                  <a:pt x="476250" y="22542"/>
                  <a:pt x="523875" y="17145"/>
                </a:cubicBezTo>
                <a:cubicBezTo>
                  <a:pt x="571500" y="11748"/>
                  <a:pt x="638175" y="5874"/>
                  <a:pt x="7048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627AB8E-6DB9-4C0E-B8F0-E61E6A383DEE}"/>
              </a:ext>
            </a:extLst>
          </p:cNvPr>
          <p:cNvSpPr/>
          <p:nvPr/>
        </p:nvSpPr>
        <p:spPr>
          <a:xfrm>
            <a:off x="3378694" y="3934806"/>
            <a:ext cx="339937" cy="782105"/>
          </a:xfrm>
          <a:custGeom>
            <a:avLst/>
            <a:gdLst>
              <a:gd name="connsiteX0" fmla="*/ 16016 w 339937"/>
              <a:gd name="connsiteY0" fmla="*/ 778164 h 782105"/>
              <a:gd name="connsiteX1" fmla="*/ 2681 w 339937"/>
              <a:gd name="connsiteY1" fmla="*/ 633384 h 782105"/>
              <a:gd name="connsiteX2" fmla="*/ 44591 w 339937"/>
              <a:gd name="connsiteY2" fmla="*/ 509559 h 782105"/>
              <a:gd name="connsiteX3" fmla="*/ 88406 w 339937"/>
              <a:gd name="connsiteY3" fmla="*/ 359064 h 782105"/>
              <a:gd name="connsiteX4" fmla="*/ 78881 w 339937"/>
              <a:gd name="connsiteY4" fmla="*/ 218094 h 782105"/>
              <a:gd name="connsiteX5" fmla="*/ 56021 w 339937"/>
              <a:gd name="connsiteY5" fmla="*/ 107604 h 782105"/>
              <a:gd name="connsiteX6" fmla="*/ 46496 w 339937"/>
              <a:gd name="connsiteY6" fmla="*/ 21879 h 782105"/>
              <a:gd name="connsiteX7" fmla="*/ 76976 w 339937"/>
              <a:gd name="connsiteY7" fmla="*/ 2829 h 782105"/>
              <a:gd name="connsiteX8" fmla="*/ 137936 w 339937"/>
              <a:gd name="connsiteY8" fmla="*/ 69504 h 782105"/>
              <a:gd name="connsiteX9" fmla="*/ 238901 w 339937"/>
              <a:gd name="connsiteY9" fmla="*/ 280959 h 782105"/>
              <a:gd name="connsiteX10" fmla="*/ 282716 w 339937"/>
              <a:gd name="connsiteY10" fmla="*/ 374304 h 782105"/>
              <a:gd name="connsiteX11" fmla="*/ 320816 w 339937"/>
              <a:gd name="connsiteY11" fmla="*/ 568614 h 782105"/>
              <a:gd name="connsiteX12" fmla="*/ 332246 w 339937"/>
              <a:gd name="connsiteY12" fmla="*/ 644814 h 782105"/>
              <a:gd name="connsiteX13" fmla="*/ 334151 w 339937"/>
              <a:gd name="connsiteY13" fmla="*/ 686724 h 782105"/>
              <a:gd name="connsiteX14" fmla="*/ 254141 w 339937"/>
              <a:gd name="connsiteY14" fmla="*/ 709584 h 782105"/>
              <a:gd name="connsiteX15" fmla="*/ 164606 w 339937"/>
              <a:gd name="connsiteY15" fmla="*/ 730539 h 782105"/>
              <a:gd name="connsiteX16" fmla="*/ 111266 w 339937"/>
              <a:gd name="connsiteY16" fmla="*/ 741969 h 782105"/>
              <a:gd name="connsiteX17" fmla="*/ 16016 w 339937"/>
              <a:gd name="connsiteY17" fmla="*/ 778164 h 78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937" h="782105">
                <a:moveTo>
                  <a:pt x="16016" y="778164"/>
                </a:moveTo>
                <a:cubicBezTo>
                  <a:pt x="-2081" y="760067"/>
                  <a:pt x="-2081" y="678151"/>
                  <a:pt x="2681" y="633384"/>
                </a:cubicBezTo>
                <a:cubicBezTo>
                  <a:pt x="7443" y="588617"/>
                  <a:pt x="30303" y="555279"/>
                  <a:pt x="44591" y="509559"/>
                </a:cubicBezTo>
                <a:cubicBezTo>
                  <a:pt x="58879" y="463839"/>
                  <a:pt x="82691" y="407641"/>
                  <a:pt x="88406" y="359064"/>
                </a:cubicBezTo>
                <a:cubicBezTo>
                  <a:pt x="94121" y="310487"/>
                  <a:pt x="84279" y="260004"/>
                  <a:pt x="78881" y="218094"/>
                </a:cubicBezTo>
                <a:cubicBezTo>
                  <a:pt x="73484" y="176184"/>
                  <a:pt x="61419" y="140306"/>
                  <a:pt x="56021" y="107604"/>
                </a:cubicBezTo>
                <a:cubicBezTo>
                  <a:pt x="50624" y="74901"/>
                  <a:pt x="43004" y="39341"/>
                  <a:pt x="46496" y="21879"/>
                </a:cubicBezTo>
                <a:cubicBezTo>
                  <a:pt x="49988" y="4417"/>
                  <a:pt x="61736" y="-5108"/>
                  <a:pt x="76976" y="2829"/>
                </a:cubicBezTo>
                <a:cubicBezTo>
                  <a:pt x="92216" y="10766"/>
                  <a:pt x="110949" y="23149"/>
                  <a:pt x="137936" y="69504"/>
                </a:cubicBezTo>
                <a:cubicBezTo>
                  <a:pt x="164923" y="115859"/>
                  <a:pt x="214771" y="230159"/>
                  <a:pt x="238901" y="280959"/>
                </a:cubicBezTo>
                <a:cubicBezTo>
                  <a:pt x="263031" y="331759"/>
                  <a:pt x="269064" y="326362"/>
                  <a:pt x="282716" y="374304"/>
                </a:cubicBezTo>
                <a:cubicBezTo>
                  <a:pt x="296368" y="422246"/>
                  <a:pt x="312561" y="523529"/>
                  <a:pt x="320816" y="568614"/>
                </a:cubicBezTo>
                <a:cubicBezTo>
                  <a:pt x="329071" y="613699"/>
                  <a:pt x="330024" y="625129"/>
                  <a:pt x="332246" y="644814"/>
                </a:cubicBezTo>
                <a:cubicBezTo>
                  <a:pt x="334469" y="664499"/>
                  <a:pt x="347168" y="675929"/>
                  <a:pt x="334151" y="686724"/>
                </a:cubicBezTo>
                <a:cubicBezTo>
                  <a:pt x="321134" y="697519"/>
                  <a:pt x="282398" y="702282"/>
                  <a:pt x="254141" y="709584"/>
                </a:cubicBezTo>
                <a:cubicBezTo>
                  <a:pt x="225884" y="716886"/>
                  <a:pt x="188418" y="725142"/>
                  <a:pt x="164606" y="730539"/>
                </a:cubicBezTo>
                <a:cubicBezTo>
                  <a:pt x="140794" y="735936"/>
                  <a:pt x="129363" y="737524"/>
                  <a:pt x="111266" y="741969"/>
                </a:cubicBezTo>
                <a:cubicBezTo>
                  <a:pt x="93169" y="746414"/>
                  <a:pt x="34113" y="796261"/>
                  <a:pt x="16016" y="7781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6DF44B9-0E99-4D6E-B466-206321C588F2}"/>
              </a:ext>
            </a:extLst>
          </p:cNvPr>
          <p:cNvSpPr/>
          <p:nvPr/>
        </p:nvSpPr>
        <p:spPr>
          <a:xfrm>
            <a:off x="4020351" y="3663949"/>
            <a:ext cx="435538" cy="634448"/>
          </a:xfrm>
          <a:custGeom>
            <a:avLst/>
            <a:gdLst>
              <a:gd name="connsiteX0" fmla="*/ 313524 w 435538"/>
              <a:gd name="connsiteY0" fmla="*/ 1271 h 634448"/>
              <a:gd name="connsiteX1" fmla="*/ 113499 w 435538"/>
              <a:gd name="connsiteY1" fmla="*/ 27941 h 634448"/>
              <a:gd name="connsiteX2" fmla="*/ 37299 w 435538"/>
              <a:gd name="connsiteY2" fmla="*/ 33656 h 634448"/>
              <a:gd name="connsiteX3" fmla="*/ 1104 w 435538"/>
              <a:gd name="connsiteY3" fmla="*/ 41276 h 634448"/>
              <a:gd name="connsiteX4" fmla="*/ 10629 w 435538"/>
              <a:gd name="connsiteY4" fmla="*/ 83186 h 634448"/>
              <a:gd name="connsiteX5" fmla="*/ 23964 w 435538"/>
              <a:gd name="connsiteY5" fmla="*/ 187961 h 634448"/>
              <a:gd name="connsiteX6" fmla="*/ 67779 w 435538"/>
              <a:gd name="connsiteY6" fmla="*/ 342266 h 634448"/>
              <a:gd name="connsiteX7" fmla="*/ 103974 w 435538"/>
              <a:gd name="connsiteY7" fmla="*/ 454661 h 634448"/>
              <a:gd name="connsiteX8" fmla="*/ 155409 w 435538"/>
              <a:gd name="connsiteY8" fmla="*/ 614681 h 634448"/>
              <a:gd name="connsiteX9" fmla="*/ 161124 w 435538"/>
              <a:gd name="connsiteY9" fmla="*/ 620396 h 634448"/>
              <a:gd name="connsiteX10" fmla="*/ 324954 w 435538"/>
              <a:gd name="connsiteY10" fmla="*/ 509906 h 634448"/>
              <a:gd name="connsiteX11" fmla="*/ 391629 w 435538"/>
              <a:gd name="connsiteY11" fmla="*/ 456566 h 634448"/>
              <a:gd name="connsiteX12" fmla="*/ 435444 w 435538"/>
              <a:gd name="connsiteY12" fmla="*/ 424181 h 634448"/>
              <a:gd name="connsiteX13" fmla="*/ 380199 w 435538"/>
              <a:gd name="connsiteY13" fmla="*/ 252731 h 634448"/>
              <a:gd name="connsiteX14" fmla="*/ 349719 w 435538"/>
              <a:gd name="connsiteY14" fmla="*/ 153671 h 634448"/>
              <a:gd name="connsiteX15" fmla="*/ 332574 w 435538"/>
              <a:gd name="connsiteY15" fmla="*/ 73661 h 634448"/>
              <a:gd name="connsiteX16" fmla="*/ 313524 w 435538"/>
              <a:gd name="connsiteY16" fmla="*/ 1271 h 6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538" h="634448">
                <a:moveTo>
                  <a:pt x="313524" y="1271"/>
                </a:moveTo>
                <a:cubicBezTo>
                  <a:pt x="277012" y="-6349"/>
                  <a:pt x="159536" y="22544"/>
                  <a:pt x="113499" y="27941"/>
                </a:cubicBezTo>
                <a:cubicBezTo>
                  <a:pt x="67462" y="33338"/>
                  <a:pt x="56031" y="31434"/>
                  <a:pt x="37299" y="33656"/>
                </a:cubicBezTo>
                <a:cubicBezTo>
                  <a:pt x="18567" y="35878"/>
                  <a:pt x="5549" y="33021"/>
                  <a:pt x="1104" y="41276"/>
                </a:cubicBezTo>
                <a:cubicBezTo>
                  <a:pt x="-3341" y="49531"/>
                  <a:pt x="6819" y="58739"/>
                  <a:pt x="10629" y="83186"/>
                </a:cubicBezTo>
                <a:cubicBezTo>
                  <a:pt x="14439" y="107633"/>
                  <a:pt x="14439" y="144781"/>
                  <a:pt x="23964" y="187961"/>
                </a:cubicBezTo>
                <a:cubicBezTo>
                  <a:pt x="33489" y="231141"/>
                  <a:pt x="54444" y="297816"/>
                  <a:pt x="67779" y="342266"/>
                </a:cubicBezTo>
                <a:cubicBezTo>
                  <a:pt x="81114" y="386716"/>
                  <a:pt x="103974" y="454661"/>
                  <a:pt x="103974" y="454661"/>
                </a:cubicBezTo>
                <a:cubicBezTo>
                  <a:pt x="118579" y="500063"/>
                  <a:pt x="145884" y="587059"/>
                  <a:pt x="155409" y="614681"/>
                </a:cubicBezTo>
                <a:cubicBezTo>
                  <a:pt x="164934" y="642303"/>
                  <a:pt x="132866" y="637859"/>
                  <a:pt x="161124" y="620396"/>
                </a:cubicBezTo>
                <a:cubicBezTo>
                  <a:pt x="189382" y="602933"/>
                  <a:pt x="286536" y="537211"/>
                  <a:pt x="324954" y="509906"/>
                </a:cubicBezTo>
                <a:cubicBezTo>
                  <a:pt x="363372" y="482601"/>
                  <a:pt x="373214" y="470854"/>
                  <a:pt x="391629" y="456566"/>
                </a:cubicBezTo>
                <a:cubicBezTo>
                  <a:pt x="410044" y="442279"/>
                  <a:pt x="437349" y="458154"/>
                  <a:pt x="435444" y="424181"/>
                </a:cubicBezTo>
                <a:cubicBezTo>
                  <a:pt x="433539" y="390209"/>
                  <a:pt x="394486" y="297816"/>
                  <a:pt x="380199" y="252731"/>
                </a:cubicBezTo>
                <a:cubicBezTo>
                  <a:pt x="365912" y="207646"/>
                  <a:pt x="357656" y="183516"/>
                  <a:pt x="349719" y="153671"/>
                </a:cubicBezTo>
                <a:cubicBezTo>
                  <a:pt x="341782" y="123826"/>
                  <a:pt x="338606" y="98426"/>
                  <a:pt x="332574" y="73661"/>
                </a:cubicBezTo>
                <a:cubicBezTo>
                  <a:pt x="326542" y="48896"/>
                  <a:pt x="350036" y="8891"/>
                  <a:pt x="313524" y="127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03DE8C-301F-46BA-9BA3-0E993B082D66}"/>
              </a:ext>
            </a:extLst>
          </p:cNvPr>
          <p:cNvSpPr/>
          <p:nvPr/>
        </p:nvSpPr>
        <p:spPr>
          <a:xfrm>
            <a:off x="4307205" y="3248025"/>
            <a:ext cx="429403" cy="352425"/>
          </a:xfrm>
          <a:custGeom>
            <a:avLst/>
            <a:gdLst>
              <a:gd name="connsiteX0" fmla="*/ 0 w 429403"/>
              <a:gd name="connsiteY0" fmla="*/ 352425 h 352425"/>
              <a:gd name="connsiteX1" fmla="*/ 198120 w 429403"/>
              <a:gd name="connsiteY1" fmla="*/ 278130 h 352425"/>
              <a:gd name="connsiteX2" fmla="*/ 333375 w 429403"/>
              <a:gd name="connsiteY2" fmla="*/ 230505 h 352425"/>
              <a:gd name="connsiteX3" fmla="*/ 381000 w 429403"/>
              <a:gd name="connsiteY3" fmla="*/ 205740 h 352425"/>
              <a:gd name="connsiteX4" fmla="*/ 422910 w 429403"/>
              <a:gd name="connsiteY4" fmla="*/ 121920 h 352425"/>
              <a:gd name="connsiteX5" fmla="*/ 428625 w 429403"/>
              <a:gd name="connsiteY5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3" h="352425">
                <a:moveTo>
                  <a:pt x="0" y="352425"/>
                </a:moveTo>
                <a:lnTo>
                  <a:pt x="198120" y="278130"/>
                </a:lnTo>
                <a:cubicBezTo>
                  <a:pt x="253682" y="257810"/>
                  <a:pt x="302895" y="242570"/>
                  <a:pt x="333375" y="230505"/>
                </a:cubicBezTo>
                <a:cubicBezTo>
                  <a:pt x="363855" y="218440"/>
                  <a:pt x="366078" y="223837"/>
                  <a:pt x="381000" y="205740"/>
                </a:cubicBezTo>
                <a:cubicBezTo>
                  <a:pt x="395922" y="187643"/>
                  <a:pt x="414973" y="156210"/>
                  <a:pt x="422910" y="121920"/>
                </a:cubicBezTo>
                <a:cubicBezTo>
                  <a:pt x="430848" y="87630"/>
                  <a:pt x="429736" y="43815"/>
                  <a:pt x="428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6BA6777-083F-4A46-A6DB-654DD6965FD0}"/>
              </a:ext>
            </a:extLst>
          </p:cNvPr>
          <p:cNvSpPr/>
          <p:nvPr/>
        </p:nvSpPr>
        <p:spPr>
          <a:xfrm>
            <a:off x="4726305" y="3253740"/>
            <a:ext cx="81632" cy="316230"/>
          </a:xfrm>
          <a:custGeom>
            <a:avLst/>
            <a:gdLst>
              <a:gd name="connsiteX0" fmla="*/ 78105 w 81632"/>
              <a:gd name="connsiteY0" fmla="*/ 0 h 316230"/>
              <a:gd name="connsiteX1" fmla="*/ 76200 w 81632"/>
              <a:gd name="connsiteY1" fmla="*/ 120015 h 316230"/>
              <a:gd name="connsiteX2" fmla="*/ 26670 w 81632"/>
              <a:gd name="connsiteY2" fmla="*/ 234315 h 316230"/>
              <a:gd name="connsiteX3" fmla="*/ 7620 w 81632"/>
              <a:gd name="connsiteY3" fmla="*/ 260985 h 316230"/>
              <a:gd name="connsiteX4" fmla="*/ 0 w 81632"/>
              <a:gd name="connsiteY4" fmla="*/ 31623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2" h="316230">
                <a:moveTo>
                  <a:pt x="78105" y="0"/>
                </a:moveTo>
                <a:cubicBezTo>
                  <a:pt x="81438" y="40481"/>
                  <a:pt x="84772" y="80963"/>
                  <a:pt x="76200" y="120015"/>
                </a:cubicBezTo>
                <a:cubicBezTo>
                  <a:pt x="67628" y="159067"/>
                  <a:pt x="38100" y="210820"/>
                  <a:pt x="26670" y="234315"/>
                </a:cubicBezTo>
                <a:cubicBezTo>
                  <a:pt x="15240" y="257810"/>
                  <a:pt x="12065" y="247333"/>
                  <a:pt x="7620" y="260985"/>
                </a:cubicBezTo>
                <a:cubicBezTo>
                  <a:pt x="3175" y="274637"/>
                  <a:pt x="1587" y="295433"/>
                  <a:pt x="0" y="31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1EFC52C-04E2-4070-895B-219F5FB9DE29}"/>
              </a:ext>
            </a:extLst>
          </p:cNvPr>
          <p:cNvSpPr/>
          <p:nvPr/>
        </p:nvSpPr>
        <p:spPr>
          <a:xfrm>
            <a:off x="4411980" y="3540695"/>
            <a:ext cx="266844" cy="109285"/>
          </a:xfrm>
          <a:custGeom>
            <a:avLst/>
            <a:gdLst>
              <a:gd name="connsiteX0" fmla="*/ 0 w 266844"/>
              <a:gd name="connsiteY0" fmla="*/ 109285 h 109285"/>
              <a:gd name="connsiteX1" fmla="*/ 112395 w 266844"/>
              <a:gd name="connsiteY1" fmla="*/ 57850 h 109285"/>
              <a:gd name="connsiteX2" fmla="*/ 201930 w 266844"/>
              <a:gd name="connsiteY2" fmla="*/ 23560 h 109285"/>
              <a:gd name="connsiteX3" fmla="*/ 259080 w 266844"/>
              <a:gd name="connsiteY3" fmla="*/ 700 h 109285"/>
              <a:gd name="connsiteX4" fmla="*/ 264795 w 266844"/>
              <a:gd name="connsiteY4" fmla="*/ 50230 h 1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4" h="109285">
                <a:moveTo>
                  <a:pt x="0" y="109285"/>
                </a:moveTo>
                <a:cubicBezTo>
                  <a:pt x="39370" y="90711"/>
                  <a:pt x="78740" y="72137"/>
                  <a:pt x="112395" y="57850"/>
                </a:cubicBezTo>
                <a:cubicBezTo>
                  <a:pt x="146050" y="43562"/>
                  <a:pt x="177483" y="33085"/>
                  <a:pt x="201930" y="23560"/>
                </a:cubicBezTo>
                <a:cubicBezTo>
                  <a:pt x="226378" y="14035"/>
                  <a:pt x="248603" y="-3745"/>
                  <a:pt x="259080" y="700"/>
                </a:cubicBezTo>
                <a:cubicBezTo>
                  <a:pt x="269557" y="5145"/>
                  <a:pt x="267176" y="27687"/>
                  <a:pt x="264795" y="50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9D5A852-5E6C-4773-BC9D-31CE6A70B2C9}"/>
              </a:ext>
            </a:extLst>
          </p:cNvPr>
          <p:cNvSpPr/>
          <p:nvPr/>
        </p:nvSpPr>
        <p:spPr>
          <a:xfrm>
            <a:off x="4406265" y="3648075"/>
            <a:ext cx="445617" cy="424620"/>
          </a:xfrm>
          <a:custGeom>
            <a:avLst/>
            <a:gdLst>
              <a:gd name="connsiteX0" fmla="*/ 0 w 445617"/>
              <a:gd name="connsiteY0" fmla="*/ 0 h 424620"/>
              <a:gd name="connsiteX1" fmla="*/ 30480 w 445617"/>
              <a:gd name="connsiteY1" fmla="*/ 144780 h 424620"/>
              <a:gd name="connsiteX2" fmla="*/ 59055 w 445617"/>
              <a:gd name="connsiteY2" fmla="*/ 234315 h 424620"/>
              <a:gd name="connsiteX3" fmla="*/ 93345 w 445617"/>
              <a:gd name="connsiteY3" fmla="*/ 348615 h 424620"/>
              <a:gd name="connsiteX4" fmla="*/ 120015 w 445617"/>
              <a:gd name="connsiteY4" fmla="*/ 419100 h 424620"/>
              <a:gd name="connsiteX5" fmla="*/ 146685 w 445617"/>
              <a:gd name="connsiteY5" fmla="*/ 417195 h 424620"/>
              <a:gd name="connsiteX6" fmla="*/ 207645 w 445617"/>
              <a:gd name="connsiteY6" fmla="*/ 394335 h 424620"/>
              <a:gd name="connsiteX7" fmla="*/ 270510 w 445617"/>
              <a:gd name="connsiteY7" fmla="*/ 367665 h 424620"/>
              <a:gd name="connsiteX8" fmla="*/ 371475 w 445617"/>
              <a:gd name="connsiteY8" fmla="*/ 329565 h 424620"/>
              <a:gd name="connsiteX9" fmla="*/ 436245 w 445617"/>
              <a:gd name="connsiteY9" fmla="*/ 306705 h 424620"/>
              <a:gd name="connsiteX10" fmla="*/ 443865 w 445617"/>
              <a:gd name="connsiteY10" fmla="*/ 306705 h 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17" h="424620">
                <a:moveTo>
                  <a:pt x="0" y="0"/>
                </a:moveTo>
                <a:cubicBezTo>
                  <a:pt x="10319" y="52864"/>
                  <a:pt x="20638" y="105728"/>
                  <a:pt x="30480" y="144780"/>
                </a:cubicBezTo>
                <a:cubicBezTo>
                  <a:pt x="40323" y="183833"/>
                  <a:pt x="48578" y="200343"/>
                  <a:pt x="59055" y="234315"/>
                </a:cubicBezTo>
                <a:cubicBezTo>
                  <a:pt x="69533" y="268288"/>
                  <a:pt x="83185" y="317818"/>
                  <a:pt x="93345" y="348615"/>
                </a:cubicBezTo>
                <a:cubicBezTo>
                  <a:pt x="103505" y="379412"/>
                  <a:pt x="111125" y="407670"/>
                  <a:pt x="120015" y="419100"/>
                </a:cubicBezTo>
                <a:cubicBezTo>
                  <a:pt x="128905" y="430530"/>
                  <a:pt x="132080" y="421322"/>
                  <a:pt x="146685" y="417195"/>
                </a:cubicBezTo>
                <a:cubicBezTo>
                  <a:pt x="161290" y="413068"/>
                  <a:pt x="187008" y="402590"/>
                  <a:pt x="207645" y="394335"/>
                </a:cubicBezTo>
                <a:cubicBezTo>
                  <a:pt x="228283" y="386080"/>
                  <a:pt x="243205" y="378460"/>
                  <a:pt x="270510" y="367665"/>
                </a:cubicBezTo>
                <a:cubicBezTo>
                  <a:pt x="297815" y="356870"/>
                  <a:pt x="343853" y="339725"/>
                  <a:pt x="371475" y="329565"/>
                </a:cubicBezTo>
                <a:cubicBezTo>
                  <a:pt x="399097" y="319405"/>
                  <a:pt x="424180" y="310515"/>
                  <a:pt x="436245" y="306705"/>
                </a:cubicBezTo>
                <a:cubicBezTo>
                  <a:pt x="448310" y="302895"/>
                  <a:pt x="446087" y="304800"/>
                  <a:pt x="443865" y="30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8D093111-230F-4F24-B28B-48723A8DC8CD}"/>
              </a:ext>
            </a:extLst>
          </p:cNvPr>
          <p:cNvSpPr/>
          <p:nvPr/>
        </p:nvSpPr>
        <p:spPr>
          <a:xfrm>
            <a:off x="2573033" y="4038600"/>
            <a:ext cx="845146" cy="850587"/>
          </a:xfrm>
          <a:custGeom>
            <a:avLst/>
            <a:gdLst>
              <a:gd name="connsiteX0" fmla="*/ 808342 w 845146"/>
              <a:gd name="connsiteY0" fmla="*/ 0 h 850587"/>
              <a:gd name="connsiteX1" fmla="*/ 833107 w 845146"/>
              <a:gd name="connsiteY1" fmla="*/ 118110 h 850587"/>
              <a:gd name="connsiteX2" fmla="*/ 842632 w 845146"/>
              <a:gd name="connsiteY2" fmla="*/ 194310 h 850587"/>
              <a:gd name="connsiteX3" fmla="*/ 842632 w 845146"/>
              <a:gd name="connsiteY3" fmla="*/ 262890 h 850587"/>
              <a:gd name="connsiteX4" fmla="*/ 814057 w 845146"/>
              <a:gd name="connsiteY4" fmla="*/ 365760 h 850587"/>
              <a:gd name="connsiteX5" fmla="*/ 783577 w 845146"/>
              <a:gd name="connsiteY5" fmla="*/ 447675 h 850587"/>
              <a:gd name="connsiteX6" fmla="*/ 756907 w 845146"/>
              <a:gd name="connsiteY6" fmla="*/ 544830 h 850587"/>
              <a:gd name="connsiteX7" fmla="*/ 766432 w 845146"/>
              <a:gd name="connsiteY7" fmla="*/ 661035 h 850587"/>
              <a:gd name="connsiteX8" fmla="*/ 774052 w 845146"/>
              <a:gd name="connsiteY8" fmla="*/ 695325 h 850587"/>
              <a:gd name="connsiteX9" fmla="*/ 709282 w 845146"/>
              <a:gd name="connsiteY9" fmla="*/ 714375 h 850587"/>
              <a:gd name="connsiteX10" fmla="*/ 648322 w 845146"/>
              <a:gd name="connsiteY10" fmla="*/ 731520 h 850587"/>
              <a:gd name="connsiteX11" fmla="*/ 585457 w 845146"/>
              <a:gd name="connsiteY11" fmla="*/ 746760 h 850587"/>
              <a:gd name="connsiteX12" fmla="*/ 507352 w 845146"/>
              <a:gd name="connsiteY12" fmla="*/ 763905 h 850587"/>
              <a:gd name="connsiteX13" fmla="*/ 402577 w 845146"/>
              <a:gd name="connsiteY13" fmla="*/ 786765 h 850587"/>
              <a:gd name="connsiteX14" fmla="*/ 278752 w 845146"/>
              <a:gd name="connsiteY14" fmla="*/ 821055 h 850587"/>
              <a:gd name="connsiteX15" fmla="*/ 202552 w 845146"/>
              <a:gd name="connsiteY15" fmla="*/ 828675 h 850587"/>
              <a:gd name="connsiteX16" fmla="*/ 97777 w 845146"/>
              <a:gd name="connsiteY16" fmla="*/ 843915 h 850587"/>
              <a:gd name="connsiteX17" fmla="*/ 90157 w 845146"/>
              <a:gd name="connsiteY17" fmla="*/ 843915 h 850587"/>
              <a:gd name="connsiteX18" fmla="*/ 40627 w 845146"/>
              <a:gd name="connsiteY18" fmla="*/ 762000 h 850587"/>
              <a:gd name="connsiteX19" fmla="*/ 34912 w 845146"/>
              <a:gd name="connsiteY19" fmla="*/ 552450 h 850587"/>
              <a:gd name="connsiteX20" fmla="*/ 25387 w 845146"/>
              <a:gd name="connsiteY20" fmla="*/ 478155 h 850587"/>
              <a:gd name="connsiteX21" fmla="*/ 12052 w 845146"/>
              <a:gd name="connsiteY21" fmla="*/ 373380 h 850587"/>
              <a:gd name="connsiteX22" fmla="*/ 622 w 845146"/>
              <a:gd name="connsiteY22" fmla="*/ 320040 h 850587"/>
              <a:gd name="connsiteX23" fmla="*/ 2527 w 845146"/>
              <a:gd name="connsiteY23" fmla="*/ 321945 h 8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5146" h="850587">
                <a:moveTo>
                  <a:pt x="808342" y="0"/>
                </a:moveTo>
                <a:cubicBezTo>
                  <a:pt x="817867" y="42862"/>
                  <a:pt x="827392" y="85725"/>
                  <a:pt x="833107" y="118110"/>
                </a:cubicBezTo>
                <a:cubicBezTo>
                  <a:pt x="838822" y="150495"/>
                  <a:pt x="841045" y="170180"/>
                  <a:pt x="842632" y="194310"/>
                </a:cubicBezTo>
                <a:cubicBezTo>
                  <a:pt x="844219" y="218440"/>
                  <a:pt x="847394" y="234315"/>
                  <a:pt x="842632" y="262890"/>
                </a:cubicBezTo>
                <a:cubicBezTo>
                  <a:pt x="837870" y="291465"/>
                  <a:pt x="823900" y="334963"/>
                  <a:pt x="814057" y="365760"/>
                </a:cubicBezTo>
                <a:cubicBezTo>
                  <a:pt x="804214" y="396558"/>
                  <a:pt x="793102" y="417830"/>
                  <a:pt x="783577" y="447675"/>
                </a:cubicBezTo>
                <a:cubicBezTo>
                  <a:pt x="774052" y="477520"/>
                  <a:pt x="759764" y="509270"/>
                  <a:pt x="756907" y="544830"/>
                </a:cubicBezTo>
                <a:cubicBezTo>
                  <a:pt x="754050" y="580390"/>
                  <a:pt x="763574" y="635953"/>
                  <a:pt x="766432" y="661035"/>
                </a:cubicBezTo>
                <a:cubicBezTo>
                  <a:pt x="769289" y="686118"/>
                  <a:pt x="783577" y="686435"/>
                  <a:pt x="774052" y="695325"/>
                </a:cubicBezTo>
                <a:cubicBezTo>
                  <a:pt x="764527" y="704215"/>
                  <a:pt x="709282" y="714375"/>
                  <a:pt x="709282" y="714375"/>
                </a:cubicBezTo>
                <a:cubicBezTo>
                  <a:pt x="688327" y="720407"/>
                  <a:pt x="668959" y="726123"/>
                  <a:pt x="648322" y="731520"/>
                </a:cubicBezTo>
                <a:cubicBezTo>
                  <a:pt x="627685" y="736917"/>
                  <a:pt x="608952" y="741362"/>
                  <a:pt x="585457" y="746760"/>
                </a:cubicBezTo>
                <a:cubicBezTo>
                  <a:pt x="561962" y="752158"/>
                  <a:pt x="507352" y="763905"/>
                  <a:pt x="507352" y="763905"/>
                </a:cubicBezTo>
                <a:cubicBezTo>
                  <a:pt x="476872" y="770572"/>
                  <a:pt x="440677" y="777240"/>
                  <a:pt x="402577" y="786765"/>
                </a:cubicBezTo>
                <a:cubicBezTo>
                  <a:pt x="364477" y="796290"/>
                  <a:pt x="312089" y="814070"/>
                  <a:pt x="278752" y="821055"/>
                </a:cubicBezTo>
                <a:cubicBezTo>
                  <a:pt x="245414" y="828040"/>
                  <a:pt x="232714" y="824865"/>
                  <a:pt x="202552" y="828675"/>
                </a:cubicBezTo>
                <a:cubicBezTo>
                  <a:pt x="172390" y="832485"/>
                  <a:pt x="97777" y="843915"/>
                  <a:pt x="97777" y="843915"/>
                </a:cubicBezTo>
                <a:cubicBezTo>
                  <a:pt x="79044" y="846455"/>
                  <a:pt x="99682" y="857568"/>
                  <a:pt x="90157" y="843915"/>
                </a:cubicBezTo>
                <a:cubicBezTo>
                  <a:pt x="80632" y="830262"/>
                  <a:pt x="49834" y="810577"/>
                  <a:pt x="40627" y="762000"/>
                </a:cubicBezTo>
                <a:cubicBezTo>
                  <a:pt x="31420" y="713423"/>
                  <a:pt x="37452" y="599757"/>
                  <a:pt x="34912" y="552450"/>
                </a:cubicBezTo>
                <a:cubicBezTo>
                  <a:pt x="32372" y="505143"/>
                  <a:pt x="29197" y="508000"/>
                  <a:pt x="25387" y="478155"/>
                </a:cubicBezTo>
                <a:cubicBezTo>
                  <a:pt x="21577" y="448310"/>
                  <a:pt x="16179" y="399732"/>
                  <a:pt x="12052" y="373380"/>
                </a:cubicBezTo>
                <a:cubicBezTo>
                  <a:pt x="7925" y="347028"/>
                  <a:pt x="2209" y="328612"/>
                  <a:pt x="622" y="320040"/>
                </a:cubicBezTo>
                <a:cubicBezTo>
                  <a:pt x="-965" y="311468"/>
                  <a:pt x="781" y="316706"/>
                  <a:pt x="2527" y="32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FB07783-A97A-4802-8BA6-EC7CED9BAFEF}"/>
              </a:ext>
            </a:extLst>
          </p:cNvPr>
          <p:cNvSpPr/>
          <p:nvPr/>
        </p:nvSpPr>
        <p:spPr>
          <a:xfrm>
            <a:off x="2413635" y="3362325"/>
            <a:ext cx="211455" cy="958215"/>
          </a:xfrm>
          <a:custGeom>
            <a:avLst/>
            <a:gdLst>
              <a:gd name="connsiteX0" fmla="*/ 0 w 211455"/>
              <a:gd name="connsiteY0" fmla="*/ 0 h 958215"/>
              <a:gd name="connsiteX1" fmla="*/ 32385 w 211455"/>
              <a:gd name="connsiteY1" fmla="*/ 41910 h 958215"/>
              <a:gd name="connsiteX2" fmla="*/ 24765 w 211455"/>
              <a:gd name="connsiteY2" fmla="*/ 154305 h 958215"/>
              <a:gd name="connsiteX3" fmla="*/ 24765 w 211455"/>
              <a:gd name="connsiteY3" fmla="*/ 224790 h 958215"/>
              <a:gd name="connsiteX4" fmla="*/ 24765 w 211455"/>
              <a:gd name="connsiteY4" fmla="*/ 337185 h 958215"/>
              <a:gd name="connsiteX5" fmla="*/ 49530 w 211455"/>
              <a:gd name="connsiteY5" fmla="*/ 514350 h 958215"/>
              <a:gd name="connsiteX6" fmla="*/ 66675 w 211455"/>
              <a:gd name="connsiteY6" fmla="*/ 666750 h 958215"/>
              <a:gd name="connsiteX7" fmla="*/ 114300 w 211455"/>
              <a:gd name="connsiteY7" fmla="*/ 817245 h 958215"/>
              <a:gd name="connsiteX8" fmla="*/ 135255 w 211455"/>
              <a:gd name="connsiteY8" fmla="*/ 922020 h 958215"/>
              <a:gd name="connsiteX9" fmla="*/ 152400 w 211455"/>
              <a:gd name="connsiteY9" fmla="*/ 935355 h 958215"/>
              <a:gd name="connsiteX10" fmla="*/ 177165 w 211455"/>
              <a:gd name="connsiteY10" fmla="*/ 946785 h 958215"/>
              <a:gd name="connsiteX11" fmla="*/ 211455 w 211455"/>
              <a:gd name="connsiteY11" fmla="*/ 958215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" h="958215">
                <a:moveTo>
                  <a:pt x="0" y="0"/>
                </a:moveTo>
                <a:cubicBezTo>
                  <a:pt x="14129" y="8096"/>
                  <a:pt x="28258" y="16193"/>
                  <a:pt x="32385" y="41910"/>
                </a:cubicBezTo>
                <a:cubicBezTo>
                  <a:pt x="36512" y="67627"/>
                  <a:pt x="26035" y="123825"/>
                  <a:pt x="24765" y="154305"/>
                </a:cubicBezTo>
                <a:cubicBezTo>
                  <a:pt x="23495" y="184785"/>
                  <a:pt x="24765" y="224790"/>
                  <a:pt x="24765" y="224790"/>
                </a:cubicBezTo>
                <a:cubicBezTo>
                  <a:pt x="24765" y="255270"/>
                  <a:pt x="20638" y="288925"/>
                  <a:pt x="24765" y="337185"/>
                </a:cubicBezTo>
                <a:cubicBezTo>
                  <a:pt x="28892" y="385445"/>
                  <a:pt x="42545" y="459423"/>
                  <a:pt x="49530" y="514350"/>
                </a:cubicBezTo>
                <a:cubicBezTo>
                  <a:pt x="56515" y="569277"/>
                  <a:pt x="55880" y="616268"/>
                  <a:pt x="66675" y="666750"/>
                </a:cubicBezTo>
                <a:cubicBezTo>
                  <a:pt x="77470" y="717232"/>
                  <a:pt x="102870" y="774700"/>
                  <a:pt x="114300" y="817245"/>
                </a:cubicBezTo>
                <a:cubicBezTo>
                  <a:pt x="125730" y="859790"/>
                  <a:pt x="128905" y="902335"/>
                  <a:pt x="135255" y="922020"/>
                </a:cubicBezTo>
                <a:cubicBezTo>
                  <a:pt x="141605" y="941705"/>
                  <a:pt x="145415" y="931228"/>
                  <a:pt x="152400" y="935355"/>
                </a:cubicBezTo>
                <a:cubicBezTo>
                  <a:pt x="159385" y="939482"/>
                  <a:pt x="167323" y="942975"/>
                  <a:pt x="177165" y="946785"/>
                </a:cubicBezTo>
                <a:cubicBezTo>
                  <a:pt x="187008" y="950595"/>
                  <a:pt x="199231" y="954405"/>
                  <a:pt x="211455" y="958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4C5CEFD-1379-40B1-ABC6-DB98725ADCDA}"/>
              </a:ext>
            </a:extLst>
          </p:cNvPr>
          <p:cNvSpPr/>
          <p:nvPr/>
        </p:nvSpPr>
        <p:spPr>
          <a:xfrm>
            <a:off x="2569845" y="4352925"/>
            <a:ext cx="53340" cy="17145"/>
          </a:xfrm>
          <a:custGeom>
            <a:avLst/>
            <a:gdLst>
              <a:gd name="connsiteX0" fmla="*/ 0 w 53340"/>
              <a:gd name="connsiteY0" fmla="*/ 0 h 17145"/>
              <a:gd name="connsiteX1" fmla="*/ 53340 w 53340"/>
              <a:gd name="connsiteY1" fmla="*/ 171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17145">
                <a:moveTo>
                  <a:pt x="0" y="0"/>
                </a:moveTo>
                <a:lnTo>
                  <a:pt x="53340" y="17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A22F515-D6DA-4904-BEC6-77D795504ADB}"/>
              </a:ext>
            </a:extLst>
          </p:cNvPr>
          <p:cNvSpPr/>
          <p:nvPr/>
        </p:nvSpPr>
        <p:spPr>
          <a:xfrm>
            <a:off x="2203933" y="3348990"/>
            <a:ext cx="198426" cy="735330"/>
          </a:xfrm>
          <a:custGeom>
            <a:avLst/>
            <a:gdLst>
              <a:gd name="connsiteX0" fmla="*/ 133502 w 198426"/>
              <a:gd name="connsiteY0" fmla="*/ 0 h 735330"/>
              <a:gd name="connsiteX1" fmla="*/ 177317 w 198426"/>
              <a:gd name="connsiteY1" fmla="*/ 60960 h 735330"/>
              <a:gd name="connsiteX2" fmla="*/ 179222 w 198426"/>
              <a:gd name="connsiteY2" fmla="*/ 135255 h 735330"/>
              <a:gd name="connsiteX3" fmla="*/ 173507 w 198426"/>
              <a:gd name="connsiteY3" fmla="*/ 253365 h 735330"/>
              <a:gd name="connsiteX4" fmla="*/ 175412 w 198426"/>
              <a:gd name="connsiteY4" fmla="*/ 363855 h 735330"/>
              <a:gd name="connsiteX5" fmla="*/ 198272 w 198426"/>
              <a:gd name="connsiteY5" fmla="*/ 491490 h 735330"/>
              <a:gd name="connsiteX6" fmla="*/ 181127 w 198426"/>
              <a:gd name="connsiteY6" fmla="*/ 510540 h 735330"/>
              <a:gd name="connsiteX7" fmla="*/ 108737 w 198426"/>
              <a:gd name="connsiteY7" fmla="*/ 607695 h 735330"/>
              <a:gd name="connsiteX8" fmla="*/ 17297 w 198426"/>
              <a:gd name="connsiteY8" fmla="*/ 704850 h 735330"/>
              <a:gd name="connsiteX9" fmla="*/ 152 w 198426"/>
              <a:gd name="connsiteY9" fmla="*/ 73533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26" h="735330">
                <a:moveTo>
                  <a:pt x="133502" y="0"/>
                </a:moveTo>
                <a:cubicBezTo>
                  <a:pt x="151599" y="19209"/>
                  <a:pt x="169697" y="38418"/>
                  <a:pt x="177317" y="60960"/>
                </a:cubicBezTo>
                <a:cubicBezTo>
                  <a:pt x="184937" y="83503"/>
                  <a:pt x="179857" y="103188"/>
                  <a:pt x="179222" y="135255"/>
                </a:cubicBezTo>
                <a:cubicBezTo>
                  <a:pt x="178587" y="167322"/>
                  <a:pt x="174142" y="215265"/>
                  <a:pt x="173507" y="253365"/>
                </a:cubicBezTo>
                <a:cubicBezTo>
                  <a:pt x="172872" y="291465"/>
                  <a:pt x="171284" y="324167"/>
                  <a:pt x="175412" y="363855"/>
                </a:cubicBezTo>
                <a:cubicBezTo>
                  <a:pt x="179540" y="403543"/>
                  <a:pt x="197320" y="467043"/>
                  <a:pt x="198272" y="491490"/>
                </a:cubicBezTo>
                <a:cubicBezTo>
                  <a:pt x="199224" y="515937"/>
                  <a:pt x="196049" y="491173"/>
                  <a:pt x="181127" y="510540"/>
                </a:cubicBezTo>
                <a:cubicBezTo>
                  <a:pt x="166205" y="529907"/>
                  <a:pt x="136042" y="575310"/>
                  <a:pt x="108737" y="607695"/>
                </a:cubicBezTo>
                <a:cubicBezTo>
                  <a:pt x="81432" y="640080"/>
                  <a:pt x="35394" y="683578"/>
                  <a:pt x="17297" y="704850"/>
                </a:cubicBezTo>
                <a:cubicBezTo>
                  <a:pt x="-801" y="726123"/>
                  <a:pt x="-325" y="730726"/>
                  <a:pt x="152" y="735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E21DC95-CFCA-487F-9896-74E6F4459767}"/>
              </a:ext>
            </a:extLst>
          </p:cNvPr>
          <p:cNvSpPr/>
          <p:nvPr/>
        </p:nvSpPr>
        <p:spPr>
          <a:xfrm>
            <a:off x="2207895" y="3922395"/>
            <a:ext cx="205740" cy="241935"/>
          </a:xfrm>
          <a:custGeom>
            <a:avLst/>
            <a:gdLst>
              <a:gd name="connsiteX0" fmla="*/ 0 w 205740"/>
              <a:gd name="connsiteY0" fmla="*/ 241935 h 241935"/>
              <a:gd name="connsiteX1" fmla="*/ 205740 w 205740"/>
              <a:gd name="connsiteY1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241935">
                <a:moveTo>
                  <a:pt x="0" y="241935"/>
                </a:moveTo>
                <a:lnTo>
                  <a:pt x="2057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2A67301-C1E1-41B9-A2F7-E26B679F2A43}"/>
              </a:ext>
            </a:extLst>
          </p:cNvPr>
          <p:cNvSpPr/>
          <p:nvPr/>
        </p:nvSpPr>
        <p:spPr>
          <a:xfrm>
            <a:off x="2343150" y="3928110"/>
            <a:ext cx="268714" cy="1005840"/>
          </a:xfrm>
          <a:custGeom>
            <a:avLst/>
            <a:gdLst>
              <a:gd name="connsiteX0" fmla="*/ 74295 w 268714"/>
              <a:gd name="connsiteY0" fmla="*/ 0 h 1005840"/>
              <a:gd name="connsiteX1" fmla="*/ 85725 w 268714"/>
              <a:gd name="connsiteY1" fmla="*/ 125730 h 1005840"/>
              <a:gd name="connsiteX2" fmla="*/ 131445 w 268714"/>
              <a:gd name="connsiteY2" fmla="*/ 278130 h 1005840"/>
              <a:gd name="connsiteX3" fmla="*/ 142875 w 268714"/>
              <a:gd name="connsiteY3" fmla="*/ 327660 h 1005840"/>
              <a:gd name="connsiteX4" fmla="*/ 161925 w 268714"/>
              <a:gd name="connsiteY4" fmla="*/ 403860 h 1005840"/>
              <a:gd name="connsiteX5" fmla="*/ 194310 w 268714"/>
              <a:gd name="connsiteY5" fmla="*/ 521970 h 1005840"/>
              <a:gd name="connsiteX6" fmla="*/ 207645 w 268714"/>
              <a:gd name="connsiteY6" fmla="*/ 641985 h 1005840"/>
              <a:gd name="connsiteX7" fmla="*/ 213360 w 268714"/>
              <a:gd name="connsiteY7" fmla="*/ 754380 h 1005840"/>
              <a:gd name="connsiteX8" fmla="*/ 209550 w 268714"/>
              <a:gd name="connsiteY8" fmla="*/ 834390 h 1005840"/>
              <a:gd name="connsiteX9" fmla="*/ 215265 w 268714"/>
              <a:gd name="connsiteY9" fmla="*/ 902970 h 1005840"/>
              <a:gd name="connsiteX10" fmla="*/ 241935 w 268714"/>
              <a:gd name="connsiteY10" fmla="*/ 937260 h 1005840"/>
              <a:gd name="connsiteX11" fmla="*/ 262890 w 268714"/>
              <a:gd name="connsiteY11" fmla="*/ 971550 h 1005840"/>
              <a:gd name="connsiteX12" fmla="*/ 129540 w 268714"/>
              <a:gd name="connsiteY12" fmla="*/ 982980 h 1005840"/>
              <a:gd name="connsiteX13" fmla="*/ 0 w 268714"/>
              <a:gd name="connsiteY13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714" h="1005840">
                <a:moveTo>
                  <a:pt x="74295" y="0"/>
                </a:moveTo>
                <a:cubicBezTo>
                  <a:pt x="75247" y="39687"/>
                  <a:pt x="76200" y="79375"/>
                  <a:pt x="85725" y="125730"/>
                </a:cubicBezTo>
                <a:cubicBezTo>
                  <a:pt x="95250" y="172085"/>
                  <a:pt x="121920" y="244475"/>
                  <a:pt x="131445" y="278130"/>
                </a:cubicBezTo>
                <a:cubicBezTo>
                  <a:pt x="140970" y="311785"/>
                  <a:pt x="137795" y="306705"/>
                  <a:pt x="142875" y="327660"/>
                </a:cubicBezTo>
                <a:cubicBezTo>
                  <a:pt x="147955" y="348615"/>
                  <a:pt x="153353" y="371475"/>
                  <a:pt x="161925" y="403860"/>
                </a:cubicBezTo>
                <a:cubicBezTo>
                  <a:pt x="170497" y="436245"/>
                  <a:pt x="186690" y="482283"/>
                  <a:pt x="194310" y="521970"/>
                </a:cubicBezTo>
                <a:cubicBezTo>
                  <a:pt x="201930" y="561657"/>
                  <a:pt x="204470" y="603250"/>
                  <a:pt x="207645" y="641985"/>
                </a:cubicBezTo>
                <a:cubicBezTo>
                  <a:pt x="210820" y="680720"/>
                  <a:pt x="213043" y="722313"/>
                  <a:pt x="213360" y="754380"/>
                </a:cubicBezTo>
                <a:cubicBezTo>
                  <a:pt x="213677" y="786447"/>
                  <a:pt x="209233" y="809625"/>
                  <a:pt x="209550" y="834390"/>
                </a:cubicBezTo>
                <a:cubicBezTo>
                  <a:pt x="209868" y="859155"/>
                  <a:pt x="209868" y="885825"/>
                  <a:pt x="215265" y="902970"/>
                </a:cubicBezTo>
                <a:cubicBezTo>
                  <a:pt x="220663" y="920115"/>
                  <a:pt x="233997" y="925830"/>
                  <a:pt x="241935" y="937260"/>
                </a:cubicBezTo>
                <a:cubicBezTo>
                  <a:pt x="249873" y="948690"/>
                  <a:pt x="281622" y="963930"/>
                  <a:pt x="262890" y="971550"/>
                </a:cubicBezTo>
                <a:cubicBezTo>
                  <a:pt x="244158" y="979170"/>
                  <a:pt x="173355" y="977265"/>
                  <a:pt x="129540" y="982980"/>
                </a:cubicBezTo>
                <a:cubicBezTo>
                  <a:pt x="85725" y="988695"/>
                  <a:pt x="0" y="1005840"/>
                  <a:pt x="0" y="1005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8EB84782-095F-40E0-B766-C546EDC669A3}"/>
              </a:ext>
            </a:extLst>
          </p:cNvPr>
          <p:cNvSpPr/>
          <p:nvPr/>
        </p:nvSpPr>
        <p:spPr>
          <a:xfrm>
            <a:off x="2205990" y="4933950"/>
            <a:ext cx="144780" cy="19050"/>
          </a:xfrm>
          <a:custGeom>
            <a:avLst/>
            <a:gdLst>
              <a:gd name="connsiteX0" fmla="*/ 0 w 144780"/>
              <a:gd name="connsiteY0" fmla="*/ 19050 h 19050"/>
              <a:gd name="connsiteX1" fmla="*/ 144780 w 144780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19050">
                <a:moveTo>
                  <a:pt x="0" y="19050"/>
                </a:moveTo>
                <a:lnTo>
                  <a:pt x="1447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FF3C6A3-FCCC-4BFC-9F2F-788B0103BB7D}"/>
              </a:ext>
            </a:extLst>
          </p:cNvPr>
          <p:cNvSpPr/>
          <p:nvPr/>
        </p:nvSpPr>
        <p:spPr>
          <a:xfrm>
            <a:off x="2215515" y="4974109"/>
            <a:ext cx="264904" cy="74141"/>
          </a:xfrm>
          <a:custGeom>
            <a:avLst/>
            <a:gdLst>
              <a:gd name="connsiteX0" fmla="*/ 0 w 264904"/>
              <a:gd name="connsiteY0" fmla="*/ 49376 h 74141"/>
              <a:gd name="connsiteX1" fmla="*/ 175260 w 264904"/>
              <a:gd name="connsiteY1" fmla="*/ 24611 h 74141"/>
              <a:gd name="connsiteX2" fmla="*/ 260985 w 264904"/>
              <a:gd name="connsiteY2" fmla="*/ 1751 h 74141"/>
              <a:gd name="connsiteX3" fmla="*/ 251460 w 264904"/>
              <a:gd name="connsiteY3" fmla="*/ 74141 h 74141"/>
              <a:gd name="connsiteX4" fmla="*/ 251460 w 264904"/>
              <a:gd name="connsiteY4" fmla="*/ 74141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04" h="74141">
                <a:moveTo>
                  <a:pt x="0" y="49376"/>
                </a:moveTo>
                <a:cubicBezTo>
                  <a:pt x="65881" y="40962"/>
                  <a:pt x="131763" y="32548"/>
                  <a:pt x="175260" y="24611"/>
                </a:cubicBezTo>
                <a:cubicBezTo>
                  <a:pt x="218757" y="16674"/>
                  <a:pt x="248285" y="-6504"/>
                  <a:pt x="260985" y="1751"/>
                </a:cubicBezTo>
                <a:cubicBezTo>
                  <a:pt x="273685" y="10006"/>
                  <a:pt x="251460" y="74141"/>
                  <a:pt x="251460" y="74141"/>
                </a:cubicBezTo>
                <a:lnTo>
                  <a:pt x="251460" y="74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41CF472-0691-4BA3-BF03-BA4EC0295220}"/>
              </a:ext>
            </a:extLst>
          </p:cNvPr>
          <p:cNvSpPr/>
          <p:nvPr/>
        </p:nvSpPr>
        <p:spPr>
          <a:xfrm>
            <a:off x="2505075" y="4939943"/>
            <a:ext cx="306705" cy="243562"/>
          </a:xfrm>
          <a:custGeom>
            <a:avLst/>
            <a:gdLst>
              <a:gd name="connsiteX0" fmla="*/ 0 w 306705"/>
              <a:gd name="connsiteY0" fmla="*/ 102592 h 243562"/>
              <a:gd name="connsiteX1" fmla="*/ 15240 w 306705"/>
              <a:gd name="connsiteY1" fmla="*/ 49252 h 243562"/>
              <a:gd name="connsiteX2" fmla="*/ 45720 w 306705"/>
              <a:gd name="connsiteY2" fmla="*/ 30202 h 243562"/>
              <a:gd name="connsiteX3" fmla="*/ 81915 w 306705"/>
              <a:gd name="connsiteY3" fmla="*/ 30202 h 243562"/>
              <a:gd name="connsiteX4" fmla="*/ 251460 w 306705"/>
              <a:gd name="connsiteY4" fmla="*/ 9247 h 243562"/>
              <a:gd name="connsiteX5" fmla="*/ 297180 w 306705"/>
              <a:gd name="connsiteY5" fmla="*/ 5437 h 243562"/>
              <a:gd name="connsiteX6" fmla="*/ 297180 w 306705"/>
              <a:gd name="connsiteY6" fmla="*/ 83542 h 243562"/>
              <a:gd name="connsiteX7" fmla="*/ 302895 w 306705"/>
              <a:gd name="connsiteY7" fmla="*/ 148312 h 243562"/>
              <a:gd name="connsiteX8" fmla="*/ 306705 w 306705"/>
              <a:gd name="connsiteY8" fmla="*/ 243562 h 2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705" h="243562">
                <a:moveTo>
                  <a:pt x="0" y="102592"/>
                </a:moveTo>
                <a:cubicBezTo>
                  <a:pt x="3810" y="81954"/>
                  <a:pt x="7620" y="61317"/>
                  <a:pt x="15240" y="49252"/>
                </a:cubicBezTo>
                <a:cubicBezTo>
                  <a:pt x="22860" y="37187"/>
                  <a:pt x="34607" y="33377"/>
                  <a:pt x="45720" y="30202"/>
                </a:cubicBezTo>
                <a:cubicBezTo>
                  <a:pt x="56833" y="27027"/>
                  <a:pt x="47625" y="33694"/>
                  <a:pt x="81915" y="30202"/>
                </a:cubicBezTo>
                <a:cubicBezTo>
                  <a:pt x="116205" y="26710"/>
                  <a:pt x="215583" y="13374"/>
                  <a:pt x="251460" y="9247"/>
                </a:cubicBezTo>
                <a:cubicBezTo>
                  <a:pt x="287337" y="5120"/>
                  <a:pt x="289560" y="-6945"/>
                  <a:pt x="297180" y="5437"/>
                </a:cubicBezTo>
                <a:cubicBezTo>
                  <a:pt x="304800" y="17819"/>
                  <a:pt x="296228" y="59730"/>
                  <a:pt x="297180" y="83542"/>
                </a:cubicBezTo>
                <a:cubicBezTo>
                  <a:pt x="298132" y="107354"/>
                  <a:pt x="301308" y="121642"/>
                  <a:pt x="302895" y="148312"/>
                </a:cubicBezTo>
                <a:cubicBezTo>
                  <a:pt x="304482" y="174982"/>
                  <a:pt x="305593" y="209272"/>
                  <a:pt x="306705" y="243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BD9143C-42ED-4DA4-BC80-CB81B62C2F63}"/>
              </a:ext>
            </a:extLst>
          </p:cNvPr>
          <p:cNvSpPr/>
          <p:nvPr/>
        </p:nvSpPr>
        <p:spPr>
          <a:xfrm>
            <a:off x="2871938" y="4803594"/>
            <a:ext cx="528487" cy="391295"/>
          </a:xfrm>
          <a:custGeom>
            <a:avLst/>
            <a:gdLst>
              <a:gd name="connsiteX0" fmla="*/ 10327 w 528487"/>
              <a:gd name="connsiteY0" fmla="*/ 385626 h 391295"/>
              <a:gd name="connsiteX1" fmla="*/ 2707 w 528487"/>
              <a:gd name="connsiteY1" fmla="*/ 206556 h 391295"/>
              <a:gd name="connsiteX2" fmla="*/ 2707 w 528487"/>
              <a:gd name="connsiteY2" fmla="*/ 128451 h 391295"/>
              <a:gd name="connsiteX3" fmla="*/ 35092 w 528487"/>
              <a:gd name="connsiteY3" fmla="*/ 113211 h 391295"/>
              <a:gd name="connsiteX4" fmla="*/ 221782 w 528487"/>
              <a:gd name="connsiteY4" fmla="*/ 69396 h 391295"/>
              <a:gd name="connsiteX5" fmla="*/ 370372 w 528487"/>
              <a:gd name="connsiteY5" fmla="*/ 25581 h 391295"/>
              <a:gd name="connsiteX6" fmla="*/ 440857 w 528487"/>
              <a:gd name="connsiteY6" fmla="*/ 8436 h 391295"/>
              <a:gd name="connsiteX7" fmla="*/ 469432 w 528487"/>
              <a:gd name="connsiteY7" fmla="*/ 8436 h 391295"/>
              <a:gd name="connsiteX8" fmla="*/ 494197 w 528487"/>
              <a:gd name="connsiteY8" fmla="*/ 113211 h 391295"/>
              <a:gd name="connsiteX9" fmla="*/ 511342 w 528487"/>
              <a:gd name="connsiteY9" fmla="*/ 202746 h 391295"/>
              <a:gd name="connsiteX10" fmla="*/ 511342 w 528487"/>
              <a:gd name="connsiteY10" fmla="*/ 277041 h 391295"/>
              <a:gd name="connsiteX11" fmla="*/ 524677 w 528487"/>
              <a:gd name="connsiteY11" fmla="*/ 381816 h 391295"/>
              <a:gd name="connsiteX12" fmla="*/ 528487 w 528487"/>
              <a:gd name="connsiteY12" fmla="*/ 379911 h 3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487" h="391295">
                <a:moveTo>
                  <a:pt x="10327" y="385626"/>
                </a:moveTo>
                <a:cubicBezTo>
                  <a:pt x="7152" y="317522"/>
                  <a:pt x="3977" y="249418"/>
                  <a:pt x="2707" y="206556"/>
                </a:cubicBezTo>
                <a:cubicBezTo>
                  <a:pt x="1437" y="163694"/>
                  <a:pt x="-2691" y="144008"/>
                  <a:pt x="2707" y="128451"/>
                </a:cubicBezTo>
                <a:cubicBezTo>
                  <a:pt x="8104" y="112893"/>
                  <a:pt x="-1420" y="123053"/>
                  <a:pt x="35092" y="113211"/>
                </a:cubicBezTo>
                <a:cubicBezTo>
                  <a:pt x="71604" y="103369"/>
                  <a:pt x="165902" y="84001"/>
                  <a:pt x="221782" y="69396"/>
                </a:cubicBezTo>
                <a:cubicBezTo>
                  <a:pt x="277662" y="54791"/>
                  <a:pt x="333860" y="35741"/>
                  <a:pt x="370372" y="25581"/>
                </a:cubicBezTo>
                <a:cubicBezTo>
                  <a:pt x="406884" y="15421"/>
                  <a:pt x="424347" y="11293"/>
                  <a:pt x="440857" y="8436"/>
                </a:cubicBezTo>
                <a:cubicBezTo>
                  <a:pt x="457367" y="5578"/>
                  <a:pt x="460542" y="-9027"/>
                  <a:pt x="469432" y="8436"/>
                </a:cubicBezTo>
                <a:cubicBezTo>
                  <a:pt x="478322" y="25898"/>
                  <a:pt x="487212" y="80826"/>
                  <a:pt x="494197" y="113211"/>
                </a:cubicBezTo>
                <a:cubicBezTo>
                  <a:pt x="501182" y="145596"/>
                  <a:pt x="508485" y="175441"/>
                  <a:pt x="511342" y="202746"/>
                </a:cubicBezTo>
                <a:cubicBezTo>
                  <a:pt x="514199" y="230051"/>
                  <a:pt x="509120" y="247196"/>
                  <a:pt x="511342" y="277041"/>
                </a:cubicBezTo>
                <a:cubicBezTo>
                  <a:pt x="513564" y="306886"/>
                  <a:pt x="521820" y="364671"/>
                  <a:pt x="524677" y="381816"/>
                </a:cubicBezTo>
                <a:cubicBezTo>
                  <a:pt x="527534" y="398961"/>
                  <a:pt x="528010" y="389436"/>
                  <a:pt x="528487" y="37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5CB5A09-C269-4CC5-949C-CAABC9E420DB}"/>
              </a:ext>
            </a:extLst>
          </p:cNvPr>
          <p:cNvSpPr/>
          <p:nvPr/>
        </p:nvSpPr>
        <p:spPr>
          <a:xfrm>
            <a:off x="3416062" y="4686760"/>
            <a:ext cx="345889" cy="492935"/>
          </a:xfrm>
          <a:custGeom>
            <a:avLst/>
            <a:gdLst>
              <a:gd name="connsiteX0" fmla="*/ 43418 w 345889"/>
              <a:gd name="connsiteY0" fmla="*/ 492935 h 492935"/>
              <a:gd name="connsiteX1" fmla="*/ 31988 w 345889"/>
              <a:gd name="connsiteY1" fmla="*/ 298625 h 492935"/>
              <a:gd name="connsiteX2" fmla="*/ 7223 w 345889"/>
              <a:gd name="connsiteY2" fmla="*/ 176705 h 492935"/>
              <a:gd name="connsiteX3" fmla="*/ 1508 w 345889"/>
              <a:gd name="connsiteY3" fmla="*/ 117650 h 492935"/>
              <a:gd name="connsiteX4" fmla="*/ 1508 w 345889"/>
              <a:gd name="connsiteY4" fmla="*/ 100505 h 492935"/>
              <a:gd name="connsiteX5" fmla="*/ 18653 w 345889"/>
              <a:gd name="connsiteY5" fmla="*/ 90980 h 492935"/>
              <a:gd name="connsiteX6" fmla="*/ 83423 w 345889"/>
              <a:gd name="connsiteY6" fmla="*/ 71930 h 492935"/>
              <a:gd name="connsiteX7" fmla="*/ 228203 w 345889"/>
              <a:gd name="connsiteY7" fmla="*/ 26210 h 492935"/>
              <a:gd name="connsiteX8" fmla="*/ 283448 w 345889"/>
              <a:gd name="connsiteY8" fmla="*/ 3350 h 492935"/>
              <a:gd name="connsiteX9" fmla="*/ 312023 w 345889"/>
              <a:gd name="connsiteY9" fmla="*/ 3350 h 492935"/>
              <a:gd name="connsiteX10" fmla="*/ 338693 w 345889"/>
              <a:gd name="connsiteY10" fmla="*/ 33830 h 492935"/>
              <a:gd name="connsiteX11" fmla="*/ 344408 w 345889"/>
              <a:gd name="connsiteY11" fmla="*/ 56690 h 492935"/>
              <a:gd name="connsiteX12" fmla="*/ 315833 w 345889"/>
              <a:gd name="connsiteY12" fmla="*/ 130985 h 492935"/>
              <a:gd name="connsiteX13" fmla="*/ 283448 w 345889"/>
              <a:gd name="connsiteY13" fmla="*/ 256715 h 492935"/>
              <a:gd name="connsiteX14" fmla="*/ 272018 w 345889"/>
              <a:gd name="connsiteY14" fmla="*/ 350060 h 492935"/>
              <a:gd name="connsiteX15" fmla="*/ 266303 w 345889"/>
              <a:gd name="connsiteY15" fmla="*/ 412925 h 492935"/>
              <a:gd name="connsiteX16" fmla="*/ 277733 w 345889"/>
              <a:gd name="connsiteY16" fmla="*/ 481505 h 492935"/>
              <a:gd name="connsiteX17" fmla="*/ 279638 w 345889"/>
              <a:gd name="connsiteY17" fmla="*/ 483410 h 4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889" h="492935">
                <a:moveTo>
                  <a:pt x="43418" y="492935"/>
                </a:moveTo>
                <a:cubicBezTo>
                  <a:pt x="40719" y="422132"/>
                  <a:pt x="38020" y="351330"/>
                  <a:pt x="31988" y="298625"/>
                </a:cubicBezTo>
                <a:cubicBezTo>
                  <a:pt x="25956" y="245920"/>
                  <a:pt x="12303" y="206868"/>
                  <a:pt x="7223" y="176705"/>
                </a:cubicBezTo>
                <a:cubicBezTo>
                  <a:pt x="2143" y="146542"/>
                  <a:pt x="2460" y="130350"/>
                  <a:pt x="1508" y="117650"/>
                </a:cubicBezTo>
                <a:cubicBezTo>
                  <a:pt x="556" y="104950"/>
                  <a:pt x="-1349" y="104950"/>
                  <a:pt x="1508" y="100505"/>
                </a:cubicBezTo>
                <a:cubicBezTo>
                  <a:pt x="4365" y="96060"/>
                  <a:pt x="5000" y="95742"/>
                  <a:pt x="18653" y="90980"/>
                </a:cubicBezTo>
                <a:cubicBezTo>
                  <a:pt x="32305" y="86217"/>
                  <a:pt x="83423" y="71930"/>
                  <a:pt x="83423" y="71930"/>
                </a:cubicBezTo>
                <a:lnTo>
                  <a:pt x="228203" y="26210"/>
                </a:lnTo>
                <a:cubicBezTo>
                  <a:pt x="261541" y="14780"/>
                  <a:pt x="269478" y="7160"/>
                  <a:pt x="283448" y="3350"/>
                </a:cubicBezTo>
                <a:cubicBezTo>
                  <a:pt x="297418" y="-460"/>
                  <a:pt x="302816" y="-1730"/>
                  <a:pt x="312023" y="3350"/>
                </a:cubicBezTo>
                <a:cubicBezTo>
                  <a:pt x="321230" y="8430"/>
                  <a:pt x="333296" y="24940"/>
                  <a:pt x="338693" y="33830"/>
                </a:cubicBezTo>
                <a:cubicBezTo>
                  <a:pt x="344090" y="42720"/>
                  <a:pt x="348218" y="40498"/>
                  <a:pt x="344408" y="56690"/>
                </a:cubicBezTo>
                <a:cubicBezTo>
                  <a:pt x="340598" y="72882"/>
                  <a:pt x="325993" y="97648"/>
                  <a:pt x="315833" y="130985"/>
                </a:cubicBezTo>
                <a:cubicBezTo>
                  <a:pt x="305673" y="164322"/>
                  <a:pt x="290750" y="220203"/>
                  <a:pt x="283448" y="256715"/>
                </a:cubicBezTo>
                <a:cubicBezTo>
                  <a:pt x="276146" y="293227"/>
                  <a:pt x="274875" y="324025"/>
                  <a:pt x="272018" y="350060"/>
                </a:cubicBezTo>
                <a:cubicBezTo>
                  <a:pt x="269161" y="376095"/>
                  <a:pt x="265351" y="391018"/>
                  <a:pt x="266303" y="412925"/>
                </a:cubicBezTo>
                <a:cubicBezTo>
                  <a:pt x="267255" y="434832"/>
                  <a:pt x="275511" y="469758"/>
                  <a:pt x="277733" y="481505"/>
                </a:cubicBezTo>
                <a:cubicBezTo>
                  <a:pt x="279955" y="493252"/>
                  <a:pt x="279796" y="488331"/>
                  <a:pt x="279638" y="483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D4F176C-033B-4122-A46F-8321053F5D44}"/>
              </a:ext>
            </a:extLst>
          </p:cNvPr>
          <p:cNvSpPr/>
          <p:nvPr/>
        </p:nvSpPr>
        <p:spPr>
          <a:xfrm>
            <a:off x="4460915" y="4044315"/>
            <a:ext cx="377785" cy="476250"/>
          </a:xfrm>
          <a:custGeom>
            <a:avLst/>
            <a:gdLst>
              <a:gd name="connsiteX0" fmla="*/ 377785 w 377785"/>
              <a:gd name="connsiteY0" fmla="*/ 0 h 476250"/>
              <a:gd name="connsiteX1" fmla="*/ 149185 w 377785"/>
              <a:gd name="connsiteY1" fmla="*/ 64770 h 476250"/>
              <a:gd name="connsiteX2" fmla="*/ 15835 w 377785"/>
              <a:gd name="connsiteY2" fmla="*/ 127635 h 476250"/>
              <a:gd name="connsiteX3" fmla="*/ 8215 w 377785"/>
              <a:gd name="connsiteY3" fmla="*/ 139065 h 476250"/>
              <a:gd name="connsiteX4" fmla="*/ 67270 w 377785"/>
              <a:gd name="connsiteY4" fmla="*/ 228600 h 476250"/>
              <a:gd name="connsiteX5" fmla="*/ 111085 w 377785"/>
              <a:gd name="connsiteY5" fmla="*/ 354330 h 476250"/>
              <a:gd name="connsiteX6" fmla="*/ 118705 w 377785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5" h="476250">
                <a:moveTo>
                  <a:pt x="377785" y="0"/>
                </a:moveTo>
                <a:cubicBezTo>
                  <a:pt x="293647" y="21749"/>
                  <a:pt x="209510" y="43498"/>
                  <a:pt x="149185" y="64770"/>
                </a:cubicBezTo>
                <a:cubicBezTo>
                  <a:pt x="88860" y="86043"/>
                  <a:pt x="39330" y="115253"/>
                  <a:pt x="15835" y="127635"/>
                </a:cubicBezTo>
                <a:cubicBezTo>
                  <a:pt x="-7660" y="140017"/>
                  <a:pt x="-357" y="122238"/>
                  <a:pt x="8215" y="139065"/>
                </a:cubicBezTo>
                <a:cubicBezTo>
                  <a:pt x="16787" y="155892"/>
                  <a:pt x="50125" y="192722"/>
                  <a:pt x="67270" y="228600"/>
                </a:cubicBezTo>
                <a:cubicBezTo>
                  <a:pt x="84415" y="264478"/>
                  <a:pt x="102513" y="313055"/>
                  <a:pt x="111085" y="354330"/>
                </a:cubicBezTo>
                <a:cubicBezTo>
                  <a:pt x="119657" y="395605"/>
                  <a:pt x="119181" y="435927"/>
                  <a:pt x="118705" y="476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F036445-6862-4279-8571-12334F6EC4E6}"/>
              </a:ext>
            </a:extLst>
          </p:cNvPr>
          <p:cNvSpPr/>
          <p:nvPr/>
        </p:nvSpPr>
        <p:spPr>
          <a:xfrm>
            <a:off x="4247632" y="4201087"/>
            <a:ext cx="284290" cy="580463"/>
          </a:xfrm>
          <a:custGeom>
            <a:avLst/>
            <a:gdLst>
              <a:gd name="connsiteX0" fmla="*/ 282458 w 284290"/>
              <a:gd name="connsiteY0" fmla="*/ 376628 h 580463"/>
              <a:gd name="connsiteX1" fmla="*/ 282458 w 284290"/>
              <a:gd name="connsiteY1" fmla="*/ 233753 h 580463"/>
              <a:gd name="connsiteX2" fmla="*/ 263408 w 284290"/>
              <a:gd name="connsiteY2" fmla="*/ 174698 h 580463"/>
              <a:gd name="connsiteX3" fmla="*/ 255788 w 284290"/>
              <a:gd name="connsiteY3" fmla="*/ 149933 h 580463"/>
              <a:gd name="connsiteX4" fmla="*/ 238643 w 284290"/>
              <a:gd name="connsiteY4" fmla="*/ 119453 h 580463"/>
              <a:gd name="connsiteX5" fmla="*/ 217688 w 284290"/>
              <a:gd name="connsiteY5" fmla="*/ 83258 h 580463"/>
              <a:gd name="connsiteX6" fmla="*/ 192923 w 284290"/>
              <a:gd name="connsiteY6" fmla="*/ 45158 h 580463"/>
              <a:gd name="connsiteX7" fmla="*/ 171968 w 284290"/>
              <a:gd name="connsiteY7" fmla="*/ 12773 h 580463"/>
              <a:gd name="connsiteX8" fmla="*/ 156728 w 284290"/>
              <a:gd name="connsiteY8" fmla="*/ 3248 h 580463"/>
              <a:gd name="connsiteX9" fmla="*/ 63383 w 284290"/>
              <a:gd name="connsiteY9" fmla="*/ 66113 h 580463"/>
              <a:gd name="connsiteX10" fmla="*/ 25283 w 284290"/>
              <a:gd name="connsiteY10" fmla="*/ 94688 h 580463"/>
              <a:gd name="connsiteX11" fmla="*/ 518 w 284290"/>
              <a:gd name="connsiteY11" fmla="*/ 115643 h 580463"/>
              <a:gd name="connsiteX12" fmla="*/ 48143 w 284290"/>
              <a:gd name="connsiteY12" fmla="*/ 159458 h 580463"/>
              <a:gd name="connsiteX13" fmla="*/ 88148 w 284290"/>
              <a:gd name="connsiteY13" fmla="*/ 216608 h 580463"/>
              <a:gd name="connsiteX14" fmla="*/ 120533 w 284290"/>
              <a:gd name="connsiteY14" fmla="*/ 269948 h 580463"/>
              <a:gd name="connsiteX15" fmla="*/ 131963 w 284290"/>
              <a:gd name="connsiteY15" fmla="*/ 327098 h 580463"/>
              <a:gd name="connsiteX16" fmla="*/ 105293 w 284290"/>
              <a:gd name="connsiteY16" fmla="*/ 365198 h 580463"/>
              <a:gd name="connsiteX17" fmla="*/ 162443 w 284290"/>
              <a:gd name="connsiteY17" fmla="*/ 447113 h 580463"/>
              <a:gd name="connsiteX18" fmla="*/ 248168 w 284290"/>
              <a:gd name="connsiteY18" fmla="*/ 580463 h 58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290" h="580463">
                <a:moveTo>
                  <a:pt x="282458" y="376628"/>
                </a:moveTo>
                <a:cubicBezTo>
                  <a:pt x="284045" y="322018"/>
                  <a:pt x="285633" y="267408"/>
                  <a:pt x="282458" y="233753"/>
                </a:cubicBezTo>
                <a:cubicBezTo>
                  <a:pt x="279283" y="200098"/>
                  <a:pt x="267853" y="188668"/>
                  <a:pt x="263408" y="174698"/>
                </a:cubicBezTo>
                <a:cubicBezTo>
                  <a:pt x="258963" y="160728"/>
                  <a:pt x="259915" y="159140"/>
                  <a:pt x="255788" y="149933"/>
                </a:cubicBezTo>
                <a:cubicBezTo>
                  <a:pt x="251660" y="140725"/>
                  <a:pt x="244993" y="130565"/>
                  <a:pt x="238643" y="119453"/>
                </a:cubicBezTo>
                <a:cubicBezTo>
                  <a:pt x="232293" y="108341"/>
                  <a:pt x="225308" y="95640"/>
                  <a:pt x="217688" y="83258"/>
                </a:cubicBezTo>
                <a:cubicBezTo>
                  <a:pt x="210068" y="70876"/>
                  <a:pt x="192923" y="45158"/>
                  <a:pt x="192923" y="45158"/>
                </a:cubicBezTo>
                <a:cubicBezTo>
                  <a:pt x="185303" y="33411"/>
                  <a:pt x="178000" y="19758"/>
                  <a:pt x="171968" y="12773"/>
                </a:cubicBezTo>
                <a:cubicBezTo>
                  <a:pt x="165936" y="5788"/>
                  <a:pt x="174825" y="-5642"/>
                  <a:pt x="156728" y="3248"/>
                </a:cubicBezTo>
                <a:cubicBezTo>
                  <a:pt x="138631" y="12138"/>
                  <a:pt x="85290" y="50873"/>
                  <a:pt x="63383" y="66113"/>
                </a:cubicBezTo>
                <a:cubicBezTo>
                  <a:pt x="41476" y="81353"/>
                  <a:pt x="35760" y="86433"/>
                  <a:pt x="25283" y="94688"/>
                </a:cubicBezTo>
                <a:cubicBezTo>
                  <a:pt x="14806" y="102943"/>
                  <a:pt x="-3292" y="104848"/>
                  <a:pt x="518" y="115643"/>
                </a:cubicBezTo>
                <a:cubicBezTo>
                  <a:pt x="4328" y="126438"/>
                  <a:pt x="33538" y="142630"/>
                  <a:pt x="48143" y="159458"/>
                </a:cubicBezTo>
                <a:cubicBezTo>
                  <a:pt x="62748" y="176286"/>
                  <a:pt x="76083" y="198193"/>
                  <a:pt x="88148" y="216608"/>
                </a:cubicBezTo>
                <a:cubicBezTo>
                  <a:pt x="100213" y="235023"/>
                  <a:pt x="113231" y="251533"/>
                  <a:pt x="120533" y="269948"/>
                </a:cubicBezTo>
                <a:cubicBezTo>
                  <a:pt x="127835" y="288363"/>
                  <a:pt x="134503" y="311223"/>
                  <a:pt x="131963" y="327098"/>
                </a:cubicBezTo>
                <a:cubicBezTo>
                  <a:pt x="129423" y="342973"/>
                  <a:pt x="100213" y="345196"/>
                  <a:pt x="105293" y="365198"/>
                </a:cubicBezTo>
                <a:cubicBezTo>
                  <a:pt x="110373" y="385200"/>
                  <a:pt x="138630" y="411236"/>
                  <a:pt x="162443" y="447113"/>
                </a:cubicBezTo>
                <a:cubicBezTo>
                  <a:pt x="186255" y="482991"/>
                  <a:pt x="217211" y="531727"/>
                  <a:pt x="248168" y="58046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F034744B-FF24-4985-BFF7-4349EEFC85C0}"/>
              </a:ext>
            </a:extLst>
          </p:cNvPr>
          <p:cNvSpPr/>
          <p:nvPr/>
        </p:nvSpPr>
        <p:spPr>
          <a:xfrm>
            <a:off x="5861685" y="3291840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F8BED82-ACFA-4E57-8A31-81C18ABF3492}"/>
              </a:ext>
            </a:extLst>
          </p:cNvPr>
          <p:cNvSpPr/>
          <p:nvPr/>
        </p:nvSpPr>
        <p:spPr>
          <a:xfrm>
            <a:off x="5833110" y="3347085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FFFC635E-2093-40DB-8137-537A58EB3DF7}"/>
              </a:ext>
            </a:extLst>
          </p:cNvPr>
          <p:cNvSpPr/>
          <p:nvPr/>
        </p:nvSpPr>
        <p:spPr>
          <a:xfrm>
            <a:off x="5370195" y="3823335"/>
            <a:ext cx="299085" cy="237003"/>
          </a:xfrm>
          <a:custGeom>
            <a:avLst/>
            <a:gdLst>
              <a:gd name="connsiteX0" fmla="*/ 0 w 299085"/>
              <a:gd name="connsiteY0" fmla="*/ 0 h 237003"/>
              <a:gd name="connsiteX1" fmla="*/ 41910 w 299085"/>
              <a:gd name="connsiteY1" fmla="*/ 102870 h 237003"/>
              <a:gd name="connsiteX2" fmla="*/ 66675 w 299085"/>
              <a:gd name="connsiteY2" fmla="*/ 163830 h 237003"/>
              <a:gd name="connsiteX3" fmla="*/ 100965 w 299085"/>
              <a:gd name="connsiteY3" fmla="*/ 226695 h 237003"/>
              <a:gd name="connsiteX4" fmla="*/ 299085 w 299085"/>
              <a:gd name="connsiteY4" fmla="*/ 236220 h 2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" h="237003">
                <a:moveTo>
                  <a:pt x="0" y="0"/>
                </a:moveTo>
                <a:lnTo>
                  <a:pt x="41910" y="102870"/>
                </a:lnTo>
                <a:cubicBezTo>
                  <a:pt x="53022" y="130175"/>
                  <a:pt x="56833" y="143193"/>
                  <a:pt x="66675" y="163830"/>
                </a:cubicBezTo>
                <a:cubicBezTo>
                  <a:pt x="76518" y="184468"/>
                  <a:pt x="62230" y="214630"/>
                  <a:pt x="100965" y="226695"/>
                </a:cubicBezTo>
                <a:cubicBezTo>
                  <a:pt x="139700" y="238760"/>
                  <a:pt x="219392" y="237490"/>
                  <a:pt x="299085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9FDF64F-82A4-4174-9175-9127863169EC}"/>
              </a:ext>
            </a:extLst>
          </p:cNvPr>
          <p:cNvSpPr/>
          <p:nvPr/>
        </p:nvSpPr>
        <p:spPr>
          <a:xfrm>
            <a:off x="5147310" y="3855689"/>
            <a:ext cx="516255" cy="417226"/>
          </a:xfrm>
          <a:custGeom>
            <a:avLst/>
            <a:gdLst>
              <a:gd name="connsiteX0" fmla="*/ 516255 w 516255"/>
              <a:gd name="connsiteY0" fmla="*/ 280066 h 417226"/>
              <a:gd name="connsiteX1" fmla="*/ 346710 w 516255"/>
              <a:gd name="connsiteY1" fmla="*/ 268636 h 417226"/>
              <a:gd name="connsiteX2" fmla="*/ 297180 w 516255"/>
              <a:gd name="connsiteY2" fmla="*/ 261016 h 417226"/>
              <a:gd name="connsiteX3" fmla="*/ 285750 w 516255"/>
              <a:gd name="connsiteY3" fmla="*/ 264826 h 417226"/>
              <a:gd name="connsiteX4" fmla="*/ 268605 w 516255"/>
              <a:gd name="connsiteY4" fmla="*/ 234346 h 417226"/>
              <a:gd name="connsiteX5" fmla="*/ 234315 w 516255"/>
              <a:gd name="connsiteY5" fmla="*/ 167671 h 417226"/>
              <a:gd name="connsiteX6" fmla="*/ 194310 w 516255"/>
              <a:gd name="connsiteY6" fmla="*/ 80041 h 417226"/>
              <a:gd name="connsiteX7" fmla="*/ 175260 w 516255"/>
              <a:gd name="connsiteY7" fmla="*/ 36226 h 417226"/>
              <a:gd name="connsiteX8" fmla="*/ 154305 w 516255"/>
              <a:gd name="connsiteY8" fmla="*/ 31 h 417226"/>
              <a:gd name="connsiteX9" fmla="*/ 106680 w 516255"/>
              <a:gd name="connsiteY9" fmla="*/ 30511 h 417226"/>
              <a:gd name="connsiteX10" fmla="*/ 53340 w 516255"/>
              <a:gd name="connsiteY10" fmla="*/ 64801 h 417226"/>
              <a:gd name="connsiteX11" fmla="*/ 32385 w 516255"/>
              <a:gd name="connsiteY11" fmla="*/ 217201 h 417226"/>
              <a:gd name="connsiteX12" fmla="*/ 11430 w 516255"/>
              <a:gd name="connsiteY12" fmla="*/ 344836 h 417226"/>
              <a:gd name="connsiteX13" fmla="*/ 0 w 516255"/>
              <a:gd name="connsiteY13" fmla="*/ 417226 h 4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255" h="417226">
                <a:moveTo>
                  <a:pt x="516255" y="280066"/>
                </a:moveTo>
                <a:lnTo>
                  <a:pt x="346710" y="268636"/>
                </a:lnTo>
                <a:cubicBezTo>
                  <a:pt x="310198" y="265461"/>
                  <a:pt x="307340" y="261651"/>
                  <a:pt x="297180" y="261016"/>
                </a:cubicBezTo>
                <a:cubicBezTo>
                  <a:pt x="287020" y="260381"/>
                  <a:pt x="290513" y="269271"/>
                  <a:pt x="285750" y="264826"/>
                </a:cubicBezTo>
                <a:cubicBezTo>
                  <a:pt x="280987" y="260381"/>
                  <a:pt x="277177" y="250538"/>
                  <a:pt x="268605" y="234346"/>
                </a:cubicBezTo>
                <a:cubicBezTo>
                  <a:pt x="260032" y="218153"/>
                  <a:pt x="246698" y="193389"/>
                  <a:pt x="234315" y="167671"/>
                </a:cubicBezTo>
                <a:cubicBezTo>
                  <a:pt x="221932" y="141953"/>
                  <a:pt x="204153" y="101949"/>
                  <a:pt x="194310" y="80041"/>
                </a:cubicBezTo>
                <a:cubicBezTo>
                  <a:pt x="184467" y="58133"/>
                  <a:pt x="181927" y="49561"/>
                  <a:pt x="175260" y="36226"/>
                </a:cubicBezTo>
                <a:cubicBezTo>
                  <a:pt x="168593" y="22891"/>
                  <a:pt x="165735" y="983"/>
                  <a:pt x="154305" y="31"/>
                </a:cubicBezTo>
                <a:cubicBezTo>
                  <a:pt x="142875" y="-921"/>
                  <a:pt x="123507" y="19716"/>
                  <a:pt x="106680" y="30511"/>
                </a:cubicBezTo>
                <a:cubicBezTo>
                  <a:pt x="89853" y="41306"/>
                  <a:pt x="65722" y="33686"/>
                  <a:pt x="53340" y="64801"/>
                </a:cubicBezTo>
                <a:cubicBezTo>
                  <a:pt x="40958" y="95916"/>
                  <a:pt x="39370" y="170529"/>
                  <a:pt x="32385" y="217201"/>
                </a:cubicBezTo>
                <a:cubicBezTo>
                  <a:pt x="25400" y="263873"/>
                  <a:pt x="16827" y="311499"/>
                  <a:pt x="11430" y="344836"/>
                </a:cubicBezTo>
                <a:cubicBezTo>
                  <a:pt x="6033" y="378173"/>
                  <a:pt x="3016" y="397699"/>
                  <a:pt x="0" y="417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4D1E67B-F368-4A19-AEDF-1930F565CADA}"/>
              </a:ext>
            </a:extLst>
          </p:cNvPr>
          <p:cNvSpPr/>
          <p:nvPr/>
        </p:nvSpPr>
        <p:spPr>
          <a:xfrm>
            <a:off x="5057775" y="3863340"/>
            <a:ext cx="62865" cy="20955"/>
          </a:xfrm>
          <a:custGeom>
            <a:avLst/>
            <a:gdLst>
              <a:gd name="connsiteX0" fmla="*/ 0 w 62865"/>
              <a:gd name="connsiteY0" fmla="*/ 20955 h 20955"/>
              <a:gd name="connsiteX1" fmla="*/ 62865 w 62865"/>
              <a:gd name="connsiteY1" fmla="*/ 0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955">
                <a:moveTo>
                  <a:pt x="0" y="20955"/>
                </a:moveTo>
                <a:lnTo>
                  <a:pt x="628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A1069DF-9641-4D8B-9FAC-0503D604E2DE}"/>
              </a:ext>
            </a:extLst>
          </p:cNvPr>
          <p:cNvSpPr/>
          <p:nvPr/>
        </p:nvSpPr>
        <p:spPr>
          <a:xfrm>
            <a:off x="5053965" y="3941475"/>
            <a:ext cx="74325" cy="327630"/>
          </a:xfrm>
          <a:custGeom>
            <a:avLst/>
            <a:gdLst>
              <a:gd name="connsiteX0" fmla="*/ 0 w 74325"/>
              <a:gd name="connsiteY0" fmla="*/ 34260 h 327630"/>
              <a:gd name="connsiteX1" fmla="*/ 53340 w 74325"/>
              <a:gd name="connsiteY1" fmla="*/ 13305 h 327630"/>
              <a:gd name="connsiteX2" fmla="*/ 74295 w 74325"/>
              <a:gd name="connsiteY2" fmla="*/ 7590 h 327630"/>
              <a:gd name="connsiteX3" fmla="*/ 49530 w 74325"/>
              <a:gd name="connsiteY3" fmla="*/ 121890 h 327630"/>
              <a:gd name="connsiteX4" fmla="*/ 26670 w 74325"/>
              <a:gd name="connsiteY4" fmla="*/ 253335 h 327630"/>
              <a:gd name="connsiteX5" fmla="*/ 13335 w 74325"/>
              <a:gd name="connsiteY5" fmla="*/ 291435 h 327630"/>
              <a:gd name="connsiteX6" fmla="*/ 3810 w 74325"/>
              <a:gd name="connsiteY6" fmla="*/ 327630 h 3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25" h="327630">
                <a:moveTo>
                  <a:pt x="0" y="34260"/>
                </a:moveTo>
                <a:cubicBezTo>
                  <a:pt x="20637" y="26164"/>
                  <a:pt x="40958" y="17750"/>
                  <a:pt x="53340" y="13305"/>
                </a:cubicBezTo>
                <a:cubicBezTo>
                  <a:pt x="65722" y="8860"/>
                  <a:pt x="74930" y="-10508"/>
                  <a:pt x="74295" y="7590"/>
                </a:cubicBezTo>
                <a:cubicBezTo>
                  <a:pt x="73660" y="25687"/>
                  <a:pt x="57468" y="80932"/>
                  <a:pt x="49530" y="121890"/>
                </a:cubicBezTo>
                <a:cubicBezTo>
                  <a:pt x="41592" y="162848"/>
                  <a:pt x="32702" y="225078"/>
                  <a:pt x="26670" y="253335"/>
                </a:cubicBezTo>
                <a:cubicBezTo>
                  <a:pt x="20638" y="281592"/>
                  <a:pt x="17145" y="279053"/>
                  <a:pt x="13335" y="291435"/>
                </a:cubicBezTo>
                <a:cubicBezTo>
                  <a:pt x="9525" y="303817"/>
                  <a:pt x="6667" y="315723"/>
                  <a:pt x="3810" y="327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BCADDF80-C1F2-445D-89E7-F9C64654DFE4}"/>
              </a:ext>
            </a:extLst>
          </p:cNvPr>
          <p:cNvSpPr/>
          <p:nvPr/>
        </p:nvSpPr>
        <p:spPr>
          <a:xfrm>
            <a:off x="3840480" y="4526280"/>
            <a:ext cx="163830" cy="108585"/>
          </a:xfrm>
          <a:custGeom>
            <a:avLst/>
            <a:gdLst>
              <a:gd name="connsiteX0" fmla="*/ 0 w 163830"/>
              <a:gd name="connsiteY0" fmla="*/ 108585 h 108585"/>
              <a:gd name="connsiteX1" fmla="*/ 163830 w 163830"/>
              <a:gd name="connsiteY1" fmla="*/ 0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" h="108585">
                <a:moveTo>
                  <a:pt x="0" y="108585"/>
                </a:moveTo>
                <a:lnTo>
                  <a:pt x="163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F4790F62-B9C6-4EE4-A0B8-432B7AEACE8C}"/>
              </a:ext>
            </a:extLst>
          </p:cNvPr>
          <p:cNvSpPr/>
          <p:nvPr/>
        </p:nvSpPr>
        <p:spPr>
          <a:xfrm>
            <a:off x="4055533" y="4360457"/>
            <a:ext cx="251846" cy="256519"/>
          </a:xfrm>
          <a:custGeom>
            <a:avLst/>
            <a:gdLst>
              <a:gd name="connsiteX0" fmla="*/ 139277 w 251846"/>
              <a:gd name="connsiteY0" fmla="*/ 88 h 256519"/>
              <a:gd name="connsiteX1" fmla="*/ 205952 w 251846"/>
              <a:gd name="connsiteY1" fmla="*/ 82003 h 256519"/>
              <a:gd name="connsiteX2" fmla="*/ 236432 w 251846"/>
              <a:gd name="connsiteY2" fmla="*/ 120103 h 256519"/>
              <a:gd name="connsiteX3" fmla="*/ 242147 w 251846"/>
              <a:gd name="connsiteY3" fmla="*/ 131533 h 256519"/>
              <a:gd name="connsiteX4" fmla="*/ 251672 w 251846"/>
              <a:gd name="connsiteY4" fmla="*/ 141058 h 256519"/>
              <a:gd name="connsiteX5" fmla="*/ 247862 w 251846"/>
              <a:gd name="connsiteY5" fmla="*/ 162013 h 256519"/>
              <a:gd name="connsiteX6" fmla="*/ 242147 w 251846"/>
              <a:gd name="connsiteY6" fmla="*/ 173443 h 256519"/>
              <a:gd name="connsiteX7" fmla="*/ 215477 w 251846"/>
              <a:gd name="connsiteY7" fmla="*/ 188683 h 256519"/>
              <a:gd name="connsiteX8" fmla="*/ 183092 w 251846"/>
              <a:gd name="connsiteY8" fmla="*/ 213448 h 256519"/>
              <a:gd name="connsiteX9" fmla="*/ 165947 w 251846"/>
              <a:gd name="connsiteY9" fmla="*/ 224878 h 256519"/>
              <a:gd name="connsiteX10" fmla="*/ 133562 w 251846"/>
              <a:gd name="connsiteY10" fmla="*/ 249643 h 256519"/>
              <a:gd name="connsiteX11" fmla="*/ 120227 w 251846"/>
              <a:gd name="connsiteY11" fmla="*/ 255358 h 256519"/>
              <a:gd name="connsiteX12" fmla="*/ 104987 w 251846"/>
              <a:gd name="connsiteY12" fmla="*/ 230593 h 256519"/>
              <a:gd name="connsiteX13" fmla="*/ 64982 w 251846"/>
              <a:gd name="connsiteY13" fmla="*/ 177253 h 256519"/>
              <a:gd name="connsiteX14" fmla="*/ 36407 w 251846"/>
              <a:gd name="connsiteY14" fmla="*/ 139153 h 256519"/>
              <a:gd name="connsiteX15" fmla="*/ 7832 w 251846"/>
              <a:gd name="connsiteY15" fmla="*/ 110578 h 256519"/>
              <a:gd name="connsiteX16" fmla="*/ 4022 w 251846"/>
              <a:gd name="connsiteY16" fmla="*/ 101053 h 256519"/>
              <a:gd name="connsiteX17" fmla="*/ 59267 w 251846"/>
              <a:gd name="connsiteY17" fmla="*/ 66763 h 256519"/>
              <a:gd name="connsiteX18" fmla="*/ 139277 w 251846"/>
              <a:gd name="connsiteY18" fmla="*/ 88 h 2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846" h="256519">
                <a:moveTo>
                  <a:pt x="139277" y="88"/>
                </a:moveTo>
                <a:cubicBezTo>
                  <a:pt x="163724" y="2628"/>
                  <a:pt x="189760" y="62001"/>
                  <a:pt x="205952" y="82003"/>
                </a:cubicBezTo>
                <a:cubicBezTo>
                  <a:pt x="222144" y="102005"/>
                  <a:pt x="230400" y="111848"/>
                  <a:pt x="236432" y="120103"/>
                </a:cubicBezTo>
                <a:cubicBezTo>
                  <a:pt x="242464" y="128358"/>
                  <a:pt x="239607" y="128040"/>
                  <a:pt x="242147" y="131533"/>
                </a:cubicBezTo>
                <a:cubicBezTo>
                  <a:pt x="244687" y="135026"/>
                  <a:pt x="250720" y="135978"/>
                  <a:pt x="251672" y="141058"/>
                </a:cubicBezTo>
                <a:cubicBezTo>
                  <a:pt x="252624" y="146138"/>
                  <a:pt x="249450" y="156616"/>
                  <a:pt x="247862" y="162013"/>
                </a:cubicBezTo>
                <a:cubicBezTo>
                  <a:pt x="246275" y="167411"/>
                  <a:pt x="247545" y="168998"/>
                  <a:pt x="242147" y="173443"/>
                </a:cubicBezTo>
                <a:cubicBezTo>
                  <a:pt x="236750" y="177888"/>
                  <a:pt x="225319" y="182016"/>
                  <a:pt x="215477" y="188683"/>
                </a:cubicBezTo>
                <a:cubicBezTo>
                  <a:pt x="205635" y="195350"/>
                  <a:pt x="191347" y="207416"/>
                  <a:pt x="183092" y="213448"/>
                </a:cubicBezTo>
                <a:cubicBezTo>
                  <a:pt x="174837" y="219480"/>
                  <a:pt x="174202" y="218846"/>
                  <a:pt x="165947" y="224878"/>
                </a:cubicBezTo>
                <a:cubicBezTo>
                  <a:pt x="157692" y="230910"/>
                  <a:pt x="141182" y="244563"/>
                  <a:pt x="133562" y="249643"/>
                </a:cubicBezTo>
                <a:cubicBezTo>
                  <a:pt x="125942" y="254723"/>
                  <a:pt x="124989" y="258533"/>
                  <a:pt x="120227" y="255358"/>
                </a:cubicBezTo>
                <a:cubicBezTo>
                  <a:pt x="115465" y="252183"/>
                  <a:pt x="114194" y="243610"/>
                  <a:pt x="104987" y="230593"/>
                </a:cubicBezTo>
                <a:cubicBezTo>
                  <a:pt x="95780" y="217576"/>
                  <a:pt x="64982" y="177253"/>
                  <a:pt x="64982" y="177253"/>
                </a:cubicBezTo>
                <a:cubicBezTo>
                  <a:pt x="53552" y="162013"/>
                  <a:pt x="45932" y="150266"/>
                  <a:pt x="36407" y="139153"/>
                </a:cubicBezTo>
                <a:cubicBezTo>
                  <a:pt x="26882" y="128041"/>
                  <a:pt x="7832" y="110578"/>
                  <a:pt x="7832" y="110578"/>
                </a:cubicBezTo>
                <a:cubicBezTo>
                  <a:pt x="2435" y="104228"/>
                  <a:pt x="-4551" y="108356"/>
                  <a:pt x="4022" y="101053"/>
                </a:cubicBezTo>
                <a:cubicBezTo>
                  <a:pt x="12595" y="93750"/>
                  <a:pt x="36724" y="82956"/>
                  <a:pt x="59267" y="66763"/>
                </a:cubicBezTo>
                <a:cubicBezTo>
                  <a:pt x="81809" y="50571"/>
                  <a:pt x="114830" y="-2452"/>
                  <a:pt x="139277" y="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5094F690-F7B3-4C5B-ACE7-8FE97EF78C3C}"/>
              </a:ext>
            </a:extLst>
          </p:cNvPr>
          <p:cNvSpPr/>
          <p:nvPr/>
        </p:nvSpPr>
        <p:spPr>
          <a:xfrm>
            <a:off x="4000500" y="4530090"/>
            <a:ext cx="451485" cy="299085"/>
          </a:xfrm>
          <a:custGeom>
            <a:avLst/>
            <a:gdLst>
              <a:gd name="connsiteX0" fmla="*/ 0 w 451485"/>
              <a:gd name="connsiteY0" fmla="*/ 0 h 299085"/>
              <a:gd name="connsiteX1" fmla="*/ 70485 w 451485"/>
              <a:gd name="connsiteY1" fmla="*/ 80010 h 299085"/>
              <a:gd name="connsiteX2" fmla="*/ 135255 w 451485"/>
              <a:gd name="connsiteY2" fmla="*/ 144780 h 299085"/>
              <a:gd name="connsiteX3" fmla="*/ 205740 w 451485"/>
              <a:gd name="connsiteY3" fmla="*/ 163830 h 299085"/>
              <a:gd name="connsiteX4" fmla="*/ 241935 w 451485"/>
              <a:gd name="connsiteY4" fmla="*/ 129540 h 299085"/>
              <a:gd name="connsiteX5" fmla="*/ 274320 w 451485"/>
              <a:gd name="connsiteY5" fmla="*/ 104775 h 299085"/>
              <a:gd name="connsiteX6" fmla="*/ 297180 w 451485"/>
              <a:gd name="connsiteY6" fmla="*/ 85725 h 299085"/>
              <a:gd name="connsiteX7" fmla="*/ 310515 w 451485"/>
              <a:gd name="connsiteY7" fmla="*/ 95250 h 299085"/>
              <a:gd name="connsiteX8" fmla="*/ 371475 w 451485"/>
              <a:gd name="connsiteY8" fmla="*/ 180975 h 299085"/>
              <a:gd name="connsiteX9" fmla="*/ 422910 w 451485"/>
              <a:gd name="connsiteY9" fmla="*/ 259080 h 299085"/>
              <a:gd name="connsiteX10" fmla="*/ 441960 w 451485"/>
              <a:gd name="connsiteY10" fmla="*/ 287655 h 299085"/>
              <a:gd name="connsiteX11" fmla="*/ 451485 w 451485"/>
              <a:gd name="connsiteY11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85" h="299085">
                <a:moveTo>
                  <a:pt x="0" y="0"/>
                </a:moveTo>
                <a:cubicBezTo>
                  <a:pt x="23971" y="27940"/>
                  <a:pt x="47943" y="55880"/>
                  <a:pt x="70485" y="80010"/>
                </a:cubicBezTo>
                <a:cubicBezTo>
                  <a:pt x="93028" y="104140"/>
                  <a:pt x="112713" y="130810"/>
                  <a:pt x="135255" y="144780"/>
                </a:cubicBezTo>
                <a:cubicBezTo>
                  <a:pt x="157798" y="158750"/>
                  <a:pt x="187960" y="166370"/>
                  <a:pt x="205740" y="163830"/>
                </a:cubicBezTo>
                <a:cubicBezTo>
                  <a:pt x="223520" y="161290"/>
                  <a:pt x="230505" y="139382"/>
                  <a:pt x="241935" y="129540"/>
                </a:cubicBezTo>
                <a:cubicBezTo>
                  <a:pt x="253365" y="119698"/>
                  <a:pt x="274320" y="104775"/>
                  <a:pt x="274320" y="104775"/>
                </a:cubicBezTo>
                <a:cubicBezTo>
                  <a:pt x="283528" y="97473"/>
                  <a:pt x="291148" y="87312"/>
                  <a:pt x="297180" y="85725"/>
                </a:cubicBezTo>
                <a:cubicBezTo>
                  <a:pt x="303212" y="84138"/>
                  <a:pt x="298133" y="79375"/>
                  <a:pt x="310515" y="95250"/>
                </a:cubicBezTo>
                <a:cubicBezTo>
                  <a:pt x="322897" y="111125"/>
                  <a:pt x="352743" y="153670"/>
                  <a:pt x="371475" y="180975"/>
                </a:cubicBezTo>
                <a:cubicBezTo>
                  <a:pt x="390207" y="208280"/>
                  <a:pt x="411163" y="241300"/>
                  <a:pt x="422910" y="259080"/>
                </a:cubicBezTo>
                <a:cubicBezTo>
                  <a:pt x="434657" y="276860"/>
                  <a:pt x="437198" y="280988"/>
                  <a:pt x="441960" y="287655"/>
                </a:cubicBezTo>
                <a:cubicBezTo>
                  <a:pt x="446722" y="294322"/>
                  <a:pt x="449103" y="296703"/>
                  <a:pt x="451485" y="29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E61AC50E-2187-4442-AC49-045E3BA50DF2}"/>
              </a:ext>
            </a:extLst>
          </p:cNvPr>
          <p:cNvSpPr/>
          <p:nvPr/>
        </p:nvSpPr>
        <p:spPr>
          <a:xfrm>
            <a:off x="3840480" y="4627245"/>
            <a:ext cx="867562" cy="777578"/>
          </a:xfrm>
          <a:custGeom>
            <a:avLst/>
            <a:gdLst>
              <a:gd name="connsiteX0" fmla="*/ 0 w 867562"/>
              <a:gd name="connsiteY0" fmla="*/ 0 h 777578"/>
              <a:gd name="connsiteX1" fmla="*/ 49530 w 867562"/>
              <a:gd name="connsiteY1" fmla="*/ 80010 h 777578"/>
              <a:gd name="connsiteX2" fmla="*/ 215265 w 867562"/>
              <a:gd name="connsiteY2" fmla="*/ 198120 h 777578"/>
              <a:gd name="connsiteX3" fmla="*/ 390525 w 867562"/>
              <a:gd name="connsiteY3" fmla="*/ 321945 h 777578"/>
              <a:gd name="connsiteX4" fmla="*/ 502920 w 867562"/>
              <a:gd name="connsiteY4" fmla="*/ 432435 h 777578"/>
              <a:gd name="connsiteX5" fmla="*/ 699135 w 867562"/>
              <a:gd name="connsiteY5" fmla="*/ 670560 h 777578"/>
              <a:gd name="connsiteX6" fmla="*/ 760095 w 867562"/>
              <a:gd name="connsiteY6" fmla="*/ 739140 h 777578"/>
              <a:gd name="connsiteX7" fmla="*/ 779145 w 867562"/>
              <a:gd name="connsiteY7" fmla="*/ 758190 h 777578"/>
              <a:gd name="connsiteX8" fmla="*/ 807720 w 867562"/>
              <a:gd name="connsiteY8" fmla="*/ 742950 h 777578"/>
              <a:gd name="connsiteX9" fmla="*/ 830580 w 867562"/>
              <a:gd name="connsiteY9" fmla="*/ 754380 h 777578"/>
              <a:gd name="connsiteX10" fmla="*/ 866775 w 867562"/>
              <a:gd name="connsiteY10" fmla="*/ 775335 h 777578"/>
              <a:gd name="connsiteX11" fmla="*/ 855345 w 867562"/>
              <a:gd name="connsiteY11" fmla="*/ 695325 h 777578"/>
              <a:gd name="connsiteX12" fmla="*/ 853440 w 867562"/>
              <a:gd name="connsiteY12" fmla="*/ 615315 h 777578"/>
              <a:gd name="connsiteX13" fmla="*/ 836295 w 867562"/>
              <a:gd name="connsiteY13" fmla="*/ 533400 h 777578"/>
              <a:gd name="connsiteX14" fmla="*/ 828675 w 867562"/>
              <a:gd name="connsiteY14" fmla="*/ 468630 h 777578"/>
              <a:gd name="connsiteX15" fmla="*/ 775335 w 867562"/>
              <a:gd name="connsiteY15" fmla="*/ 461010 h 777578"/>
              <a:gd name="connsiteX16" fmla="*/ 720090 w 867562"/>
              <a:gd name="connsiteY16" fmla="*/ 384810 h 777578"/>
              <a:gd name="connsiteX17" fmla="*/ 661035 w 867562"/>
              <a:gd name="connsiteY17" fmla="*/ 289560 h 777578"/>
              <a:gd name="connsiteX18" fmla="*/ 630555 w 867562"/>
              <a:gd name="connsiteY18" fmla="*/ 226695 h 777578"/>
              <a:gd name="connsiteX19" fmla="*/ 605790 w 867562"/>
              <a:gd name="connsiteY19" fmla="*/ 194310 h 7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562" h="777578">
                <a:moveTo>
                  <a:pt x="0" y="0"/>
                </a:moveTo>
                <a:cubicBezTo>
                  <a:pt x="6826" y="23495"/>
                  <a:pt x="13653" y="46990"/>
                  <a:pt x="49530" y="80010"/>
                </a:cubicBezTo>
                <a:cubicBezTo>
                  <a:pt x="85407" y="113030"/>
                  <a:pt x="215265" y="198120"/>
                  <a:pt x="215265" y="198120"/>
                </a:cubicBezTo>
                <a:cubicBezTo>
                  <a:pt x="272098" y="238443"/>
                  <a:pt x="342583" y="282893"/>
                  <a:pt x="390525" y="321945"/>
                </a:cubicBezTo>
                <a:cubicBezTo>
                  <a:pt x="438467" y="360997"/>
                  <a:pt x="451485" y="374332"/>
                  <a:pt x="502920" y="432435"/>
                </a:cubicBezTo>
                <a:cubicBezTo>
                  <a:pt x="554355" y="490538"/>
                  <a:pt x="656273" y="619443"/>
                  <a:pt x="699135" y="670560"/>
                </a:cubicBezTo>
                <a:cubicBezTo>
                  <a:pt x="741997" y="721677"/>
                  <a:pt x="746760" y="724535"/>
                  <a:pt x="760095" y="739140"/>
                </a:cubicBezTo>
                <a:cubicBezTo>
                  <a:pt x="773430" y="753745"/>
                  <a:pt x="771208" y="757555"/>
                  <a:pt x="779145" y="758190"/>
                </a:cubicBezTo>
                <a:cubicBezTo>
                  <a:pt x="787082" y="758825"/>
                  <a:pt x="799148" y="743585"/>
                  <a:pt x="807720" y="742950"/>
                </a:cubicBezTo>
                <a:cubicBezTo>
                  <a:pt x="816292" y="742315"/>
                  <a:pt x="820738" y="748983"/>
                  <a:pt x="830580" y="754380"/>
                </a:cubicBezTo>
                <a:cubicBezTo>
                  <a:pt x="840423" y="759778"/>
                  <a:pt x="862648" y="785177"/>
                  <a:pt x="866775" y="775335"/>
                </a:cubicBezTo>
                <a:cubicBezTo>
                  <a:pt x="870902" y="765493"/>
                  <a:pt x="857567" y="721995"/>
                  <a:pt x="855345" y="695325"/>
                </a:cubicBezTo>
                <a:cubicBezTo>
                  <a:pt x="853123" y="668655"/>
                  <a:pt x="856615" y="642303"/>
                  <a:pt x="853440" y="615315"/>
                </a:cubicBezTo>
                <a:cubicBezTo>
                  <a:pt x="850265" y="588327"/>
                  <a:pt x="840422" y="557847"/>
                  <a:pt x="836295" y="533400"/>
                </a:cubicBezTo>
                <a:cubicBezTo>
                  <a:pt x="832168" y="508953"/>
                  <a:pt x="838835" y="480695"/>
                  <a:pt x="828675" y="468630"/>
                </a:cubicBezTo>
                <a:cubicBezTo>
                  <a:pt x="818515" y="456565"/>
                  <a:pt x="793432" y="474980"/>
                  <a:pt x="775335" y="461010"/>
                </a:cubicBezTo>
                <a:cubicBezTo>
                  <a:pt x="757238" y="447040"/>
                  <a:pt x="739140" y="413385"/>
                  <a:pt x="720090" y="384810"/>
                </a:cubicBezTo>
                <a:cubicBezTo>
                  <a:pt x="701040" y="356235"/>
                  <a:pt x="675957" y="315912"/>
                  <a:pt x="661035" y="289560"/>
                </a:cubicBezTo>
                <a:cubicBezTo>
                  <a:pt x="646113" y="263208"/>
                  <a:pt x="639763" y="242570"/>
                  <a:pt x="630555" y="226695"/>
                </a:cubicBezTo>
                <a:cubicBezTo>
                  <a:pt x="621348" y="210820"/>
                  <a:pt x="613569" y="202565"/>
                  <a:pt x="605790" y="194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B6E0579-9400-43D9-B843-06F4A58A68A8}"/>
              </a:ext>
            </a:extLst>
          </p:cNvPr>
          <p:cNvSpPr/>
          <p:nvPr/>
        </p:nvSpPr>
        <p:spPr>
          <a:xfrm>
            <a:off x="4579620" y="4512945"/>
            <a:ext cx="243840" cy="520846"/>
          </a:xfrm>
          <a:custGeom>
            <a:avLst/>
            <a:gdLst>
              <a:gd name="connsiteX0" fmla="*/ 0 w 243840"/>
              <a:gd name="connsiteY0" fmla="*/ 0 h 520846"/>
              <a:gd name="connsiteX1" fmla="*/ 9525 w 243840"/>
              <a:gd name="connsiteY1" fmla="*/ 133350 h 520846"/>
              <a:gd name="connsiteX2" fmla="*/ 57150 w 243840"/>
              <a:gd name="connsiteY2" fmla="*/ 241935 h 520846"/>
              <a:gd name="connsiteX3" fmla="*/ 97155 w 243840"/>
              <a:gd name="connsiteY3" fmla="*/ 320040 h 520846"/>
              <a:gd name="connsiteX4" fmla="*/ 133350 w 243840"/>
              <a:gd name="connsiteY4" fmla="*/ 390525 h 520846"/>
              <a:gd name="connsiteX5" fmla="*/ 142875 w 243840"/>
              <a:gd name="connsiteY5" fmla="*/ 430530 h 520846"/>
              <a:gd name="connsiteX6" fmla="*/ 148590 w 243840"/>
              <a:gd name="connsiteY6" fmla="*/ 510540 h 520846"/>
              <a:gd name="connsiteX7" fmla="*/ 190500 w 243840"/>
              <a:gd name="connsiteY7" fmla="*/ 520065 h 520846"/>
              <a:gd name="connsiteX8" fmla="*/ 215265 w 243840"/>
              <a:gd name="connsiteY8" fmla="*/ 520065 h 520846"/>
              <a:gd name="connsiteX9" fmla="*/ 243840 w 243840"/>
              <a:gd name="connsiteY9" fmla="*/ 518160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520846">
                <a:moveTo>
                  <a:pt x="0" y="0"/>
                </a:moveTo>
                <a:cubicBezTo>
                  <a:pt x="0" y="46514"/>
                  <a:pt x="0" y="93028"/>
                  <a:pt x="9525" y="133350"/>
                </a:cubicBezTo>
                <a:cubicBezTo>
                  <a:pt x="19050" y="173673"/>
                  <a:pt x="42545" y="210820"/>
                  <a:pt x="57150" y="241935"/>
                </a:cubicBezTo>
                <a:cubicBezTo>
                  <a:pt x="71755" y="273050"/>
                  <a:pt x="97155" y="320040"/>
                  <a:pt x="97155" y="320040"/>
                </a:cubicBezTo>
                <a:cubicBezTo>
                  <a:pt x="109855" y="344805"/>
                  <a:pt x="125730" y="372110"/>
                  <a:pt x="133350" y="390525"/>
                </a:cubicBezTo>
                <a:cubicBezTo>
                  <a:pt x="140970" y="408940"/>
                  <a:pt x="140335" y="410528"/>
                  <a:pt x="142875" y="430530"/>
                </a:cubicBezTo>
                <a:cubicBezTo>
                  <a:pt x="145415" y="450532"/>
                  <a:pt x="140653" y="495618"/>
                  <a:pt x="148590" y="510540"/>
                </a:cubicBezTo>
                <a:cubicBezTo>
                  <a:pt x="156527" y="525462"/>
                  <a:pt x="179388" y="518478"/>
                  <a:pt x="190500" y="520065"/>
                </a:cubicBezTo>
                <a:cubicBezTo>
                  <a:pt x="201612" y="521652"/>
                  <a:pt x="206375" y="520383"/>
                  <a:pt x="215265" y="520065"/>
                </a:cubicBezTo>
                <a:cubicBezTo>
                  <a:pt x="224155" y="519748"/>
                  <a:pt x="233997" y="518954"/>
                  <a:pt x="243840" y="518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73DC8637-E6CC-4424-935B-C547EDD5C00B}"/>
              </a:ext>
            </a:extLst>
          </p:cNvPr>
          <p:cNvSpPr/>
          <p:nvPr/>
        </p:nvSpPr>
        <p:spPr>
          <a:xfrm>
            <a:off x="4497705" y="4564380"/>
            <a:ext cx="169552" cy="470782"/>
          </a:xfrm>
          <a:custGeom>
            <a:avLst/>
            <a:gdLst>
              <a:gd name="connsiteX0" fmla="*/ 0 w 169552"/>
              <a:gd name="connsiteY0" fmla="*/ 217170 h 470782"/>
              <a:gd name="connsiteX1" fmla="*/ 30480 w 169552"/>
              <a:gd name="connsiteY1" fmla="*/ 268605 h 470782"/>
              <a:gd name="connsiteX2" fmla="*/ 64770 w 169552"/>
              <a:gd name="connsiteY2" fmla="*/ 329565 h 470782"/>
              <a:gd name="connsiteX3" fmla="*/ 118110 w 169552"/>
              <a:gd name="connsiteY3" fmla="*/ 415290 h 470782"/>
              <a:gd name="connsiteX4" fmla="*/ 139065 w 169552"/>
              <a:gd name="connsiteY4" fmla="*/ 441960 h 470782"/>
              <a:gd name="connsiteX5" fmla="*/ 152400 w 169552"/>
              <a:gd name="connsiteY5" fmla="*/ 466725 h 470782"/>
              <a:gd name="connsiteX6" fmla="*/ 169545 w 169552"/>
              <a:gd name="connsiteY6" fmla="*/ 462915 h 470782"/>
              <a:gd name="connsiteX7" fmla="*/ 154305 w 169552"/>
              <a:gd name="connsiteY7" fmla="*/ 392430 h 470782"/>
              <a:gd name="connsiteX8" fmla="*/ 135255 w 169552"/>
              <a:gd name="connsiteY8" fmla="*/ 314325 h 470782"/>
              <a:gd name="connsiteX9" fmla="*/ 93345 w 169552"/>
              <a:gd name="connsiteY9" fmla="*/ 220980 h 470782"/>
              <a:gd name="connsiteX10" fmla="*/ 55245 w 169552"/>
              <a:gd name="connsiteY10" fmla="*/ 123825 h 470782"/>
              <a:gd name="connsiteX11" fmla="*/ 43815 w 169552"/>
              <a:gd name="connsiteY11" fmla="*/ 72390 h 470782"/>
              <a:gd name="connsiteX12" fmla="*/ 30480 w 169552"/>
              <a:gd name="connsiteY12" fmla="*/ 0 h 4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52" h="470782">
                <a:moveTo>
                  <a:pt x="0" y="217170"/>
                </a:moveTo>
                <a:cubicBezTo>
                  <a:pt x="9842" y="233521"/>
                  <a:pt x="19685" y="249873"/>
                  <a:pt x="30480" y="268605"/>
                </a:cubicBezTo>
                <a:cubicBezTo>
                  <a:pt x="41275" y="287337"/>
                  <a:pt x="50165" y="305118"/>
                  <a:pt x="64770" y="329565"/>
                </a:cubicBezTo>
                <a:cubicBezTo>
                  <a:pt x="79375" y="354013"/>
                  <a:pt x="105728" y="396558"/>
                  <a:pt x="118110" y="415290"/>
                </a:cubicBezTo>
                <a:cubicBezTo>
                  <a:pt x="130492" y="434022"/>
                  <a:pt x="133350" y="433387"/>
                  <a:pt x="139065" y="441960"/>
                </a:cubicBezTo>
                <a:cubicBezTo>
                  <a:pt x="144780" y="450533"/>
                  <a:pt x="147320" y="463233"/>
                  <a:pt x="152400" y="466725"/>
                </a:cubicBezTo>
                <a:cubicBezTo>
                  <a:pt x="157480" y="470217"/>
                  <a:pt x="169228" y="475297"/>
                  <a:pt x="169545" y="462915"/>
                </a:cubicBezTo>
                <a:cubicBezTo>
                  <a:pt x="169862" y="450533"/>
                  <a:pt x="160020" y="417195"/>
                  <a:pt x="154305" y="392430"/>
                </a:cubicBezTo>
                <a:cubicBezTo>
                  <a:pt x="148590" y="367665"/>
                  <a:pt x="145415" y="342900"/>
                  <a:pt x="135255" y="314325"/>
                </a:cubicBezTo>
                <a:cubicBezTo>
                  <a:pt x="125095" y="285750"/>
                  <a:pt x="106680" y="252730"/>
                  <a:pt x="93345" y="220980"/>
                </a:cubicBezTo>
                <a:cubicBezTo>
                  <a:pt x="80010" y="189230"/>
                  <a:pt x="63500" y="148590"/>
                  <a:pt x="55245" y="123825"/>
                </a:cubicBezTo>
                <a:cubicBezTo>
                  <a:pt x="46990" y="99060"/>
                  <a:pt x="47943" y="93027"/>
                  <a:pt x="43815" y="72390"/>
                </a:cubicBezTo>
                <a:cubicBezTo>
                  <a:pt x="39688" y="51752"/>
                  <a:pt x="35084" y="25876"/>
                  <a:pt x="30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233CC032-DA01-47E7-878F-47D923144907}"/>
              </a:ext>
            </a:extLst>
          </p:cNvPr>
          <p:cNvSpPr/>
          <p:nvPr/>
        </p:nvSpPr>
        <p:spPr>
          <a:xfrm>
            <a:off x="4657166" y="5093047"/>
            <a:ext cx="164389" cy="526703"/>
          </a:xfrm>
          <a:custGeom>
            <a:avLst/>
            <a:gdLst>
              <a:gd name="connsiteX0" fmla="*/ 164389 w 164389"/>
              <a:gd name="connsiteY0" fmla="*/ 6638 h 526703"/>
              <a:gd name="connsiteX1" fmla="*/ 86284 w 164389"/>
              <a:gd name="connsiteY1" fmla="*/ 2828 h 526703"/>
              <a:gd name="connsiteX2" fmla="*/ 84379 w 164389"/>
              <a:gd name="connsiteY2" fmla="*/ 2828 h 526703"/>
              <a:gd name="connsiteX3" fmla="*/ 97714 w 164389"/>
              <a:gd name="connsiteY3" fmla="*/ 39023 h 526703"/>
              <a:gd name="connsiteX4" fmla="*/ 105334 w 164389"/>
              <a:gd name="connsiteY4" fmla="*/ 79028 h 526703"/>
              <a:gd name="connsiteX5" fmla="*/ 114859 w 164389"/>
              <a:gd name="connsiteY5" fmla="*/ 208568 h 526703"/>
              <a:gd name="connsiteX6" fmla="*/ 118669 w 164389"/>
              <a:gd name="connsiteY6" fmla="*/ 294293 h 526703"/>
              <a:gd name="connsiteX7" fmla="*/ 116764 w 164389"/>
              <a:gd name="connsiteY7" fmla="*/ 345728 h 526703"/>
              <a:gd name="connsiteX8" fmla="*/ 84379 w 164389"/>
              <a:gd name="connsiteY8" fmla="*/ 376208 h 526703"/>
              <a:gd name="connsiteX9" fmla="*/ 53899 w 164389"/>
              <a:gd name="connsiteY9" fmla="*/ 391448 h 526703"/>
              <a:gd name="connsiteX10" fmla="*/ 19609 w 164389"/>
              <a:gd name="connsiteY10" fmla="*/ 366683 h 526703"/>
              <a:gd name="connsiteX11" fmla="*/ 559 w 164389"/>
              <a:gd name="connsiteY11" fmla="*/ 357158 h 526703"/>
              <a:gd name="connsiteX12" fmla="*/ 40564 w 164389"/>
              <a:gd name="connsiteY12" fmla="*/ 448598 h 526703"/>
              <a:gd name="connsiteX13" fmla="*/ 69139 w 164389"/>
              <a:gd name="connsiteY13" fmla="*/ 486698 h 526703"/>
              <a:gd name="connsiteX14" fmla="*/ 111049 w 164389"/>
              <a:gd name="connsiteY14" fmla="*/ 511463 h 526703"/>
              <a:gd name="connsiteX15" fmla="*/ 135814 w 164389"/>
              <a:gd name="connsiteY15" fmla="*/ 526703 h 5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9" h="526703">
                <a:moveTo>
                  <a:pt x="164389" y="6638"/>
                </a:moveTo>
                <a:lnTo>
                  <a:pt x="86284" y="2828"/>
                </a:lnTo>
                <a:cubicBezTo>
                  <a:pt x="72949" y="2193"/>
                  <a:pt x="82474" y="-3205"/>
                  <a:pt x="84379" y="2828"/>
                </a:cubicBezTo>
                <a:cubicBezTo>
                  <a:pt x="86284" y="8861"/>
                  <a:pt x="94222" y="26323"/>
                  <a:pt x="97714" y="39023"/>
                </a:cubicBezTo>
                <a:cubicBezTo>
                  <a:pt x="101206" y="51723"/>
                  <a:pt x="102477" y="50771"/>
                  <a:pt x="105334" y="79028"/>
                </a:cubicBezTo>
                <a:cubicBezTo>
                  <a:pt x="108191" y="107285"/>
                  <a:pt x="112637" y="172691"/>
                  <a:pt x="114859" y="208568"/>
                </a:cubicBezTo>
                <a:cubicBezTo>
                  <a:pt x="117081" y="244445"/>
                  <a:pt x="118352" y="271433"/>
                  <a:pt x="118669" y="294293"/>
                </a:cubicBezTo>
                <a:cubicBezTo>
                  <a:pt x="118986" y="317153"/>
                  <a:pt x="122479" y="332076"/>
                  <a:pt x="116764" y="345728"/>
                </a:cubicBezTo>
                <a:cubicBezTo>
                  <a:pt x="111049" y="359380"/>
                  <a:pt x="94856" y="368588"/>
                  <a:pt x="84379" y="376208"/>
                </a:cubicBezTo>
                <a:cubicBezTo>
                  <a:pt x="73901" y="383828"/>
                  <a:pt x="64694" y="393035"/>
                  <a:pt x="53899" y="391448"/>
                </a:cubicBezTo>
                <a:cubicBezTo>
                  <a:pt x="43104" y="389861"/>
                  <a:pt x="28499" y="372398"/>
                  <a:pt x="19609" y="366683"/>
                </a:cubicBezTo>
                <a:cubicBezTo>
                  <a:pt x="10719" y="360968"/>
                  <a:pt x="-2933" y="343506"/>
                  <a:pt x="559" y="357158"/>
                </a:cubicBezTo>
                <a:cubicBezTo>
                  <a:pt x="4051" y="370810"/>
                  <a:pt x="29134" y="427008"/>
                  <a:pt x="40564" y="448598"/>
                </a:cubicBezTo>
                <a:cubicBezTo>
                  <a:pt x="51994" y="470188"/>
                  <a:pt x="57392" y="476221"/>
                  <a:pt x="69139" y="486698"/>
                </a:cubicBezTo>
                <a:cubicBezTo>
                  <a:pt x="80886" y="497175"/>
                  <a:pt x="99937" y="504796"/>
                  <a:pt x="111049" y="511463"/>
                </a:cubicBezTo>
                <a:cubicBezTo>
                  <a:pt x="122161" y="518130"/>
                  <a:pt x="128987" y="522416"/>
                  <a:pt x="135814" y="526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57659270-2629-4345-BEE3-121348BE9EA8}"/>
              </a:ext>
            </a:extLst>
          </p:cNvPr>
          <p:cNvSpPr/>
          <p:nvPr/>
        </p:nvSpPr>
        <p:spPr>
          <a:xfrm>
            <a:off x="3757084" y="4783031"/>
            <a:ext cx="841602" cy="833621"/>
          </a:xfrm>
          <a:custGeom>
            <a:avLst/>
            <a:gdLst>
              <a:gd name="connsiteX0" fmla="*/ 66251 w 841602"/>
              <a:gd name="connsiteY0" fmla="*/ 424 h 833621"/>
              <a:gd name="connsiteX1" fmla="*/ 31961 w 841602"/>
              <a:gd name="connsiteY1" fmla="*/ 126154 h 833621"/>
              <a:gd name="connsiteX2" fmla="*/ 20531 w 841602"/>
              <a:gd name="connsiteY2" fmla="*/ 175684 h 833621"/>
              <a:gd name="connsiteX3" fmla="*/ 7196 w 841602"/>
              <a:gd name="connsiteY3" fmla="*/ 223309 h 833621"/>
              <a:gd name="connsiteX4" fmla="*/ 5291 w 841602"/>
              <a:gd name="connsiteY4" fmla="*/ 251884 h 833621"/>
              <a:gd name="connsiteX5" fmla="*/ 77681 w 841602"/>
              <a:gd name="connsiteY5" fmla="*/ 236644 h 833621"/>
              <a:gd name="connsiteX6" fmla="*/ 148166 w 841602"/>
              <a:gd name="connsiteY6" fmla="*/ 261409 h 833621"/>
              <a:gd name="connsiteX7" fmla="*/ 193886 w 841602"/>
              <a:gd name="connsiteY7" fmla="*/ 303319 h 833621"/>
              <a:gd name="connsiteX8" fmla="*/ 266276 w 841602"/>
              <a:gd name="connsiteY8" fmla="*/ 377614 h 833621"/>
              <a:gd name="connsiteX9" fmla="*/ 380576 w 841602"/>
              <a:gd name="connsiteY9" fmla="*/ 501439 h 833621"/>
              <a:gd name="connsiteX10" fmla="*/ 418676 w 841602"/>
              <a:gd name="connsiteY10" fmla="*/ 560494 h 833621"/>
              <a:gd name="connsiteX11" fmla="*/ 525356 w 841602"/>
              <a:gd name="connsiteY11" fmla="*/ 653839 h 833621"/>
              <a:gd name="connsiteX12" fmla="*/ 656801 w 841602"/>
              <a:gd name="connsiteY12" fmla="*/ 739564 h 833621"/>
              <a:gd name="connsiteX13" fmla="*/ 677756 w 841602"/>
              <a:gd name="connsiteY13" fmla="*/ 764329 h 833621"/>
              <a:gd name="connsiteX14" fmla="*/ 704426 w 841602"/>
              <a:gd name="connsiteY14" fmla="*/ 811954 h 833621"/>
              <a:gd name="connsiteX15" fmla="*/ 706331 w 841602"/>
              <a:gd name="connsiteY15" fmla="*/ 832909 h 833621"/>
              <a:gd name="connsiteX16" fmla="*/ 771101 w 841602"/>
              <a:gd name="connsiteY16" fmla="*/ 829099 h 833621"/>
              <a:gd name="connsiteX17" fmla="*/ 813011 w 841602"/>
              <a:gd name="connsiteY17" fmla="*/ 827194 h 833621"/>
              <a:gd name="connsiteX18" fmla="*/ 841586 w 841602"/>
              <a:gd name="connsiteY18" fmla="*/ 811954 h 833621"/>
              <a:gd name="connsiteX19" fmla="*/ 809201 w 841602"/>
              <a:gd name="connsiteY19" fmla="*/ 739564 h 833621"/>
              <a:gd name="connsiteX20" fmla="*/ 763481 w 841602"/>
              <a:gd name="connsiteY20" fmla="*/ 659554 h 833621"/>
              <a:gd name="connsiteX21" fmla="*/ 620606 w 841602"/>
              <a:gd name="connsiteY21" fmla="*/ 499534 h 833621"/>
              <a:gd name="connsiteX22" fmla="*/ 468206 w 841602"/>
              <a:gd name="connsiteY22" fmla="*/ 331894 h 833621"/>
              <a:gd name="connsiteX23" fmla="*/ 365336 w 841602"/>
              <a:gd name="connsiteY23" fmla="*/ 221404 h 833621"/>
              <a:gd name="connsiteX24" fmla="*/ 193886 w 841602"/>
              <a:gd name="connsiteY24" fmla="*/ 89959 h 833621"/>
              <a:gd name="connsiteX25" fmla="*/ 66251 w 841602"/>
              <a:gd name="connsiteY25" fmla="*/ 424 h 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1602" h="833621">
                <a:moveTo>
                  <a:pt x="66251" y="424"/>
                </a:moveTo>
                <a:cubicBezTo>
                  <a:pt x="39263" y="6457"/>
                  <a:pt x="39581" y="96944"/>
                  <a:pt x="31961" y="126154"/>
                </a:cubicBezTo>
                <a:cubicBezTo>
                  <a:pt x="24341" y="155364"/>
                  <a:pt x="24658" y="159492"/>
                  <a:pt x="20531" y="175684"/>
                </a:cubicBezTo>
                <a:cubicBezTo>
                  <a:pt x="16404" y="191876"/>
                  <a:pt x="9736" y="210609"/>
                  <a:pt x="7196" y="223309"/>
                </a:cubicBezTo>
                <a:cubicBezTo>
                  <a:pt x="4656" y="236009"/>
                  <a:pt x="-6456" y="249662"/>
                  <a:pt x="5291" y="251884"/>
                </a:cubicBezTo>
                <a:cubicBezTo>
                  <a:pt x="17038" y="254106"/>
                  <a:pt x="53868" y="235056"/>
                  <a:pt x="77681" y="236644"/>
                </a:cubicBezTo>
                <a:cubicBezTo>
                  <a:pt x="101494" y="238232"/>
                  <a:pt x="128799" y="250297"/>
                  <a:pt x="148166" y="261409"/>
                </a:cubicBezTo>
                <a:cubicBezTo>
                  <a:pt x="167533" y="272521"/>
                  <a:pt x="174201" y="283952"/>
                  <a:pt x="193886" y="303319"/>
                </a:cubicBezTo>
                <a:cubicBezTo>
                  <a:pt x="213571" y="322686"/>
                  <a:pt x="235161" y="344594"/>
                  <a:pt x="266276" y="377614"/>
                </a:cubicBezTo>
                <a:cubicBezTo>
                  <a:pt x="297391" y="410634"/>
                  <a:pt x="355176" y="470959"/>
                  <a:pt x="380576" y="501439"/>
                </a:cubicBezTo>
                <a:cubicBezTo>
                  <a:pt x="405976" y="531919"/>
                  <a:pt x="394546" y="535094"/>
                  <a:pt x="418676" y="560494"/>
                </a:cubicBezTo>
                <a:cubicBezTo>
                  <a:pt x="442806" y="585894"/>
                  <a:pt x="485669" y="623994"/>
                  <a:pt x="525356" y="653839"/>
                </a:cubicBezTo>
                <a:cubicBezTo>
                  <a:pt x="565043" y="683684"/>
                  <a:pt x="631401" y="721149"/>
                  <a:pt x="656801" y="739564"/>
                </a:cubicBezTo>
                <a:cubicBezTo>
                  <a:pt x="682201" y="757979"/>
                  <a:pt x="669819" y="752264"/>
                  <a:pt x="677756" y="764329"/>
                </a:cubicBezTo>
                <a:cubicBezTo>
                  <a:pt x="685693" y="776394"/>
                  <a:pt x="699664" y="800524"/>
                  <a:pt x="704426" y="811954"/>
                </a:cubicBezTo>
                <a:cubicBezTo>
                  <a:pt x="709188" y="823384"/>
                  <a:pt x="695218" y="830051"/>
                  <a:pt x="706331" y="832909"/>
                </a:cubicBezTo>
                <a:cubicBezTo>
                  <a:pt x="717444" y="835767"/>
                  <a:pt x="771101" y="829099"/>
                  <a:pt x="771101" y="829099"/>
                </a:cubicBezTo>
                <a:cubicBezTo>
                  <a:pt x="788881" y="828147"/>
                  <a:pt x="801264" y="830051"/>
                  <a:pt x="813011" y="827194"/>
                </a:cubicBezTo>
                <a:cubicBezTo>
                  <a:pt x="824758" y="824337"/>
                  <a:pt x="842221" y="826559"/>
                  <a:pt x="841586" y="811954"/>
                </a:cubicBezTo>
                <a:cubicBezTo>
                  <a:pt x="840951" y="797349"/>
                  <a:pt x="822218" y="764964"/>
                  <a:pt x="809201" y="739564"/>
                </a:cubicBezTo>
                <a:cubicBezTo>
                  <a:pt x="796184" y="714164"/>
                  <a:pt x="794913" y="699559"/>
                  <a:pt x="763481" y="659554"/>
                </a:cubicBezTo>
                <a:cubicBezTo>
                  <a:pt x="732049" y="619549"/>
                  <a:pt x="620606" y="499534"/>
                  <a:pt x="620606" y="499534"/>
                </a:cubicBezTo>
                <a:lnTo>
                  <a:pt x="468206" y="331894"/>
                </a:lnTo>
                <a:cubicBezTo>
                  <a:pt x="425661" y="285539"/>
                  <a:pt x="411056" y="261726"/>
                  <a:pt x="365336" y="221404"/>
                </a:cubicBezTo>
                <a:cubicBezTo>
                  <a:pt x="319616" y="181082"/>
                  <a:pt x="245321" y="125836"/>
                  <a:pt x="193886" y="89959"/>
                </a:cubicBezTo>
                <a:cubicBezTo>
                  <a:pt x="142451" y="54082"/>
                  <a:pt x="93239" y="-5609"/>
                  <a:pt x="66251" y="4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A519D127-9569-48E8-B868-87977FC05E64}"/>
              </a:ext>
            </a:extLst>
          </p:cNvPr>
          <p:cNvSpPr/>
          <p:nvPr/>
        </p:nvSpPr>
        <p:spPr>
          <a:xfrm>
            <a:off x="3751114" y="5087184"/>
            <a:ext cx="638369" cy="544073"/>
          </a:xfrm>
          <a:custGeom>
            <a:avLst/>
            <a:gdLst>
              <a:gd name="connsiteX0" fmla="*/ 3641 w 638369"/>
              <a:gd name="connsiteY0" fmla="*/ 16311 h 544073"/>
              <a:gd name="connsiteX1" fmla="*/ 91271 w 638369"/>
              <a:gd name="connsiteY1" fmla="*/ 6786 h 544073"/>
              <a:gd name="connsiteX2" fmla="*/ 175091 w 638369"/>
              <a:gd name="connsiteY2" fmla="*/ 52506 h 544073"/>
              <a:gd name="connsiteX3" fmla="*/ 276056 w 638369"/>
              <a:gd name="connsiteY3" fmla="*/ 183951 h 544073"/>
              <a:gd name="connsiteX4" fmla="*/ 369401 w 638369"/>
              <a:gd name="connsiteY4" fmla="*/ 300156 h 544073"/>
              <a:gd name="connsiteX5" fmla="*/ 451316 w 638369"/>
              <a:gd name="connsiteY5" fmla="*/ 355401 h 544073"/>
              <a:gd name="connsiteX6" fmla="*/ 565616 w 638369"/>
              <a:gd name="connsiteY6" fmla="*/ 444936 h 544073"/>
              <a:gd name="connsiteX7" fmla="*/ 628481 w 638369"/>
              <a:gd name="connsiteY7" fmla="*/ 494466 h 544073"/>
              <a:gd name="connsiteX8" fmla="*/ 638006 w 638369"/>
              <a:gd name="connsiteY8" fmla="*/ 523041 h 544073"/>
              <a:gd name="connsiteX9" fmla="*/ 626576 w 638369"/>
              <a:gd name="connsiteY9" fmla="*/ 543996 h 544073"/>
              <a:gd name="connsiteX10" fmla="*/ 565616 w 638369"/>
              <a:gd name="connsiteY10" fmla="*/ 528756 h 544073"/>
              <a:gd name="connsiteX11" fmla="*/ 415121 w 638369"/>
              <a:gd name="connsiteY11" fmla="*/ 494466 h 544073"/>
              <a:gd name="connsiteX12" fmla="*/ 316061 w 638369"/>
              <a:gd name="connsiteY12" fmla="*/ 494466 h 544073"/>
              <a:gd name="connsiteX13" fmla="*/ 194141 w 638369"/>
              <a:gd name="connsiteY13" fmla="*/ 519231 h 544073"/>
              <a:gd name="connsiteX14" fmla="*/ 133181 w 638369"/>
              <a:gd name="connsiteY14" fmla="*/ 530661 h 544073"/>
              <a:gd name="connsiteX15" fmla="*/ 79841 w 638369"/>
              <a:gd name="connsiteY15" fmla="*/ 372546 h 544073"/>
              <a:gd name="connsiteX16" fmla="*/ 41741 w 638369"/>
              <a:gd name="connsiteY16" fmla="*/ 244911 h 544073"/>
              <a:gd name="connsiteX17" fmla="*/ 18881 w 638369"/>
              <a:gd name="connsiteY17" fmla="*/ 155376 h 544073"/>
              <a:gd name="connsiteX18" fmla="*/ 3641 w 638369"/>
              <a:gd name="connsiteY18" fmla="*/ 16311 h 5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369" h="544073">
                <a:moveTo>
                  <a:pt x="3641" y="16311"/>
                </a:moveTo>
                <a:cubicBezTo>
                  <a:pt x="15706" y="-8454"/>
                  <a:pt x="62696" y="754"/>
                  <a:pt x="91271" y="6786"/>
                </a:cubicBezTo>
                <a:cubicBezTo>
                  <a:pt x="119846" y="12818"/>
                  <a:pt x="144294" y="22979"/>
                  <a:pt x="175091" y="52506"/>
                </a:cubicBezTo>
                <a:cubicBezTo>
                  <a:pt x="205888" y="82033"/>
                  <a:pt x="243671" y="142676"/>
                  <a:pt x="276056" y="183951"/>
                </a:cubicBezTo>
                <a:cubicBezTo>
                  <a:pt x="308441" y="225226"/>
                  <a:pt x="340191" y="271581"/>
                  <a:pt x="369401" y="300156"/>
                </a:cubicBezTo>
                <a:cubicBezTo>
                  <a:pt x="398611" y="328731"/>
                  <a:pt x="418614" y="331271"/>
                  <a:pt x="451316" y="355401"/>
                </a:cubicBezTo>
                <a:cubicBezTo>
                  <a:pt x="484019" y="379531"/>
                  <a:pt x="565616" y="444936"/>
                  <a:pt x="565616" y="444936"/>
                </a:cubicBezTo>
                <a:cubicBezTo>
                  <a:pt x="595143" y="468113"/>
                  <a:pt x="616416" y="481449"/>
                  <a:pt x="628481" y="494466"/>
                </a:cubicBezTo>
                <a:cubicBezTo>
                  <a:pt x="640546" y="507483"/>
                  <a:pt x="638324" y="514786"/>
                  <a:pt x="638006" y="523041"/>
                </a:cubicBezTo>
                <a:cubicBezTo>
                  <a:pt x="637689" y="531296"/>
                  <a:pt x="638641" y="543044"/>
                  <a:pt x="626576" y="543996"/>
                </a:cubicBezTo>
                <a:cubicBezTo>
                  <a:pt x="614511" y="544949"/>
                  <a:pt x="600859" y="537011"/>
                  <a:pt x="565616" y="528756"/>
                </a:cubicBezTo>
                <a:cubicBezTo>
                  <a:pt x="530374" y="520501"/>
                  <a:pt x="456714" y="500181"/>
                  <a:pt x="415121" y="494466"/>
                </a:cubicBezTo>
                <a:cubicBezTo>
                  <a:pt x="373528" y="488751"/>
                  <a:pt x="352891" y="490339"/>
                  <a:pt x="316061" y="494466"/>
                </a:cubicBezTo>
                <a:cubicBezTo>
                  <a:pt x="279231" y="498594"/>
                  <a:pt x="224621" y="513199"/>
                  <a:pt x="194141" y="519231"/>
                </a:cubicBezTo>
                <a:cubicBezTo>
                  <a:pt x="163661" y="525264"/>
                  <a:pt x="152231" y="555109"/>
                  <a:pt x="133181" y="530661"/>
                </a:cubicBezTo>
                <a:cubicBezTo>
                  <a:pt x="114131" y="506214"/>
                  <a:pt x="95081" y="420171"/>
                  <a:pt x="79841" y="372546"/>
                </a:cubicBezTo>
                <a:cubicBezTo>
                  <a:pt x="64601" y="324921"/>
                  <a:pt x="51901" y="281106"/>
                  <a:pt x="41741" y="244911"/>
                </a:cubicBezTo>
                <a:cubicBezTo>
                  <a:pt x="31581" y="208716"/>
                  <a:pt x="24914" y="186174"/>
                  <a:pt x="18881" y="155376"/>
                </a:cubicBezTo>
                <a:cubicBezTo>
                  <a:pt x="12849" y="124579"/>
                  <a:pt x="-8424" y="41076"/>
                  <a:pt x="3641" y="16311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318CC2AA-2F51-4F0E-8C8A-FAD55AB20D94}"/>
              </a:ext>
            </a:extLst>
          </p:cNvPr>
          <p:cNvSpPr/>
          <p:nvPr/>
        </p:nvSpPr>
        <p:spPr>
          <a:xfrm>
            <a:off x="4339779" y="5656972"/>
            <a:ext cx="464631" cy="774308"/>
          </a:xfrm>
          <a:custGeom>
            <a:avLst/>
            <a:gdLst>
              <a:gd name="connsiteX0" fmla="*/ 47436 w 464631"/>
              <a:gd name="connsiteY0" fmla="*/ 774308 h 774308"/>
              <a:gd name="connsiteX1" fmla="*/ 7431 w 464631"/>
              <a:gd name="connsiteY1" fmla="*/ 709538 h 774308"/>
              <a:gd name="connsiteX2" fmla="*/ 7431 w 464631"/>
              <a:gd name="connsiteY2" fmla="*/ 705728 h 774308"/>
              <a:gd name="connsiteX3" fmla="*/ 83631 w 464631"/>
              <a:gd name="connsiteY3" fmla="*/ 661913 h 774308"/>
              <a:gd name="connsiteX4" fmla="*/ 218886 w 464631"/>
              <a:gd name="connsiteY4" fmla="*/ 589523 h 774308"/>
              <a:gd name="connsiteX5" fmla="*/ 285561 w 464631"/>
              <a:gd name="connsiteY5" fmla="*/ 557138 h 774308"/>
              <a:gd name="connsiteX6" fmla="*/ 327471 w 464631"/>
              <a:gd name="connsiteY6" fmla="*/ 530468 h 774308"/>
              <a:gd name="connsiteX7" fmla="*/ 356046 w 464631"/>
              <a:gd name="connsiteY7" fmla="*/ 513323 h 774308"/>
              <a:gd name="connsiteX8" fmla="*/ 367476 w 464631"/>
              <a:gd name="connsiteY8" fmla="*/ 494273 h 774308"/>
              <a:gd name="connsiteX9" fmla="*/ 367476 w 464631"/>
              <a:gd name="connsiteY9" fmla="*/ 440933 h 774308"/>
              <a:gd name="connsiteX10" fmla="*/ 357951 w 464631"/>
              <a:gd name="connsiteY10" fmla="*/ 379973 h 774308"/>
              <a:gd name="connsiteX11" fmla="*/ 319851 w 464631"/>
              <a:gd name="connsiteY11" fmla="*/ 244718 h 774308"/>
              <a:gd name="connsiteX12" fmla="*/ 287466 w 464631"/>
              <a:gd name="connsiteY12" fmla="*/ 113273 h 774308"/>
              <a:gd name="connsiteX13" fmla="*/ 266511 w 464631"/>
              <a:gd name="connsiteY13" fmla="*/ 56123 h 774308"/>
              <a:gd name="connsiteX14" fmla="*/ 266511 w 464631"/>
              <a:gd name="connsiteY14" fmla="*/ 42788 h 774308"/>
              <a:gd name="connsiteX15" fmla="*/ 262701 w 464631"/>
              <a:gd name="connsiteY15" fmla="*/ 18023 h 774308"/>
              <a:gd name="connsiteX16" fmla="*/ 264606 w 464631"/>
              <a:gd name="connsiteY16" fmla="*/ 4688 h 774308"/>
              <a:gd name="connsiteX17" fmla="*/ 304611 w 464631"/>
              <a:gd name="connsiteY17" fmla="*/ 878 h 774308"/>
              <a:gd name="connsiteX18" fmla="*/ 338901 w 464631"/>
              <a:gd name="connsiteY18" fmla="*/ 19928 h 774308"/>
              <a:gd name="connsiteX19" fmla="*/ 365571 w 464631"/>
              <a:gd name="connsiteY19" fmla="*/ 38978 h 774308"/>
              <a:gd name="connsiteX20" fmla="*/ 401766 w 464631"/>
              <a:gd name="connsiteY20" fmla="*/ 58028 h 774308"/>
              <a:gd name="connsiteX21" fmla="*/ 436056 w 464631"/>
              <a:gd name="connsiteY21" fmla="*/ 80888 h 774308"/>
              <a:gd name="connsiteX22" fmla="*/ 460821 w 464631"/>
              <a:gd name="connsiteY22" fmla="*/ 77078 h 774308"/>
              <a:gd name="connsiteX23" fmla="*/ 455106 w 464631"/>
              <a:gd name="connsiteY23" fmla="*/ 67553 h 774308"/>
              <a:gd name="connsiteX24" fmla="*/ 464631 w 464631"/>
              <a:gd name="connsiteY24" fmla="*/ 77078 h 7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1" h="774308">
                <a:moveTo>
                  <a:pt x="47436" y="774308"/>
                </a:moveTo>
                <a:lnTo>
                  <a:pt x="7431" y="709538"/>
                </a:lnTo>
                <a:cubicBezTo>
                  <a:pt x="764" y="698108"/>
                  <a:pt x="-5269" y="713665"/>
                  <a:pt x="7431" y="705728"/>
                </a:cubicBezTo>
                <a:cubicBezTo>
                  <a:pt x="20131" y="697791"/>
                  <a:pt x="48389" y="681280"/>
                  <a:pt x="83631" y="661913"/>
                </a:cubicBezTo>
                <a:cubicBezTo>
                  <a:pt x="118873" y="642546"/>
                  <a:pt x="185231" y="606985"/>
                  <a:pt x="218886" y="589523"/>
                </a:cubicBezTo>
                <a:cubicBezTo>
                  <a:pt x="252541" y="572061"/>
                  <a:pt x="267463" y="566981"/>
                  <a:pt x="285561" y="557138"/>
                </a:cubicBezTo>
                <a:cubicBezTo>
                  <a:pt x="303659" y="547295"/>
                  <a:pt x="315724" y="537770"/>
                  <a:pt x="327471" y="530468"/>
                </a:cubicBezTo>
                <a:cubicBezTo>
                  <a:pt x="339218" y="523166"/>
                  <a:pt x="349379" y="519355"/>
                  <a:pt x="356046" y="513323"/>
                </a:cubicBezTo>
                <a:cubicBezTo>
                  <a:pt x="362713" y="507291"/>
                  <a:pt x="365571" y="506338"/>
                  <a:pt x="367476" y="494273"/>
                </a:cubicBezTo>
                <a:cubicBezTo>
                  <a:pt x="369381" y="482208"/>
                  <a:pt x="369063" y="459983"/>
                  <a:pt x="367476" y="440933"/>
                </a:cubicBezTo>
                <a:cubicBezTo>
                  <a:pt x="365889" y="421883"/>
                  <a:pt x="365888" y="412675"/>
                  <a:pt x="357951" y="379973"/>
                </a:cubicBezTo>
                <a:cubicBezTo>
                  <a:pt x="350014" y="347271"/>
                  <a:pt x="331599" y="289168"/>
                  <a:pt x="319851" y="244718"/>
                </a:cubicBezTo>
                <a:cubicBezTo>
                  <a:pt x="308103" y="200268"/>
                  <a:pt x="296356" y="144705"/>
                  <a:pt x="287466" y="113273"/>
                </a:cubicBezTo>
                <a:cubicBezTo>
                  <a:pt x="278576" y="81841"/>
                  <a:pt x="270003" y="67870"/>
                  <a:pt x="266511" y="56123"/>
                </a:cubicBezTo>
                <a:cubicBezTo>
                  <a:pt x="263019" y="44376"/>
                  <a:pt x="267146" y="49138"/>
                  <a:pt x="266511" y="42788"/>
                </a:cubicBezTo>
                <a:cubicBezTo>
                  <a:pt x="265876" y="36438"/>
                  <a:pt x="263018" y="24373"/>
                  <a:pt x="262701" y="18023"/>
                </a:cubicBezTo>
                <a:cubicBezTo>
                  <a:pt x="262384" y="11673"/>
                  <a:pt x="257621" y="7545"/>
                  <a:pt x="264606" y="4688"/>
                </a:cubicBezTo>
                <a:cubicBezTo>
                  <a:pt x="271591" y="1831"/>
                  <a:pt x="292229" y="-1662"/>
                  <a:pt x="304611" y="878"/>
                </a:cubicBezTo>
                <a:cubicBezTo>
                  <a:pt x="316993" y="3418"/>
                  <a:pt x="328741" y="13578"/>
                  <a:pt x="338901" y="19928"/>
                </a:cubicBezTo>
                <a:cubicBezTo>
                  <a:pt x="349061" y="26278"/>
                  <a:pt x="355094" y="32628"/>
                  <a:pt x="365571" y="38978"/>
                </a:cubicBezTo>
                <a:cubicBezTo>
                  <a:pt x="376048" y="45328"/>
                  <a:pt x="390019" y="51043"/>
                  <a:pt x="401766" y="58028"/>
                </a:cubicBezTo>
                <a:cubicBezTo>
                  <a:pt x="413513" y="65013"/>
                  <a:pt x="426214" y="77713"/>
                  <a:pt x="436056" y="80888"/>
                </a:cubicBezTo>
                <a:cubicBezTo>
                  <a:pt x="445899" y="84063"/>
                  <a:pt x="457646" y="79300"/>
                  <a:pt x="460821" y="77078"/>
                </a:cubicBezTo>
                <a:cubicBezTo>
                  <a:pt x="463996" y="74856"/>
                  <a:pt x="454471" y="67553"/>
                  <a:pt x="455106" y="67553"/>
                </a:cubicBezTo>
                <a:cubicBezTo>
                  <a:pt x="455741" y="67553"/>
                  <a:pt x="460186" y="72315"/>
                  <a:pt x="464631" y="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B668C9C-E91F-4FCA-A9A8-5E1DACF06B06}"/>
              </a:ext>
            </a:extLst>
          </p:cNvPr>
          <p:cNvSpPr/>
          <p:nvPr/>
        </p:nvSpPr>
        <p:spPr>
          <a:xfrm>
            <a:off x="4779645" y="3672840"/>
            <a:ext cx="78105" cy="1233651"/>
          </a:xfrm>
          <a:custGeom>
            <a:avLst/>
            <a:gdLst>
              <a:gd name="connsiteX0" fmla="*/ 78105 w 78105"/>
              <a:gd name="connsiteY0" fmla="*/ 0 h 1233651"/>
              <a:gd name="connsiteX1" fmla="*/ 66675 w 78105"/>
              <a:gd name="connsiteY1" fmla="*/ 281940 h 1233651"/>
              <a:gd name="connsiteX2" fmla="*/ 62865 w 78105"/>
              <a:gd name="connsiteY2" fmla="*/ 403860 h 1233651"/>
              <a:gd name="connsiteX3" fmla="*/ 57150 w 78105"/>
              <a:gd name="connsiteY3" fmla="*/ 523875 h 1233651"/>
              <a:gd name="connsiteX4" fmla="*/ 38100 w 78105"/>
              <a:gd name="connsiteY4" fmla="*/ 626745 h 1233651"/>
              <a:gd name="connsiteX5" fmla="*/ 9525 w 78105"/>
              <a:gd name="connsiteY5" fmla="*/ 725805 h 1233651"/>
              <a:gd name="connsiteX6" fmla="*/ 9525 w 78105"/>
              <a:gd name="connsiteY6" fmla="*/ 984885 h 1233651"/>
              <a:gd name="connsiteX7" fmla="*/ 3810 w 78105"/>
              <a:gd name="connsiteY7" fmla="*/ 1165860 h 1233651"/>
              <a:gd name="connsiteX8" fmla="*/ 3810 w 78105"/>
              <a:gd name="connsiteY8" fmla="*/ 1228725 h 1233651"/>
              <a:gd name="connsiteX9" fmla="*/ 0 w 78105"/>
              <a:gd name="connsiteY9" fmla="*/ 1224915 h 12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05" h="1233651">
                <a:moveTo>
                  <a:pt x="78105" y="0"/>
                </a:moveTo>
                <a:cubicBezTo>
                  <a:pt x="73660" y="107315"/>
                  <a:pt x="69215" y="214630"/>
                  <a:pt x="66675" y="281940"/>
                </a:cubicBezTo>
                <a:cubicBezTo>
                  <a:pt x="64135" y="349250"/>
                  <a:pt x="64452" y="363538"/>
                  <a:pt x="62865" y="403860"/>
                </a:cubicBezTo>
                <a:cubicBezTo>
                  <a:pt x="61278" y="444182"/>
                  <a:pt x="61277" y="486728"/>
                  <a:pt x="57150" y="523875"/>
                </a:cubicBezTo>
                <a:cubicBezTo>
                  <a:pt x="53023" y="561022"/>
                  <a:pt x="46037" y="593090"/>
                  <a:pt x="38100" y="626745"/>
                </a:cubicBezTo>
                <a:cubicBezTo>
                  <a:pt x="30162" y="660400"/>
                  <a:pt x="14288" y="666115"/>
                  <a:pt x="9525" y="725805"/>
                </a:cubicBezTo>
                <a:cubicBezTo>
                  <a:pt x="4762" y="785495"/>
                  <a:pt x="10477" y="911543"/>
                  <a:pt x="9525" y="984885"/>
                </a:cubicBezTo>
                <a:cubicBezTo>
                  <a:pt x="8573" y="1058227"/>
                  <a:pt x="4762" y="1125220"/>
                  <a:pt x="3810" y="1165860"/>
                </a:cubicBezTo>
                <a:cubicBezTo>
                  <a:pt x="2858" y="1206500"/>
                  <a:pt x="4445" y="1218883"/>
                  <a:pt x="3810" y="1228725"/>
                </a:cubicBezTo>
                <a:cubicBezTo>
                  <a:pt x="3175" y="1238567"/>
                  <a:pt x="1587" y="1231741"/>
                  <a:pt x="0" y="1224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CB610ABA-92DF-4426-8590-5ADA5C168029}"/>
              </a:ext>
            </a:extLst>
          </p:cNvPr>
          <p:cNvSpPr/>
          <p:nvPr/>
        </p:nvSpPr>
        <p:spPr>
          <a:xfrm>
            <a:off x="5038725" y="3661410"/>
            <a:ext cx="26670" cy="1255395"/>
          </a:xfrm>
          <a:custGeom>
            <a:avLst/>
            <a:gdLst>
              <a:gd name="connsiteX0" fmla="*/ 26670 w 26670"/>
              <a:gd name="connsiteY0" fmla="*/ 0 h 1255395"/>
              <a:gd name="connsiteX1" fmla="*/ 5715 w 26670"/>
              <a:gd name="connsiteY1" fmla="*/ 731520 h 1255395"/>
              <a:gd name="connsiteX2" fmla="*/ 0 w 26670"/>
              <a:gd name="connsiteY2" fmla="*/ 1255395 h 12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" h="1255395">
                <a:moveTo>
                  <a:pt x="26670" y="0"/>
                </a:moveTo>
                <a:cubicBezTo>
                  <a:pt x="18415" y="261144"/>
                  <a:pt x="10160" y="522288"/>
                  <a:pt x="5715" y="731520"/>
                </a:cubicBezTo>
                <a:cubicBezTo>
                  <a:pt x="1270" y="940752"/>
                  <a:pt x="635" y="1098073"/>
                  <a:pt x="0" y="1255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670F3053-A125-4624-9D96-7D41F4F2795C}"/>
              </a:ext>
            </a:extLst>
          </p:cNvPr>
          <p:cNvSpPr/>
          <p:nvPr/>
        </p:nvSpPr>
        <p:spPr>
          <a:xfrm>
            <a:off x="5036820" y="4899660"/>
            <a:ext cx="131445" cy="1308735"/>
          </a:xfrm>
          <a:custGeom>
            <a:avLst/>
            <a:gdLst>
              <a:gd name="connsiteX0" fmla="*/ 0 w 131445"/>
              <a:gd name="connsiteY0" fmla="*/ 0 h 1308735"/>
              <a:gd name="connsiteX1" fmla="*/ 22860 w 131445"/>
              <a:gd name="connsiteY1" fmla="*/ 598170 h 1308735"/>
              <a:gd name="connsiteX2" fmla="*/ 47625 w 131445"/>
              <a:gd name="connsiteY2" fmla="*/ 762000 h 1308735"/>
              <a:gd name="connsiteX3" fmla="*/ 80010 w 131445"/>
              <a:gd name="connsiteY3" fmla="*/ 1040130 h 1308735"/>
              <a:gd name="connsiteX4" fmla="*/ 131445 w 131445"/>
              <a:gd name="connsiteY4" fmla="*/ 1308735 h 1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" h="1308735">
                <a:moveTo>
                  <a:pt x="0" y="0"/>
                </a:moveTo>
                <a:cubicBezTo>
                  <a:pt x="7461" y="235585"/>
                  <a:pt x="14923" y="471170"/>
                  <a:pt x="22860" y="598170"/>
                </a:cubicBezTo>
                <a:cubicBezTo>
                  <a:pt x="30797" y="725170"/>
                  <a:pt x="38100" y="688340"/>
                  <a:pt x="47625" y="762000"/>
                </a:cubicBezTo>
                <a:cubicBezTo>
                  <a:pt x="57150" y="835660"/>
                  <a:pt x="66040" y="949008"/>
                  <a:pt x="80010" y="1040130"/>
                </a:cubicBezTo>
                <a:cubicBezTo>
                  <a:pt x="93980" y="1131252"/>
                  <a:pt x="112712" y="1219993"/>
                  <a:pt x="131445" y="1308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550128E1-BF20-44BF-818B-06FEFEBCD965}"/>
              </a:ext>
            </a:extLst>
          </p:cNvPr>
          <p:cNvSpPr/>
          <p:nvPr/>
        </p:nvSpPr>
        <p:spPr>
          <a:xfrm>
            <a:off x="4785360" y="489966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345D8E3C-D901-43AD-941E-72053A2B7313}"/>
              </a:ext>
            </a:extLst>
          </p:cNvPr>
          <p:cNvSpPr/>
          <p:nvPr/>
        </p:nvSpPr>
        <p:spPr>
          <a:xfrm>
            <a:off x="4781550" y="5097780"/>
            <a:ext cx="97155" cy="1171575"/>
          </a:xfrm>
          <a:custGeom>
            <a:avLst/>
            <a:gdLst>
              <a:gd name="connsiteX0" fmla="*/ 0 w 97155"/>
              <a:gd name="connsiteY0" fmla="*/ 0 h 1171575"/>
              <a:gd name="connsiteX1" fmla="*/ 3810 w 97155"/>
              <a:gd name="connsiteY1" fmla="*/ 354330 h 1171575"/>
              <a:gd name="connsiteX2" fmla="*/ 13335 w 97155"/>
              <a:gd name="connsiteY2" fmla="*/ 537210 h 1171575"/>
              <a:gd name="connsiteX3" fmla="*/ 17145 w 97155"/>
              <a:gd name="connsiteY3" fmla="*/ 668655 h 1171575"/>
              <a:gd name="connsiteX4" fmla="*/ 43815 w 97155"/>
              <a:gd name="connsiteY4" fmla="*/ 887730 h 1171575"/>
              <a:gd name="connsiteX5" fmla="*/ 97155 w 97155"/>
              <a:gd name="connsiteY5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" h="1171575">
                <a:moveTo>
                  <a:pt x="0" y="0"/>
                </a:moveTo>
                <a:cubicBezTo>
                  <a:pt x="794" y="132397"/>
                  <a:pt x="1588" y="264795"/>
                  <a:pt x="3810" y="354330"/>
                </a:cubicBezTo>
                <a:cubicBezTo>
                  <a:pt x="6032" y="443865"/>
                  <a:pt x="11113" y="484823"/>
                  <a:pt x="13335" y="537210"/>
                </a:cubicBezTo>
                <a:cubicBezTo>
                  <a:pt x="15557" y="589597"/>
                  <a:pt x="12065" y="610235"/>
                  <a:pt x="17145" y="668655"/>
                </a:cubicBezTo>
                <a:cubicBezTo>
                  <a:pt x="22225" y="727075"/>
                  <a:pt x="30480" y="803910"/>
                  <a:pt x="43815" y="887730"/>
                </a:cubicBezTo>
                <a:cubicBezTo>
                  <a:pt x="57150" y="971550"/>
                  <a:pt x="77152" y="1071562"/>
                  <a:pt x="97155" y="1171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B51B8AA9-5345-494F-B8E3-25B30969E4F1}"/>
              </a:ext>
            </a:extLst>
          </p:cNvPr>
          <p:cNvSpPr/>
          <p:nvPr/>
        </p:nvSpPr>
        <p:spPr>
          <a:xfrm>
            <a:off x="4874529" y="6259830"/>
            <a:ext cx="6194" cy="174765"/>
          </a:xfrm>
          <a:custGeom>
            <a:avLst/>
            <a:gdLst>
              <a:gd name="connsiteX0" fmla="*/ 366 w 6194"/>
              <a:gd name="connsiteY0" fmla="*/ 0 h 174765"/>
              <a:gd name="connsiteX1" fmla="*/ 6081 w 6194"/>
              <a:gd name="connsiteY1" fmla="*/ 55245 h 174765"/>
              <a:gd name="connsiteX2" fmla="*/ 4176 w 6194"/>
              <a:gd name="connsiteY2" fmla="*/ 110490 h 174765"/>
              <a:gd name="connsiteX3" fmla="*/ 4176 w 6194"/>
              <a:gd name="connsiteY3" fmla="*/ 148590 h 174765"/>
              <a:gd name="connsiteX4" fmla="*/ 366 w 6194"/>
              <a:gd name="connsiteY4" fmla="*/ 173355 h 174765"/>
              <a:gd name="connsiteX5" fmla="*/ 366 w 6194"/>
              <a:gd name="connsiteY5" fmla="*/ 169545 h 1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" h="174765">
                <a:moveTo>
                  <a:pt x="366" y="0"/>
                </a:moveTo>
                <a:cubicBezTo>
                  <a:pt x="2906" y="18415"/>
                  <a:pt x="5446" y="36830"/>
                  <a:pt x="6081" y="55245"/>
                </a:cubicBezTo>
                <a:cubicBezTo>
                  <a:pt x="6716" y="73660"/>
                  <a:pt x="4493" y="94933"/>
                  <a:pt x="4176" y="110490"/>
                </a:cubicBezTo>
                <a:cubicBezTo>
                  <a:pt x="3859" y="126047"/>
                  <a:pt x="4811" y="138113"/>
                  <a:pt x="4176" y="148590"/>
                </a:cubicBezTo>
                <a:cubicBezTo>
                  <a:pt x="3541" y="159067"/>
                  <a:pt x="1001" y="169862"/>
                  <a:pt x="366" y="173355"/>
                </a:cubicBezTo>
                <a:cubicBezTo>
                  <a:pt x="-269" y="176848"/>
                  <a:pt x="48" y="173196"/>
                  <a:pt x="366" y="169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40D51043-0C14-4219-9BE6-4EDF2D48F082}"/>
              </a:ext>
            </a:extLst>
          </p:cNvPr>
          <p:cNvSpPr/>
          <p:nvPr/>
        </p:nvSpPr>
        <p:spPr>
          <a:xfrm>
            <a:off x="3939540" y="6492240"/>
            <a:ext cx="927735" cy="741045"/>
          </a:xfrm>
          <a:custGeom>
            <a:avLst/>
            <a:gdLst>
              <a:gd name="connsiteX0" fmla="*/ 927735 w 927735"/>
              <a:gd name="connsiteY0" fmla="*/ 0 h 741045"/>
              <a:gd name="connsiteX1" fmla="*/ 904875 w 927735"/>
              <a:gd name="connsiteY1" fmla="*/ 81915 h 741045"/>
              <a:gd name="connsiteX2" fmla="*/ 862965 w 927735"/>
              <a:gd name="connsiteY2" fmla="*/ 160020 h 741045"/>
              <a:gd name="connsiteX3" fmla="*/ 790575 w 927735"/>
              <a:gd name="connsiteY3" fmla="*/ 241935 h 741045"/>
              <a:gd name="connsiteX4" fmla="*/ 678180 w 927735"/>
              <a:gd name="connsiteY4" fmla="*/ 340995 h 741045"/>
              <a:gd name="connsiteX5" fmla="*/ 495300 w 927735"/>
              <a:gd name="connsiteY5" fmla="*/ 447675 h 741045"/>
              <a:gd name="connsiteX6" fmla="*/ 342900 w 927735"/>
              <a:gd name="connsiteY6" fmla="*/ 535305 h 741045"/>
              <a:gd name="connsiteX7" fmla="*/ 236220 w 927735"/>
              <a:gd name="connsiteY7" fmla="*/ 584835 h 741045"/>
              <a:gd name="connsiteX8" fmla="*/ 99060 w 927735"/>
              <a:gd name="connsiteY8" fmla="*/ 668655 h 741045"/>
              <a:gd name="connsiteX9" fmla="*/ 0 w 927735"/>
              <a:gd name="connsiteY9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35" h="741045">
                <a:moveTo>
                  <a:pt x="927735" y="0"/>
                </a:moveTo>
                <a:cubicBezTo>
                  <a:pt x="921702" y="27622"/>
                  <a:pt x="915670" y="55245"/>
                  <a:pt x="904875" y="81915"/>
                </a:cubicBezTo>
                <a:cubicBezTo>
                  <a:pt x="894080" y="108585"/>
                  <a:pt x="882015" y="133350"/>
                  <a:pt x="862965" y="160020"/>
                </a:cubicBezTo>
                <a:cubicBezTo>
                  <a:pt x="843915" y="186690"/>
                  <a:pt x="821372" y="211773"/>
                  <a:pt x="790575" y="241935"/>
                </a:cubicBezTo>
                <a:cubicBezTo>
                  <a:pt x="759778" y="272097"/>
                  <a:pt x="727392" y="306705"/>
                  <a:pt x="678180" y="340995"/>
                </a:cubicBezTo>
                <a:cubicBezTo>
                  <a:pt x="628968" y="375285"/>
                  <a:pt x="495300" y="447675"/>
                  <a:pt x="495300" y="447675"/>
                </a:cubicBezTo>
                <a:cubicBezTo>
                  <a:pt x="439420" y="480060"/>
                  <a:pt x="386080" y="512445"/>
                  <a:pt x="342900" y="535305"/>
                </a:cubicBezTo>
                <a:cubicBezTo>
                  <a:pt x="299720" y="558165"/>
                  <a:pt x="276860" y="562610"/>
                  <a:pt x="236220" y="584835"/>
                </a:cubicBezTo>
                <a:cubicBezTo>
                  <a:pt x="195580" y="607060"/>
                  <a:pt x="138430" y="642620"/>
                  <a:pt x="99060" y="668655"/>
                </a:cubicBezTo>
                <a:cubicBezTo>
                  <a:pt x="59690" y="694690"/>
                  <a:pt x="29845" y="717867"/>
                  <a:pt x="0" y="7410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7A35AA0F-352B-4ED8-8DEF-13F0410A9724}"/>
              </a:ext>
            </a:extLst>
          </p:cNvPr>
          <p:cNvSpPr/>
          <p:nvPr/>
        </p:nvSpPr>
        <p:spPr>
          <a:xfrm>
            <a:off x="4935855" y="6099810"/>
            <a:ext cx="291465" cy="1131570"/>
          </a:xfrm>
          <a:custGeom>
            <a:avLst/>
            <a:gdLst>
              <a:gd name="connsiteX0" fmla="*/ 0 w 291465"/>
              <a:gd name="connsiteY0" fmla="*/ 0 h 1131570"/>
              <a:gd name="connsiteX1" fmla="*/ 87630 w 291465"/>
              <a:gd name="connsiteY1" fmla="*/ 365760 h 1131570"/>
              <a:gd name="connsiteX2" fmla="*/ 137160 w 291465"/>
              <a:gd name="connsiteY2" fmla="*/ 558165 h 1131570"/>
              <a:gd name="connsiteX3" fmla="*/ 194310 w 291465"/>
              <a:gd name="connsiteY3" fmla="*/ 792480 h 1131570"/>
              <a:gd name="connsiteX4" fmla="*/ 259080 w 291465"/>
              <a:gd name="connsiteY4" fmla="*/ 1026795 h 1131570"/>
              <a:gd name="connsiteX5" fmla="*/ 291465 w 291465"/>
              <a:gd name="connsiteY5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" h="1131570">
                <a:moveTo>
                  <a:pt x="0" y="0"/>
                </a:moveTo>
                <a:cubicBezTo>
                  <a:pt x="32385" y="136366"/>
                  <a:pt x="64770" y="272733"/>
                  <a:pt x="87630" y="365760"/>
                </a:cubicBezTo>
                <a:cubicBezTo>
                  <a:pt x="110490" y="458788"/>
                  <a:pt x="119380" y="487045"/>
                  <a:pt x="137160" y="558165"/>
                </a:cubicBezTo>
                <a:cubicBezTo>
                  <a:pt x="154940" y="629285"/>
                  <a:pt x="173990" y="714375"/>
                  <a:pt x="194310" y="792480"/>
                </a:cubicBezTo>
                <a:cubicBezTo>
                  <a:pt x="214630" y="870585"/>
                  <a:pt x="242888" y="970280"/>
                  <a:pt x="259080" y="1026795"/>
                </a:cubicBezTo>
                <a:cubicBezTo>
                  <a:pt x="275272" y="1083310"/>
                  <a:pt x="283368" y="1107440"/>
                  <a:pt x="291465" y="113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F9691EA7-5581-4A8D-BE36-EBB8CB2A1117}"/>
              </a:ext>
            </a:extLst>
          </p:cNvPr>
          <p:cNvSpPr/>
          <p:nvPr/>
        </p:nvSpPr>
        <p:spPr>
          <a:xfrm>
            <a:off x="4067175" y="6105525"/>
            <a:ext cx="892528" cy="1120140"/>
          </a:xfrm>
          <a:custGeom>
            <a:avLst/>
            <a:gdLst>
              <a:gd name="connsiteX0" fmla="*/ 0 w 892528"/>
              <a:gd name="connsiteY0" fmla="*/ 1120140 h 1120140"/>
              <a:gd name="connsiteX1" fmla="*/ 163830 w 892528"/>
              <a:gd name="connsiteY1" fmla="*/ 1032510 h 1120140"/>
              <a:gd name="connsiteX2" fmla="*/ 356235 w 892528"/>
              <a:gd name="connsiteY2" fmla="*/ 923925 h 1120140"/>
              <a:gd name="connsiteX3" fmla="*/ 563880 w 892528"/>
              <a:gd name="connsiteY3" fmla="*/ 800100 h 1120140"/>
              <a:gd name="connsiteX4" fmla="*/ 668655 w 892528"/>
              <a:gd name="connsiteY4" fmla="*/ 731520 h 1120140"/>
              <a:gd name="connsiteX5" fmla="*/ 763905 w 892528"/>
              <a:gd name="connsiteY5" fmla="*/ 640080 h 1120140"/>
              <a:gd name="connsiteX6" fmla="*/ 832485 w 892528"/>
              <a:gd name="connsiteY6" fmla="*/ 512445 h 1120140"/>
              <a:gd name="connsiteX7" fmla="*/ 885825 w 892528"/>
              <a:gd name="connsiteY7" fmla="*/ 337185 h 1120140"/>
              <a:gd name="connsiteX8" fmla="*/ 891540 w 892528"/>
              <a:gd name="connsiteY8" fmla="*/ 205740 h 1120140"/>
              <a:gd name="connsiteX9" fmla="*/ 883920 w 892528"/>
              <a:gd name="connsiteY9" fmla="*/ 106680 h 1120140"/>
              <a:gd name="connsiteX10" fmla="*/ 870585 w 892528"/>
              <a:gd name="connsiteY10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28" h="1120140">
                <a:moveTo>
                  <a:pt x="0" y="1120140"/>
                </a:moveTo>
                <a:lnTo>
                  <a:pt x="163830" y="1032510"/>
                </a:lnTo>
                <a:cubicBezTo>
                  <a:pt x="223202" y="999808"/>
                  <a:pt x="289560" y="962660"/>
                  <a:pt x="356235" y="923925"/>
                </a:cubicBezTo>
                <a:cubicBezTo>
                  <a:pt x="422910" y="885190"/>
                  <a:pt x="511810" y="832167"/>
                  <a:pt x="563880" y="800100"/>
                </a:cubicBezTo>
                <a:cubicBezTo>
                  <a:pt x="615950" y="768032"/>
                  <a:pt x="635318" y="758190"/>
                  <a:pt x="668655" y="731520"/>
                </a:cubicBezTo>
                <a:cubicBezTo>
                  <a:pt x="701992" y="704850"/>
                  <a:pt x="736600" y="676592"/>
                  <a:pt x="763905" y="640080"/>
                </a:cubicBezTo>
                <a:cubicBezTo>
                  <a:pt x="791210" y="603567"/>
                  <a:pt x="812165" y="562927"/>
                  <a:pt x="832485" y="512445"/>
                </a:cubicBezTo>
                <a:cubicBezTo>
                  <a:pt x="852805" y="461963"/>
                  <a:pt x="875983" y="388302"/>
                  <a:pt x="885825" y="337185"/>
                </a:cubicBezTo>
                <a:cubicBezTo>
                  <a:pt x="895667" y="286068"/>
                  <a:pt x="891858" y="244157"/>
                  <a:pt x="891540" y="205740"/>
                </a:cubicBezTo>
                <a:cubicBezTo>
                  <a:pt x="891223" y="167322"/>
                  <a:pt x="887412" y="140970"/>
                  <a:pt x="883920" y="106680"/>
                </a:cubicBezTo>
                <a:cubicBezTo>
                  <a:pt x="880428" y="72390"/>
                  <a:pt x="875506" y="36195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008DE36A-010F-4DDE-B7E2-1ACA5541D580}"/>
              </a:ext>
            </a:extLst>
          </p:cNvPr>
          <p:cNvSpPr/>
          <p:nvPr/>
        </p:nvSpPr>
        <p:spPr>
          <a:xfrm>
            <a:off x="3463290" y="5168265"/>
            <a:ext cx="359422" cy="543351"/>
          </a:xfrm>
          <a:custGeom>
            <a:avLst/>
            <a:gdLst>
              <a:gd name="connsiteX0" fmla="*/ 228600 w 359422"/>
              <a:gd name="connsiteY0" fmla="*/ 0 h 543351"/>
              <a:gd name="connsiteX1" fmla="*/ 251460 w 359422"/>
              <a:gd name="connsiteY1" fmla="*/ 133350 h 543351"/>
              <a:gd name="connsiteX2" fmla="*/ 295275 w 359422"/>
              <a:gd name="connsiteY2" fmla="*/ 287655 h 543351"/>
              <a:gd name="connsiteX3" fmla="*/ 331470 w 359422"/>
              <a:gd name="connsiteY3" fmla="*/ 398145 h 543351"/>
              <a:gd name="connsiteX4" fmla="*/ 356235 w 359422"/>
              <a:gd name="connsiteY4" fmla="*/ 472440 h 543351"/>
              <a:gd name="connsiteX5" fmla="*/ 257175 w 359422"/>
              <a:gd name="connsiteY5" fmla="*/ 501015 h 543351"/>
              <a:gd name="connsiteX6" fmla="*/ 144780 w 359422"/>
              <a:gd name="connsiteY6" fmla="*/ 520065 h 543351"/>
              <a:gd name="connsiteX7" fmla="*/ 131445 w 359422"/>
              <a:gd name="connsiteY7" fmla="*/ 523875 h 543351"/>
              <a:gd name="connsiteX8" fmla="*/ 59055 w 359422"/>
              <a:gd name="connsiteY8" fmla="*/ 255270 h 543351"/>
              <a:gd name="connsiteX9" fmla="*/ 41910 w 359422"/>
              <a:gd name="connsiteY9" fmla="*/ 163830 h 543351"/>
              <a:gd name="connsiteX10" fmla="*/ 0 w 359422"/>
              <a:gd name="connsiteY10" fmla="*/ 0 h 5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22" h="543351">
                <a:moveTo>
                  <a:pt x="228600" y="0"/>
                </a:moveTo>
                <a:cubicBezTo>
                  <a:pt x="234474" y="42704"/>
                  <a:pt x="240348" y="85408"/>
                  <a:pt x="251460" y="133350"/>
                </a:cubicBezTo>
                <a:cubicBezTo>
                  <a:pt x="262572" y="181292"/>
                  <a:pt x="281940" y="243522"/>
                  <a:pt x="295275" y="287655"/>
                </a:cubicBezTo>
                <a:cubicBezTo>
                  <a:pt x="308610" y="331788"/>
                  <a:pt x="321310" y="367348"/>
                  <a:pt x="331470" y="398145"/>
                </a:cubicBezTo>
                <a:cubicBezTo>
                  <a:pt x="341630" y="428942"/>
                  <a:pt x="368617" y="455295"/>
                  <a:pt x="356235" y="472440"/>
                </a:cubicBezTo>
                <a:cubicBezTo>
                  <a:pt x="343853" y="489585"/>
                  <a:pt x="292417" y="493078"/>
                  <a:pt x="257175" y="501015"/>
                </a:cubicBezTo>
                <a:cubicBezTo>
                  <a:pt x="221933" y="508952"/>
                  <a:pt x="165735" y="516255"/>
                  <a:pt x="144780" y="520065"/>
                </a:cubicBezTo>
                <a:cubicBezTo>
                  <a:pt x="123825" y="523875"/>
                  <a:pt x="145732" y="568007"/>
                  <a:pt x="131445" y="523875"/>
                </a:cubicBezTo>
                <a:cubicBezTo>
                  <a:pt x="117158" y="479743"/>
                  <a:pt x="73978" y="315278"/>
                  <a:pt x="59055" y="255270"/>
                </a:cubicBezTo>
                <a:cubicBezTo>
                  <a:pt x="44132" y="195262"/>
                  <a:pt x="51752" y="206375"/>
                  <a:pt x="41910" y="163830"/>
                </a:cubicBezTo>
                <a:cubicBezTo>
                  <a:pt x="32068" y="121285"/>
                  <a:pt x="16034" y="6064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5ABAF6B6-C6D9-48A0-8D1B-3FB09AC01DE5}"/>
              </a:ext>
            </a:extLst>
          </p:cNvPr>
          <p:cNvSpPr/>
          <p:nvPr/>
        </p:nvSpPr>
        <p:spPr>
          <a:xfrm>
            <a:off x="3925377" y="5651418"/>
            <a:ext cx="723105" cy="642174"/>
          </a:xfrm>
          <a:custGeom>
            <a:avLst/>
            <a:gdLst>
              <a:gd name="connsiteX0" fmla="*/ 2733 w 723105"/>
              <a:gd name="connsiteY0" fmla="*/ 42627 h 642174"/>
              <a:gd name="connsiteX1" fmla="*/ 177993 w 723105"/>
              <a:gd name="connsiteY1" fmla="*/ 4527 h 642174"/>
              <a:gd name="connsiteX2" fmla="*/ 288483 w 723105"/>
              <a:gd name="connsiteY2" fmla="*/ 4527 h 642174"/>
              <a:gd name="connsiteX3" fmla="*/ 433263 w 723105"/>
              <a:gd name="connsiteY3" fmla="*/ 38817 h 642174"/>
              <a:gd name="connsiteX4" fmla="*/ 545658 w 723105"/>
              <a:gd name="connsiteY4" fmla="*/ 33102 h 642174"/>
              <a:gd name="connsiteX5" fmla="*/ 597093 w 723105"/>
              <a:gd name="connsiteY5" fmla="*/ 31197 h 642174"/>
              <a:gd name="connsiteX6" fmla="*/ 614238 w 723105"/>
              <a:gd name="connsiteY6" fmla="*/ 65487 h 642174"/>
              <a:gd name="connsiteX7" fmla="*/ 665673 w 723105"/>
              <a:gd name="connsiteY7" fmla="*/ 259797 h 642174"/>
              <a:gd name="connsiteX8" fmla="*/ 694248 w 723105"/>
              <a:gd name="connsiteY8" fmla="*/ 376002 h 642174"/>
              <a:gd name="connsiteX9" fmla="*/ 709488 w 723105"/>
              <a:gd name="connsiteY9" fmla="*/ 459822 h 642174"/>
              <a:gd name="connsiteX10" fmla="*/ 711393 w 723105"/>
              <a:gd name="connsiteY10" fmla="*/ 475062 h 642174"/>
              <a:gd name="connsiteX11" fmla="*/ 553278 w 723105"/>
              <a:gd name="connsiteY11" fmla="*/ 558882 h 642174"/>
              <a:gd name="connsiteX12" fmla="*/ 465648 w 723105"/>
              <a:gd name="connsiteY12" fmla="*/ 596982 h 642174"/>
              <a:gd name="connsiteX13" fmla="*/ 402783 w 723105"/>
              <a:gd name="connsiteY13" fmla="*/ 625557 h 642174"/>
              <a:gd name="connsiteX14" fmla="*/ 376113 w 723105"/>
              <a:gd name="connsiteY14" fmla="*/ 636987 h 642174"/>
              <a:gd name="connsiteX15" fmla="*/ 326583 w 723105"/>
              <a:gd name="connsiteY15" fmla="*/ 539832 h 642174"/>
              <a:gd name="connsiteX16" fmla="*/ 280863 w 723105"/>
              <a:gd name="connsiteY16" fmla="*/ 459822 h 642174"/>
              <a:gd name="connsiteX17" fmla="*/ 221808 w 723105"/>
              <a:gd name="connsiteY17" fmla="*/ 360762 h 642174"/>
              <a:gd name="connsiteX18" fmla="*/ 132273 w 723105"/>
              <a:gd name="connsiteY18" fmla="*/ 231222 h 642174"/>
              <a:gd name="connsiteX19" fmla="*/ 75123 w 723105"/>
              <a:gd name="connsiteY19" fmla="*/ 135972 h 642174"/>
              <a:gd name="connsiteX20" fmla="*/ 2733 w 723105"/>
              <a:gd name="connsiteY20" fmla="*/ 42627 h 6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105" h="642174">
                <a:moveTo>
                  <a:pt x="2733" y="42627"/>
                </a:moveTo>
                <a:cubicBezTo>
                  <a:pt x="19878" y="20719"/>
                  <a:pt x="130368" y="10877"/>
                  <a:pt x="177993" y="4527"/>
                </a:cubicBezTo>
                <a:cubicBezTo>
                  <a:pt x="225618" y="-1823"/>
                  <a:pt x="245938" y="-1188"/>
                  <a:pt x="288483" y="4527"/>
                </a:cubicBezTo>
                <a:cubicBezTo>
                  <a:pt x="331028" y="10242"/>
                  <a:pt x="390401" y="34054"/>
                  <a:pt x="433263" y="38817"/>
                </a:cubicBezTo>
                <a:cubicBezTo>
                  <a:pt x="476126" y="43580"/>
                  <a:pt x="545658" y="33102"/>
                  <a:pt x="545658" y="33102"/>
                </a:cubicBezTo>
                <a:cubicBezTo>
                  <a:pt x="572963" y="31832"/>
                  <a:pt x="585663" y="25800"/>
                  <a:pt x="597093" y="31197"/>
                </a:cubicBezTo>
                <a:cubicBezTo>
                  <a:pt x="608523" y="36594"/>
                  <a:pt x="602808" y="27387"/>
                  <a:pt x="614238" y="65487"/>
                </a:cubicBezTo>
                <a:cubicBezTo>
                  <a:pt x="625668" y="103587"/>
                  <a:pt x="652338" y="208045"/>
                  <a:pt x="665673" y="259797"/>
                </a:cubicBezTo>
                <a:cubicBezTo>
                  <a:pt x="679008" y="311550"/>
                  <a:pt x="686946" y="342665"/>
                  <a:pt x="694248" y="376002"/>
                </a:cubicBezTo>
                <a:cubicBezTo>
                  <a:pt x="701550" y="409339"/>
                  <a:pt x="706631" y="443312"/>
                  <a:pt x="709488" y="459822"/>
                </a:cubicBezTo>
                <a:cubicBezTo>
                  <a:pt x="712346" y="476332"/>
                  <a:pt x="737428" y="458552"/>
                  <a:pt x="711393" y="475062"/>
                </a:cubicBezTo>
                <a:cubicBezTo>
                  <a:pt x="685358" y="491572"/>
                  <a:pt x="594235" y="538562"/>
                  <a:pt x="553278" y="558882"/>
                </a:cubicBezTo>
                <a:cubicBezTo>
                  <a:pt x="512321" y="579202"/>
                  <a:pt x="490731" y="585869"/>
                  <a:pt x="465648" y="596982"/>
                </a:cubicBezTo>
                <a:cubicBezTo>
                  <a:pt x="440565" y="608095"/>
                  <a:pt x="417705" y="618890"/>
                  <a:pt x="402783" y="625557"/>
                </a:cubicBezTo>
                <a:cubicBezTo>
                  <a:pt x="387861" y="632224"/>
                  <a:pt x="388813" y="651275"/>
                  <a:pt x="376113" y="636987"/>
                </a:cubicBezTo>
                <a:cubicBezTo>
                  <a:pt x="363413" y="622700"/>
                  <a:pt x="342458" y="569359"/>
                  <a:pt x="326583" y="539832"/>
                </a:cubicBezTo>
                <a:cubicBezTo>
                  <a:pt x="310708" y="510305"/>
                  <a:pt x="298326" y="489667"/>
                  <a:pt x="280863" y="459822"/>
                </a:cubicBezTo>
                <a:cubicBezTo>
                  <a:pt x="263401" y="429977"/>
                  <a:pt x="246573" y="398862"/>
                  <a:pt x="221808" y="360762"/>
                </a:cubicBezTo>
                <a:cubicBezTo>
                  <a:pt x="197043" y="322662"/>
                  <a:pt x="156720" y="268687"/>
                  <a:pt x="132273" y="231222"/>
                </a:cubicBezTo>
                <a:cubicBezTo>
                  <a:pt x="107826" y="193757"/>
                  <a:pt x="96395" y="167722"/>
                  <a:pt x="75123" y="135972"/>
                </a:cubicBezTo>
                <a:cubicBezTo>
                  <a:pt x="53851" y="104222"/>
                  <a:pt x="-14412" y="64535"/>
                  <a:pt x="2733" y="426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0B54004-9B73-4B03-8581-AAF5235FC9BE}"/>
              </a:ext>
            </a:extLst>
          </p:cNvPr>
          <p:cNvSpPr/>
          <p:nvPr/>
        </p:nvSpPr>
        <p:spPr>
          <a:xfrm>
            <a:off x="3608070" y="5711891"/>
            <a:ext cx="489434" cy="419610"/>
          </a:xfrm>
          <a:custGeom>
            <a:avLst/>
            <a:gdLst>
              <a:gd name="connsiteX0" fmla="*/ 0 w 489434"/>
              <a:gd name="connsiteY0" fmla="*/ 54544 h 419610"/>
              <a:gd name="connsiteX1" fmla="*/ 95250 w 489434"/>
              <a:gd name="connsiteY1" fmla="*/ 37399 h 419610"/>
              <a:gd name="connsiteX2" fmla="*/ 201930 w 489434"/>
              <a:gd name="connsiteY2" fmla="*/ 16444 h 419610"/>
              <a:gd name="connsiteX3" fmla="*/ 255270 w 489434"/>
              <a:gd name="connsiteY3" fmla="*/ 6919 h 419610"/>
              <a:gd name="connsiteX4" fmla="*/ 344805 w 489434"/>
              <a:gd name="connsiteY4" fmla="*/ 125029 h 419610"/>
              <a:gd name="connsiteX5" fmla="*/ 394335 w 489434"/>
              <a:gd name="connsiteY5" fmla="*/ 208849 h 419610"/>
              <a:gd name="connsiteX6" fmla="*/ 440055 w 489434"/>
              <a:gd name="connsiteY6" fmla="*/ 283144 h 419610"/>
              <a:gd name="connsiteX7" fmla="*/ 472440 w 489434"/>
              <a:gd name="connsiteY7" fmla="*/ 328864 h 419610"/>
              <a:gd name="connsiteX8" fmla="*/ 485775 w 489434"/>
              <a:gd name="connsiteY8" fmla="*/ 342199 h 419610"/>
              <a:gd name="connsiteX9" fmla="*/ 485775 w 489434"/>
              <a:gd name="connsiteY9" fmla="*/ 351724 h 419610"/>
              <a:gd name="connsiteX10" fmla="*/ 443865 w 489434"/>
              <a:gd name="connsiteY10" fmla="*/ 363154 h 419610"/>
              <a:gd name="connsiteX11" fmla="*/ 344805 w 489434"/>
              <a:gd name="connsiteY11" fmla="*/ 393634 h 419610"/>
              <a:gd name="connsiteX12" fmla="*/ 321945 w 489434"/>
              <a:gd name="connsiteY12" fmla="*/ 399349 h 419610"/>
              <a:gd name="connsiteX13" fmla="*/ 297180 w 489434"/>
              <a:gd name="connsiteY13" fmla="*/ 406969 h 419610"/>
              <a:gd name="connsiteX14" fmla="*/ 280035 w 489434"/>
              <a:gd name="connsiteY14" fmla="*/ 410779 h 419610"/>
              <a:gd name="connsiteX15" fmla="*/ 264795 w 489434"/>
              <a:gd name="connsiteY15" fmla="*/ 414589 h 419610"/>
              <a:gd name="connsiteX16" fmla="*/ 228600 w 489434"/>
              <a:gd name="connsiteY16" fmla="*/ 334579 h 419610"/>
              <a:gd name="connsiteX17" fmla="*/ 196215 w 489434"/>
              <a:gd name="connsiteY17" fmla="*/ 260284 h 419610"/>
              <a:gd name="connsiteX18" fmla="*/ 169545 w 489434"/>
              <a:gd name="connsiteY18" fmla="*/ 184084 h 419610"/>
              <a:gd name="connsiteX19" fmla="*/ 139065 w 489434"/>
              <a:gd name="connsiteY19" fmla="*/ 136459 h 419610"/>
              <a:gd name="connsiteX20" fmla="*/ 55245 w 489434"/>
              <a:gd name="connsiteY20" fmla="*/ 142174 h 419610"/>
              <a:gd name="connsiteX21" fmla="*/ 22860 w 489434"/>
              <a:gd name="connsiteY21" fmla="*/ 144079 h 419610"/>
              <a:gd name="connsiteX22" fmla="*/ 13335 w 489434"/>
              <a:gd name="connsiteY22" fmla="*/ 144079 h 419610"/>
              <a:gd name="connsiteX23" fmla="*/ 0 w 489434"/>
              <a:gd name="connsiteY23" fmla="*/ 5454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9434" h="419610">
                <a:moveTo>
                  <a:pt x="0" y="54544"/>
                </a:moveTo>
                <a:lnTo>
                  <a:pt x="95250" y="37399"/>
                </a:lnTo>
                <a:lnTo>
                  <a:pt x="201930" y="16444"/>
                </a:lnTo>
                <a:cubicBezTo>
                  <a:pt x="228600" y="11364"/>
                  <a:pt x="231458" y="-11179"/>
                  <a:pt x="255270" y="6919"/>
                </a:cubicBezTo>
                <a:cubicBezTo>
                  <a:pt x="279083" y="25016"/>
                  <a:pt x="321627" y="91374"/>
                  <a:pt x="344805" y="125029"/>
                </a:cubicBezTo>
                <a:cubicBezTo>
                  <a:pt x="367983" y="158684"/>
                  <a:pt x="378460" y="182497"/>
                  <a:pt x="394335" y="208849"/>
                </a:cubicBezTo>
                <a:cubicBezTo>
                  <a:pt x="410210" y="235202"/>
                  <a:pt x="427038" y="263142"/>
                  <a:pt x="440055" y="283144"/>
                </a:cubicBezTo>
                <a:cubicBezTo>
                  <a:pt x="453073" y="303147"/>
                  <a:pt x="464820" y="319022"/>
                  <a:pt x="472440" y="328864"/>
                </a:cubicBezTo>
                <a:cubicBezTo>
                  <a:pt x="480060" y="338706"/>
                  <a:pt x="483553" y="338389"/>
                  <a:pt x="485775" y="342199"/>
                </a:cubicBezTo>
                <a:cubicBezTo>
                  <a:pt x="487998" y="346009"/>
                  <a:pt x="492760" y="348232"/>
                  <a:pt x="485775" y="351724"/>
                </a:cubicBezTo>
                <a:cubicBezTo>
                  <a:pt x="478790" y="355216"/>
                  <a:pt x="443865" y="363154"/>
                  <a:pt x="443865" y="363154"/>
                </a:cubicBezTo>
                <a:cubicBezTo>
                  <a:pt x="420370" y="370139"/>
                  <a:pt x="365125" y="387602"/>
                  <a:pt x="344805" y="393634"/>
                </a:cubicBezTo>
                <a:cubicBezTo>
                  <a:pt x="324485" y="399667"/>
                  <a:pt x="329882" y="397127"/>
                  <a:pt x="321945" y="399349"/>
                </a:cubicBezTo>
                <a:cubicBezTo>
                  <a:pt x="314008" y="401571"/>
                  <a:pt x="304165" y="405064"/>
                  <a:pt x="297180" y="406969"/>
                </a:cubicBezTo>
                <a:cubicBezTo>
                  <a:pt x="290195" y="408874"/>
                  <a:pt x="285433" y="409509"/>
                  <a:pt x="280035" y="410779"/>
                </a:cubicBezTo>
                <a:cubicBezTo>
                  <a:pt x="274637" y="412049"/>
                  <a:pt x="273367" y="427289"/>
                  <a:pt x="264795" y="414589"/>
                </a:cubicBezTo>
                <a:cubicBezTo>
                  <a:pt x="256223" y="401889"/>
                  <a:pt x="240030" y="360297"/>
                  <a:pt x="228600" y="334579"/>
                </a:cubicBezTo>
                <a:cubicBezTo>
                  <a:pt x="217170" y="308862"/>
                  <a:pt x="206057" y="285366"/>
                  <a:pt x="196215" y="260284"/>
                </a:cubicBezTo>
                <a:cubicBezTo>
                  <a:pt x="186373" y="235202"/>
                  <a:pt x="179070" y="204721"/>
                  <a:pt x="169545" y="184084"/>
                </a:cubicBezTo>
                <a:cubicBezTo>
                  <a:pt x="160020" y="163447"/>
                  <a:pt x="158115" y="143444"/>
                  <a:pt x="139065" y="136459"/>
                </a:cubicBezTo>
                <a:cubicBezTo>
                  <a:pt x="120015" y="129474"/>
                  <a:pt x="55245" y="142174"/>
                  <a:pt x="55245" y="142174"/>
                </a:cubicBezTo>
                <a:lnTo>
                  <a:pt x="22860" y="144079"/>
                </a:lnTo>
                <a:cubicBezTo>
                  <a:pt x="15875" y="144396"/>
                  <a:pt x="16510" y="159319"/>
                  <a:pt x="13335" y="144079"/>
                </a:cubicBezTo>
                <a:cubicBezTo>
                  <a:pt x="10160" y="128839"/>
                  <a:pt x="6985" y="90739"/>
                  <a:pt x="0" y="5454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6DF1B73-8055-48D3-94DB-9F23DDEBF69E}"/>
              </a:ext>
            </a:extLst>
          </p:cNvPr>
          <p:cNvSpPr/>
          <p:nvPr/>
        </p:nvSpPr>
        <p:spPr>
          <a:xfrm>
            <a:off x="3632693" y="5926661"/>
            <a:ext cx="179958" cy="276187"/>
          </a:xfrm>
          <a:custGeom>
            <a:avLst/>
            <a:gdLst>
              <a:gd name="connsiteX0" fmla="*/ 2047 w 179958"/>
              <a:gd name="connsiteY0" fmla="*/ 11224 h 276187"/>
              <a:gd name="connsiteX1" fmla="*/ 70627 w 179958"/>
              <a:gd name="connsiteY1" fmla="*/ 1699 h 276187"/>
              <a:gd name="connsiteX2" fmla="*/ 78247 w 179958"/>
              <a:gd name="connsiteY2" fmla="*/ 1699 h 276187"/>
              <a:gd name="connsiteX3" fmla="*/ 87772 w 179958"/>
              <a:gd name="connsiteY3" fmla="*/ 18844 h 276187"/>
              <a:gd name="connsiteX4" fmla="*/ 108727 w 179958"/>
              <a:gd name="connsiteY4" fmla="*/ 51229 h 276187"/>
              <a:gd name="connsiteX5" fmla="*/ 118252 w 179958"/>
              <a:gd name="connsiteY5" fmla="*/ 85519 h 276187"/>
              <a:gd name="connsiteX6" fmla="*/ 137302 w 179958"/>
              <a:gd name="connsiteY6" fmla="*/ 133144 h 276187"/>
              <a:gd name="connsiteX7" fmla="*/ 171592 w 179958"/>
              <a:gd name="connsiteY7" fmla="*/ 215059 h 276187"/>
              <a:gd name="connsiteX8" fmla="*/ 171592 w 179958"/>
              <a:gd name="connsiteY8" fmla="*/ 224584 h 276187"/>
              <a:gd name="connsiteX9" fmla="*/ 78247 w 179958"/>
              <a:gd name="connsiteY9" fmla="*/ 262684 h 276187"/>
              <a:gd name="connsiteX10" fmla="*/ 17287 w 179958"/>
              <a:gd name="connsiteY10" fmla="*/ 276019 h 276187"/>
              <a:gd name="connsiteX11" fmla="*/ 17287 w 179958"/>
              <a:gd name="connsiteY11" fmla="*/ 255064 h 276187"/>
              <a:gd name="connsiteX12" fmla="*/ 17287 w 179958"/>
              <a:gd name="connsiteY12" fmla="*/ 135049 h 276187"/>
              <a:gd name="connsiteX13" fmla="*/ 17287 w 179958"/>
              <a:gd name="connsiteY13" fmla="*/ 87424 h 276187"/>
              <a:gd name="connsiteX14" fmla="*/ 2047 w 179958"/>
              <a:gd name="connsiteY14" fmla="*/ 11224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58" h="276187">
                <a:moveTo>
                  <a:pt x="2047" y="11224"/>
                </a:moveTo>
                <a:cubicBezTo>
                  <a:pt x="10937" y="-3063"/>
                  <a:pt x="57927" y="3286"/>
                  <a:pt x="70627" y="1699"/>
                </a:cubicBezTo>
                <a:cubicBezTo>
                  <a:pt x="83327" y="112"/>
                  <a:pt x="75390" y="-1158"/>
                  <a:pt x="78247" y="1699"/>
                </a:cubicBezTo>
                <a:cubicBezTo>
                  <a:pt x="81104" y="4556"/>
                  <a:pt x="82692" y="10589"/>
                  <a:pt x="87772" y="18844"/>
                </a:cubicBezTo>
                <a:cubicBezTo>
                  <a:pt x="92852" y="27099"/>
                  <a:pt x="103647" y="40116"/>
                  <a:pt x="108727" y="51229"/>
                </a:cubicBezTo>
                <a:cubicBezTo>
                  <a:pt x="113807" y="62342"/>
                  <a:pt x="113490" y="71867"/>
                  <a:pt x="118252" y="85519"/>
                </a:cubicBezTo>
                <a:cubicBezTo>
                  <a:pt x="123015" y="99172"/>
                  <a:pt x="128412" y="111554"/>
                  <a:pt x="137302" y="133144"/>
                </a:cubicBezTo>
                <a:cubicBezTo>
                  <a:pt x="146192" y="154734"/>
                  <a:pt x="165877" y="199819"/>
                  <a:pt x="171592" y="215059"/>
                </a:cubicBezTo>
                <a:cubicBezTo>
                  <a:pt x="177307" y="230299"/>
                  <a:pt x="187149" y="216647"/>
                  <a:pt x="171592" y="224584"/>
                </a:cubicBezTo>
                <a:cubicBezTo>
                  <a:pt x="156035" y="232521"/>
                  <a:pt x="103965" y="254112"/>
                  <a:pt x="78247" y="262684"/>
                </a:cubicBezTo>
                <a:cubicBezTo>
                  <a:pt x="52530" y="271257"/>
                  <a:pt x="27447" y="277289"/>
                  <a:pt x="17287" y="276019"/>
                </a:cubicBezTo>
                <a:cubicBezTo>
                  <a:pt x="7127" y="274749"/>
                  <a:pt x="17287" y="255064"/>
                  <a:pt x="17287" y="255064"/>
                </a:cubicBezTo>
                <a:lnTo>
                  <a:pt x="17287" y="135049"/>
                </a:lnTo>
                <a:cubicBezTo>
                  <a:pt x="17287" y="107109"/>
                  <a:pt x="18557" y="108379"/>
                  <a:pt x="17287" y="87424"/>
                </a:cubicBezTo>
                <a:cubicBezTo>
                  <a:pt x="16017" y="66469"/>
                  <a:pt x="-6843" y="25511"/>
                  <a:pt x="2047" y="112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3B1A2CCD-D4C2-4CA7-8A7E-07B01053421C}"/>
              </a:ext>
            </a:extLst>
          </p:cNvPr>
          <p:cNvSpPr/>
          <p:nvPr/>
        </p:nvSpPr>
        <p:spPr>
          <a:xfrm>
            <a:off x="3973830" y="7018020"/>
            <a:ext cx="327660" cy="135255"/>
          </a:xfrm>
          <a:custGeom>
            <a:avLst/>
            <a:gdLst>
              <a:gd name="connsiteX0" fmla="*/ 0 w 327660"/>
              <a:gd name="connsiteY0" fmla="*/ 135255 h 135255"/>
              <a:gd name="connsiteX1" fmla="*/ 327660 w 327660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135255">
                <a:moveTo>
                  <a:pt x="0" y="135255"/>
                </a:moveTo>
                <a:lnTo>
                  <a:pt x="327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93DCAFD9-8CAE-4E84-80D2-E90EEBADA402}"/>
              </a:ext>
            </a:extLst>
          </p:cNvPr>
          <p:cNvSpPr/>
          <p:nvPr/>
        </p:nvSpPr>
        <p:spPr>
          <a:xfrm>
            <a:off x="4787265" y="6703695"/>
            <a:ext cx="200025" cy="89535"/>
          </a:xfrm>
          <a:custGeom>
            <a:avLst/>
            <a:gdLst>
              <a:gd name="connsiteX0" fmla="*/ 0 w 200025"/>
              <a:gd name="connsiteY0" fmla="*/ 89535 h 89535"/>
              <a:gd name="connsiteX1" fmla="*/ 200025 w 200025"/>
              <a:gd name="connsiteY1" fmla="*/ 0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89535">
                <a:moveTo>
                  <a:pt x="0" y="89535"/>
                </a:moveTo>
                <a:lnTo>
                  <a:pt x="200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A2E582C6-FF39-4857-8B88-4234C2811970}"/>
              </a:ext>
            </a:extLst>
          </p:cNvPr>
          <p:cNvSpPr/>
          <p:nvPr/>
        </p:nvSpPr>
        <p:spPr>
          <a:xfrm>
            <a:off x="4970145" y="6654165"/>
            <a:ext cx="97155" cy="55245"/>
          </a:xfrm>
          <a:custGeom>
            <a:avLst/>
            <a:gdLst>
              <a:gd name="connsiteX0" fmla="*/ 0 w 97155"/>
              <a:gd name="connsiteY0" fmla="*/ 55245 h 55245"/>
              <a:gd name="connsiteX1" fmla="*/ 97155 w 97155"/>
              <a:gd name="connsiteY1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155" h="55245">
                <a:moveTo>
                  <a:pt x="0" y="55245"/>
                </a:moveTo>
                <a:lnTo>
                  <a:pt x="971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2FB5D0EB-7B9F-4EB4-BB51-FF8674FEB58D}"/>
              </a:ext>
            </a:extLst>
          </p:cNvPr>
          <p:cNvSpPr/>
          <p:nvPr/>
        </p:nvSpPr>
        <p:spPr>
          <a:xfrm>
            <a:off x="5252085" y="6501765"/>
            <a:ext cx="190500" cy="64770"/>
          </a:xfrm>
          <a:custGeom>
            <a:avLst/>
            <a:gdLst>
              <a:gd name="connsiteX0" fmla="*/ 0 w 190500"/>
              <a:gd name="connsiteY0" fmla="*/ 64770 h 64770"/>
              <a:gd name="connsiteX1" fmla="*/ 190500 w 190500"/>
              <a:gd name="connsiteY1" fmla="*/ 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4770">
                <a:moveTo>
                  <a:pt x="0" y="64770"/>
                </a:moveTo>
                <a:lnTo>
                  <a:pt x="190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AFC2EC20-C54A-4AC9-917A-BCCAD8F900DE}"/>
              </a:ext>
            </a:extLst>
          </p:cNvPr>
          <p:cNvSpPr/>
          <p:nvPr/>
        </p:nvSpPr>
        <p:spPr>
          <a:xfrm>
            <a:off x="5438775" y="5886450"/>
            <a:ext cx="376403" cy="619125"/>
          </a:xfrm>
          <a:custGeom>
            <a:avLst/>
            <a:gdLst>
              <a:gd name="connsiteX0" fmla="*/ 0 w 376403"/>
              <a:gd name="connsiteY0" fmla="*/ 619125 h 619125"/>
              <a:gd name="connsiteX1" fmla="*/ 118110 w 376403"/>
              <a:gd name="connsiteY1" fmla="*/ 560070 h 619125"/>
              <a:gd name="connsiteX2" fmla="*/ 215265 w 376403"/>
              <a:gd name="connsiteY2" fmla="*/ 508635 h 619125"/>
              <a:gd name="connsiteX3" fmla="*/ 346710 w 376403"/>
              <a:gd name="connsiteY3" fmla="*/ 411480 h 619125"/>
              <a:gd name="connsiteX4" fmla="*/ 373380 w 376403"/>
              <a:gd name="connsiteY4" fmla="*/ 381000 h 619125"/>
              <a:gd name="connsiteX5" fmla="*/ 297180 w 376403"/>
              <a:gd name="connsiteY5" fmla="*/ 272415 h 619125"/>
              <a:gd name="connsiteX6" fmla="*/ 238125 w 376403"/>
              <a:gd name="connsiteY6" fmla="*/ 169545 h 619125"/>
              <a:gd name="connsiteX7" fmla="*/ 192405 w 376403"/>
              <a:gd name="connsiteY7" fmla="*/ 93345 h 619125"/>
              <a:gd name="connsiteX8" fmla="*/ 59055 w 376403"/>
              <a:gd name="connsiteY8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03" h="619125">
                <a:moveTo>
                  <a:pt x="0" y="619125"/>
                </a:moveTo>
                <a:lnTo>
                  <a:pt x="118110" y="560070"/>
                </a:lnTo>
                <a:cubicBezTo>
                  <a:pt x="153987" y="541655"/>
                  <a:pt x="177165" y="533400"/>
                  <a:pt x="215265" y="508635"/>
                </a:cubicBezTo>
                <a:cubicBezTo>
                  <a:pt x="253365" y="483870"/>
                  <a:pt x="320358" y="432752"/>
                  <a:pt x="346710" y="411480"/>
                </a:cubicBezTo>
                <a:cubicBezTo>
                  <a:pt x="373063" y="390207"/>
                  <a:pt x="381635" y="404178"/>
                  <a:pt x="373380" y="381000"/>
                </a:cubicBezTo>
                <a:cubicBezTo>
                  <a:pt x="365125" y="357822"/>
                  <a:pt x="319722" y="307657"/>
                  <a:pt x="297180" y="272415"/>
                </a:cubicBezTo>
                <a:cubicBezTo>
                  <a:pt x="274638" y="237173"/>
                  <a:pt x="255588" y="199390"/>
                  <a:pt x="238125" y="169545"/>
                </a:cubicBezTo>
                <a:cubicBezTo>
                  <a:pt x="220663" y="139700"/>
                  <a:pt x="222250" y="121602"/>
                  <a:pt x="192405" y="93345"/>
                </a:cubicBezTo>
                <a:cubicBezTo>
                  <a:pt x="162560" y="65088"/>
                  <a:pt x="110807" y="32544"/>
                  <a:pt x="590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9FC6F645-4BB2-45B7-AD0E-8825C57CBFBF}"/>
              </a:ext>
            </a:extLst>
          </p:cNvPr>
          <p:cNvSpPr/>
          <p:nvPr/>
        </p:nvSpPr>
        <p:spPr>
          <a:xfrm>
            <a:off x="4488180" y="6945630"/>
            <a:ext cx="651510" cy="281940"/>
          </a:xfrm>
          <a:custGeom>
            <a:avLst/>
            <a:gdLst>
              <a:gd name="connsiteX0" fmla="*/ 0 w 651510"/>
              <a:gd name="connsiteY0" fmla="*/ 281940 h 281940"/>
              <a:gd name="connsiteX1" fmla="*/ 167640 w 651510"/>
              <a:gd name="connsiteY1" fmla="*/ 209550 h 281940"/>
              <a:gd name="connsiteX2" fmla="*/ 358140 w 651510"/>
              <a:gd name="connsiteY2" fmla="*/ 129540 h 281940"/>
              <a:gd name="connsiteX3" fmla="*/ 468630 w 651510"/>
              <a:gd name="connsiteY3" fmla="*/ 78105 h 281940"/>
              <a:gd name="connsiteX4" fmla="*/ 600075 w 651510"/>
              <a:gd name="connsiteY4" fmla="*/ 22860 h 281940"/>
              <a:gd name="connsiteX5" fmla="*/ 651510 w 651510"/>
              <a:gd name="connsiteY5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" h="281940">
                <a:moveTo>
                  <a:pt x="0" y="281940"/>
                </a:moveTo>
                <a:lnTo>
                  <a:pt x="167640" y="209550"/>
                </a:lnTo>
                <a:lnTo>
                  <a:pt x="358140" y="129540"/>
                </a:lnTo>
                <a:cubicBezTo>
                  <a:pt x="408305" y="107632"/>
                  <a:pt x="428308" y="95885"/>
                  <a:pt x="468630" y="78105"/>
                </a:cubicBezTo>
                <a:cubicBezTo>
                  <a:pt x="508953" y="60325"/>
                  <a:pt x="569595" y="35878"/>
                  <a:pt x="600075" y="22860"/>
                </a:cubicBezTo>
                <a:cubicBezTo>
                  <a:pt x="630555" y="9842"/>
                  <a:pt x="641032" y="4921"/>
                  <a:pt x="6515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66CF57F0-FB77-4397-9C0F-4856DEA74AD4}"/>
              </a:ext>
            </a:extLst>
          </p:cNvPr>
          <p:cNvSpPr/>
          <p:nvPr/>
        </p:nvSpPr>
        <p:spPr>
          <a:xfrm>
            <a:off x="5330190" y="6789250"/>
            <a:ext cx="283723" cy="434510"/>
          </a:xfrm>
          <a:custGeom>
            <a:avLst/>
            <a:gdLst>
              <a:gd name="connsiteX0" fmla="*/ 0 w 283723"/>
              <a:gd name="connsiteY0" fmla="*/ 72560 h 434510"/>
              <a:gd name="connsiteX1" fmla="*/ 89535 w 283723"/>
              <a:gd name="connsiteY1" fmla="*/ 36365 h 434510"/>
              <a:gd name="connsiteX2" fmla="*/ 127635 w 283723"/>
              <a:gd name="connsiteY2" fmla="*/ 17315 h 434510"/>
              <a:gd name="connsiteX3" fmla="*/ 146685 w 283723"/>
              <a:gd name="connsiteY3" fmla="*/ 9695 h 434510"/>
              <a:gd name="connsiteX4" fmla="*/ 196215 w 283723"/>
              <a:gd name="connsiteY4" fmla="*/ 160190 h 434510"/>
              <a:gd name="connsiteX5" fmla="*/ 245745 w 283723"/>
              <a:gd name="connsiteY5" fmla="*/ 308780 h 434510"/>
              <a:gd name="connsiteX6" fmla="*/ 276225 w 283723"/>
              <a:gd name="connsiteY6" fmla="*/ 402125 h 434510"/>
              <a:gd name="connsiteX7" fmla="*/ 276225 w 283723"/>
              <a:gd name="connsiteY7" fmla="*/ 409745 h 434510"/>
              <a:gd name="connsiteX8" fmla="*/ 192405 w 283723"/>
              <a:gd name="connsiteY8" fmla="*/ 434510 h 4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23" h="434510">
                <a:moveTo>
                  <a:pt x="0" y="72560"/>
                </a:moveTo>
                <a:lnTo>
                  <a:pt x="89535" y="36365"/>
                </a:lnTo>
                <a:cubicBezTo>
                  <a:pt x="110808" y="27157"/>
                  <a:pt x="118110" y="21760"/>
                  <a:pt x="127635" y="17315"/>
                </a:cubicBezTo>
                <a:cubicBezTo>
                  <a:pt x="137160" y="12870"/>
                  <a:pt x="135255" y="-14117"/>
                  <a:pt x="146685" y="9695"/>
                </a:cubicBezTo>
                <a:cubicBezTo>
                  <a:pt x="158115" y="33507"/>
                  <a:pt x="179705" y="110342"/>
                  <a:pt x="196215" y="160190"/>
                </a:cubicBezTo>
                <a:cubicBezTo>
                  <a:pt x="212725" y="210038"/>
                  <a:pt x="232410" y="268458"/>
                  <a:pt x="245745" y="308780"/>
                </a:cubicBezTo>
                <a:cubicBezTo>
                  <a:pt x="259080" y="349103"/>
                  <a:pt x="276225" y="402125"/>
                  <a:pt x="276225" y="402125"/>
                </a:cubicBezTo>
                <a:cubicBezTo>
                  <a:pt x="281305" y="418952"/>
                  <a:pt x="290195" y="404348"/>
                  <a:pt x="276225" y="409745"/>
                </a:cubicBezTo>
                <a:cubicBezTo>
                  <a:pt x="262255" y="415142"/>
                  <a:pt x="227330" y="424826"/>
                  <a:pt x="192405" y="434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24A410A3-1D8C-4554-A6BA-49F061542944}"/>
              </a:ext>
            </a:extLst>
          </p:cNvPr>
          <p:cNvSpPr/>
          <p:nvPr/>
        </p:nvSpPr>
        <p:spPr>
          <a:xfrm>
            <a:off x="5584716" y="6577216"/>
            <a:ext cx="629394" cy="642734"/>
          </a:xfrm>
          <a:custGeom>
            <a:avLst/>
            <a:gdLst>
              <a:gd name="connsiteX0" fmla="*/ 145524 w 629394"/>
              <a:gd name="connsiteY0" fmla="*/ 642734 h 642734"/>
              <a:gd name="connsiteX1" fmla="*/ 57894 w 629394"/>
              <a:gd name="connsiteY1" fmla="*/ 364604 h 642734"/>
              <a:gd name="connsiteX2" fmla="*/ 27414 w 629394"/>
              <a:gd name="connsiteY2" fmla="*/ 259829 h 642734"/>
              <a:gd name="connsiteX3" fmla="*/ 8364 w 629394"/>
              <a:gd name="connsiteY3" fmla="*/ 189344 h 642734"/>
              <a:gd name="connsiteX4" fmla="*/ 2649 w 629394"/>
              <a:gd name="connsiteY4" fmla="*/ 174104 h 642734"/>
              <a:gd name="connsiteX5" fmla="*/ 50274 w 629394"/>
              <a:gd name="connsiteY5" fmla="*/ 141719 h 642734"/>
              <a:gd name="connsiteX6" fmla="*/ 208389 w 629394"/>
              <a:gd name="connsiteY6" fmla="*/ 73139 h 642734"/>
              <a:gd name="connsiteX7" fmla="*/ 332214 w 629394"/>
              <a:gd name="connsiteY7" fmla="*/ 6464 h 642734"/>
              <a:gd name="connsiteX8" fmla="*/ 356979 w 629394"/>
              <a:gd name="connsiteY8" fmla="*/ 6464 h 642734"/>
              <a:gd name="connsiteX9" fmla="*/ 396984 w 629394"/>
              <a:gd name="connsiteY9" fmla="*/ 40754 h 642734"/>
              <a:gd name="connsiteX10" fmla="*/ 446514 w 629394"/>
              <a:gd name="connsiteY10" fmla="*/ 124574 h 642734"/>
              <a:gd name="connsiteX11" fmla="*/ 499854 w 629394"/>
              <a:gd name="connsiteY11" fmla="*/ 233159 h 642734"/>
              <a:gd name="connsiteX12" fmla="*/ 539859 w 629394"/>
              <a:gd name="connsiteY12" fmla="*/ 374129 h 642734"/>
              <a:gd name="connsiteX13" fmla="*/ 587484 w 629394"/>
              <a:gd name="connsiteY13" fmla="*/ 522719 h 642734"/>
              <a:gd name="connsiteX14" fmla="*/ 629394 w 629394"/>
              <a:gd name="connsiteY14" fmla="*/ 640829 h 6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394" h="642734">
                <a:moveTo>
                  <a:pt x="145524" y="642734"/>
                </a:moveTo>
                <a:cubicBezTo>
                  <a:pt x="111551" y="535577"/>
                  <a:pt x="77579" y="428421"/>
                  <a:pt x="57894" y="364604"/>
                </a:cubicBezTo>
                <a:cubicBezTo>
                  <a:pt x="38209" y="300786"/>
                  <a:pt x="35669" y="289039"/>
                  <a:pt x="27414" y="259829"/>
                </a:cubicBezTo>
                <a:cubicBezTo>
                  <a:pt x="19159" y="230619"/>
                  <a:pt x="12491" y="203631"/>
                  <a:pt x="8364" y="189344"/>
                </a:cubicBezTo>
                <a:cubicBezTo>
                  <a:pt x="4237" y="175057"/>
                  <a:pt x="-4336" y="182041"/>
                  <a:pt x="2649" y="174104"/>
                </a:cubicBezTo>
                <a:cubicBezTo>
                  <a:pt x="9634" y="166166"/>
                  <a:pt x="15984" y="158546"/>
                  <a:pt x="50274" y="141719"/>
                </a:cubicBezTo>
                <a:cubicBezTo>
                  <a:pt x="84564" y="124891"/>
                  <a:pt x="161399" y="95681"/>
                  <a:pt x="208389" y="73139"/>
                </a:cubicBezTo>
                <a:cubicBezTo>
                  <a:pt x="255379" y="50597"/>
                  <a:pt x="307449" y="17576"/>
                  <a:pt x="332214" y="6464"/>
                </a:cubicBezTo>
                <a:cubicBezTo>
                  <a:pt x="356979" y="-4648"/>
                  <a:pt x="346184" y="749"/>
                  <a:pt x="356979" y="6464"/>
                </a:cubicBezTo>
                <a:cubicBezTo>
                  <a:pt x="367774" y="12179"/>
                  <a:pt x="382062" y="21069"/>
                  <a:pt x="396984" y="40754"/>
                </a:cubicBezTo>
                <a:cubicBezTo>
                  <a:pt x="411907" y="60439"/>
                  <a:pt x="429369" y="92507"/>
                  <a:pt x="446514" y="124574"/>
                </a:cubicBezTo>
                <a:cubicBezTo>
                  <a:pt x="463659" y="156641"/>
                  <a:pt x="484297" y="191567"/>
                  <a:pt x="499854" y="233159"/>
                </a:cubicBezTo>
                <a:cubicBezTo>
                  <a:pt x="515411" y="274751"/>
                  <a:pt x="525254" y="325869"/>
                  <a:pt x="539859" y="374129"/>
                </a:cubicBezTo>
                <a:cubicBezTo>
                  <a:pt x="554464" y="422389"/>
                  <a:pt x="572562" y="478269"/>
                  <a:pt x="587484" y="522719"/>
                </a:cubicBezTo>
                <a:cubicBezTo>
                  <a:pt x="602406" y="567169"/>
                  <a:pt x="615900" y="603999"/>
                  <a:pt x="629394" y="640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9301A3C2-3BA7-4CA8-BCCF-96E3CBE5C422}"/>
              </a:ext>
            </a:extLst>
          </p:cNvPr>
          <p:cNvSpPr/>
          <p:nvPr/>
        </p:nvSpPr>
        <p:spPr>
          <a:xfrm>
            <a:off x="5166360" y="6198870"/>
            <a:ext cx="285750" cy="1036320"/>
          </a:xfrm>
          <a:custGeom>
            <a:avLst/>
            <a:gdLst>
              <a:gd name="connsiteX0" fmla="*/ 0 w 285750"/>
              <a:gd name="connsiteY0" fmla="*/ 0 h 1036320"/>
              <a:gd name="connsiteX1" fmla="*/ 45720 w 285750"/>
              <a:gd name="connsiteY1" fmla="*/ 171450 h 1036320"/>
              <a:gd name="connsiteX2" fmla="*/ 93345 w 285750"/>
              <a:gd name="connsiteY2" fmla="*/ 382905 h 1036320"/>
              <a:gd name="connsiteX3" fmla="*/ 146685 w 285750"/>
              <a:gd name="connsiteY3" fmla="*/ 598170 h 1036320"/>
              <a:gd name="connsiteX4" fmla="*/ 194310 w 285750"/>
              <a:gd name="connsiteY4" fmla="*/ 767715 h 1036320"/>
              <a:gd name="connsiteX5" fmla="*/ 257175 w 285750"/>
              <a:gd name="connsiteY5" fmla="*/ 960120 h 1036320"/>
              <a:gd name="connsiteX6" fmla="*/ 285750 w 285750"/>
              <a:gd name="connsiteY6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1036320">
                <a:moveTo>
                  <a:pt x="0" y="0"/>
                </a:moveTo>
                <a:cubicBezTo>
                  <a:pt x="15081" y="53816"/>
                  <a:pt x="30163" y="107633"/>
                  <a:pt x="45720" y="171450"/>
                </a:cubicBezTo>
                <a:cubicBezTo>
                  <a:pt x="61277" y="235267"/>
                  <a:pt x="76518" y="311785"/>
                  <a:pt x="93345" y="382905"/>
                </a:cubicBezTo>
                <a:cubicBezTo>
                  <a:pt x="110173" y="454025"/>
                  <a:pt x="129858" y="534035"/>
                  <a:pt x="146685" y="598170"/>
                </a:cubicBezTo>
                <a:cubicBezTo>
                  <a:pt x="163512" y="662305"/>
                  <a:pt x="175895" y="707390"/>
                  <a:pt x="194310" y="767715"/>
                </a:cubicBezTo>
                <a:cubicBezTo>
                  <a:pt x="212725" y="828040"/>
                  <a:pt x="241935" y="915352"/>
                  <a:pt x="257175" y="960120"/>
                </a:cubicBezTo>
                <a:cubicBezTo>
                  <a:pt x="272415" y="1004888"/>
                  <a:pt x="279082" y="1020604"/>
                  <a:pt x="285750" y="103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919F7A94-1580-4070-ADFA-388E76522901}"/>
              </a:ext>
            </a:extLst>
          </p:cNvPr>
          <p:cNvSpPr/>
          <p:nvPr/>
        </p:nvSpPr>
        <p:spPr>
          <a:xfrm>
            <a:off x="5103495" y="5783580"/>
            <a:ext cx="401955" cy="104775"/>
          </a:xfrm>
          <a:custGeom>
            <a:avLst/>
            <a:gdLst>
              <a:gd name="connsiteX0" fmla="*/ 0 w 401955"/>
              <a:gd name="connsiteY0" fmla="*/ 0 h 104775"/>
              <a:gd name="connsiteX1" fmla="*/ 112395 w 401955"/>
              <a:gd name="connsiteY1" fmla="*/ 5715 h 104775"/>
              <a:gd name="connsiteX2" fmla="*/ 196215 w 401955"/>
              <a:gd name="connsiteY2" fmla="*/ 26670 h 104775"/>
              <a:gd name="connsiteX3" fmla="*/ 302895 w 401955"/>
              <a:gd name="connsiteY3" fmla="*/ 55245 h 104775"/>
              <a:gd name="connsiteX4" fmla="*/ 401955 w 401955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104775">
                <a:moveTo>
                  <a:pt x="0" y="0"/>
                </a:moveTo>
                <a:cubicBezTo>
                  <a:pt x="39846" y="635"/>
                  <a:pt x="79693" y="1270"/>
                  <a:pt x="112395" y="5715"/>
                </a:cubicBezTo>
                <a:cubicBezTo>
                  <a:pt x="145098" y="10160"/>
                  <a:pt x="196215" y="26670"/>
                  <a:pt x="196215" y="26670"/>
                </a:cubicBezTo>
                <a:cubicBezTo>
                  <a:pt x="227965" y="34925"/>
                  <a:pt x="268605" y="42228"/>
                  <a:pt x="302895" y="55245"/>
                </a:cubicBezTo>
                <a:cubicBezTo>
                  <a:pt x="337185" y="68262"/>
                  <a:pt x="369570" y="86518"/>
                  <a:pt x="401955" y="104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AD2CBEA0-5D83-4E18-AFD8-8DB3E7210CBF}"/>
              </a:ext>
            </a:extLst>
          </p:cNvPr>
          <p:cNvSpPr/>
          <p:nvPr/>
        </p:nvSpPr>
        <p:spPr>
          <a:xfrm>
            <a:off x="5082540" y="5414010"/>
            <a:ext cx="1567815" cy="785571"/>
          </a:xfrm>
          <a:custGeom>
            <a:avLst/>
            <a:gdLst>
              <a:gd name="connsiteX0" fmla="*/ 0 w 1567815"/>
              <a:gd name="connsiteY0" fmla="*/ 245745 h 785571"/>
              <a:gd name="connsiteX1" fmla="*/ 158115 w 1567815"/>
              <a:gd name="connsiteY1" fmla="*/ 266700 h 785571"/>
              <a:gd name="connsiteX2" fmla="*/ 283845 w 1567815"/>
              <a:gd name="connsiteY2" fmla="*/ 297180 h 785571"/>
              <a:gd name="connsiteX3" fmla="*/ 461010 w 1567815"/>
              <a:gd name="connsiteY3" fmla="*/ 367665 h 785571"/>
              <a:gd name="connsiteX4" fmla="*/ 577215 w 1567815"/>
              <a:gd name="connsiteY4" fmla="*/ 443865 h 785571"/>
              <a:gd name="connsiteX5" fmla="*/ 680085 w 1567815"/>
              <a:gd name="connsiteY5" fmla="*/ 552450 h 785571"/>
              <a:gd name="connsiteX6" fmla="*/ 775335 w 1567815"/>
              <a:gd name="connsiteY6" fmla="*/ 708660 h 785571"/>
              <a:gd name="connsiteX7" fmla="*/ 819150 w 1567815"/>
              <a:gd name="connsiteY7" fmla="*/ 765810 h 785571"/>
              <a:gd name="connsiteX8" fmla="*/ 838200 w 1567815"/>
              <a:gd name="connsiteY8" fmla="*/ 784860 h 785571"/>
              <a:gd name="connsiteX9" fmla="*/ 918210 w 1567815"/>
              <a:gd name="connsiteY9" fmla="*/ 744855 h 785571"/>
              <a:gd name="connsiteX10" fmla="*/ 1091565 w 1567815"/>
              <a:gd name="connsiteY10" fmla="*/ 630555 h 785571"/>
              <a:gd name="connsiteX11" fmla="*/ 1162050 w 1567815"/>
              <a:gd name="connsiteY11" fmla="*/ 521970 h 785571"/>
              <a:gd name="connsiteX12" fmla="*/ 1224915 w 1567815"/>
              <a:gd name="connsiteY12" fmla="*/ 390525 h 785571"/>
              <a:gd name="connsiteX13" fmla="*/ 1287780 w 1567815"/>
              <a:gd name="connsiteY13" fmla="*/ 236220 h 785571"/>
              <a:gd name="connsiteX14" fmla="*/ 1325880 w 1567815"/>
              <a:gd name="connsiteY14" fmla="*/ 163830 h 785571"/>
              <a:gd name="connsiteX15" fmla="*/ 1409700 w 1567815"/>
              <a:gd name="connsiteY15" fmla="*/ 85725 h 785571"/>
              <a:gd name="connsiteX16" fmla="*/ 1537335 w 1567815"/>
              <a:gd name="connsiteY16" fmla="*/ 17145 h 785571"/>
              <a:gd name="connsiteX17" fmla="*/ 1567815 w 1567815"/>
              <a:gd name="connsiteY17" fmla="*/ 0 h 785571"/>
              <a:gd name="connsiteX18" fmla="*/ 1567815 w 1567815"/>
              <a:gd name="connsiteY18" fmla="*/ 0 h 7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7815" h="785571">
                <a:moveTo>
                  <a:pt x="0" y="245745"/>
                </a:moveTo>
                <a:cubicBezTo>
                  <a:pt x="55404" y="251936"/>
                  <a:pt x="110808" y="258128"/>
                  <a:pt x="158115" y="266700"/>
                </a:cubicBezTo>
                <a:cubicBezTo>
                  <a:pt x="205422" y="275272"/>
                  <a:pt x="233363" y="280353"/>
                  <a:pt x="283845" y="297180"/>
                </a:cubicBezTo>
                <a:cubicBezTo>
                  <a:pt x="334328" y="314008"/>
                  <a:pt x="412115" y="343218"/>
                  <a:pt x="461010" y="367665"/>
                </a:cubicBezTo>
                <a:cubicBezTo>
                  <a:pt x="509905" y="392112"/>
                  <a:pt x="540703" y="413068"/>
                  <a:pt x="577215" y="443865"/>
                </a:cubicBezTo>
                <a:cubicBezTo>
                  <a:pt x="613727" y="474662"/>
                  <a:pt x="647065" y="508318"/>
                  <a:pt x="680085" y="552450"/>
                </a:cubicBezTo>
                <a:cubicBezTo>
                  <a:pt x="713105" y="596582"/>
                  <a:pt x="752158" y="673100"/>
                  <a:pt x="775335" y="708660"/>
                </a:cubicBezTo>
                <a:cubicBezTo>
                  <a:pt x="798513" y="744220"/>
                  <a:pt x="808673" y="753110"/>
                  <a:pt x="819150" y="765810"/>
                </a:cubicBezTo>
                <a:cubicBezTo>
                  <a:pt x="829628" y="778510"/>
                  <a:pt x="821690" y="788353"/>
                  <a:pt x="838200" y="784860"/>
                </a:cubicBezTo>
                <a:cubicBezTo>
                  <a:pt x="854710" y="781368"/>
                  <a:pt x="875983" y="770572"/>
                  <a:pt x="918210" y="744855"/>
                </a:cubicBezTo>
                <a:cubicBezTo>
                  <a:pt x="960437" y="719138"/>
                  <a:pt x="1050925" y="667703"/>
                  <a:pt x="1091565" y="630555"/>
                </a:cubicBezTo>
                <a:cubicBezTo>
                  <a:pt x="1132205" y="593408"/>
                  <a:pt x="1139825" y="561975"/>
                  <a:pt x="1162050" y="521970"/>
                </a:cubicBezTo>
                <a:cubicBezTo>
                  <a:pt x="1184275" y="481965"/>
                  <a:pt x="1203960" y="438150"/>
                  <a:pt x="1224915" y="390525"/>
                </a:cubicBezTo>
                <a:cubicBezTo>
                  <a:pt x="1245870" y="342900"/>
                  <a:pt x="1270953" y="274003"/>
                  <a:pt x="1287780" y="236220"/>
                </a:cubicBezTo>
                <a:cubicBezTo>
                  <a:pt x="1304608" y="198437"/>
                  <a:pt x="1305560" y="188912"/>
                  <a:pt x="1325880" y="163830"/>
                </a:cubicBezTo>
                <a:cubicBezTo>
                  <a:pt x="1346200" y="138748"/>
                  <a:pt x="1374458" y="110172"/>
                  <a:pt x="1409700" y="85725"/>
                </a:cubicBezTo>
                <a:cubicBezTo>
                  <a:pt x="1444942" y="61278"/>
                  <a:pt x="1510983" y="31432"/>
                  <a:pt x="1537335" y="17145"/>
                </a:cubicBezTo>
                <a:cubicBezTo>
                  <a:pt x="1563687" y="2858"/>
                  <a:pt x="1567815" y="0"/>
                  <a:pt x="1567815" y="0"/>
                </a:cubicBezTo>
                <a:lnTo>
                  <a:pt x="1567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F5B0BAA-1998-44CC-A168-E087B5DC1FDB}"/>
              </a:ext>
            </a:extLst>
          </p:cNvPr>
          <p:cNvSpPr/>
          <p:nvPr/>
        </p:nvSpPr>
        <p:spPr>
          <a:xfrm>
            <a:off x="6186445" y="6149340"/>
            <a:ext cx="761090" cy="1074420"/>
          </a:xfrm>
          <a:custGeom>
            <a:avLst/>
            <a:gdLst>
              <a:gd name="connsiteX0" fmla="*/ 252455 w 761090"/>
              <a:gd name="connsiteY0" fmla="*/ 1074420 h 1074420"/>
              <a:gd name="connsiteX1" fmla="*/ 153395 w 761090"/>
              <a:gd name="connsiteY1" fmla="*/ 807720 h 1074420"/>
              <a:gd name="connsiteX2" fmla="*/ 88625 w 761090"/>
              <a:gd name="connsiteY2" fmla="*/ 628650 h 1074420"/>
              <a:gd name="connsiteX3" fmla="*/ 65765 w 761090"/>
              <a:gd name="connsiteY3" fmla="*/ 541020 h 1074420"/>
              <a:gd name="connsiteX4" fmla="*/ 18140 w 761090"/>
              <a:gd name="connsiteY4" fmla="*/ 424815 h 1074420"/>
              <a:gd name="connsiteX5" fmla="*/ 18140 w 761090"/>
              <a:gd name="connsiteY5" fmla="*/ 411480 h 1074420"/>
              <a:gd name="connsiteX6" fmla="*/ 237215 w 761090"/>
              <a:gd name="connsiteY6" fmla="*/ 295275 h 1074420"/>
              <a:gd name="connsiteX7" fmla="*/ 479150 w 761090"/>
              <a:gd name="connsiteY7" fmla="*/ 167640 h 1074420"/>
              <a:gd name="connsiteX8" fmla="*/ 639170 w 761090"/>
              <a:gd name="connsiteY8" fmla="*/ 70485 h 1074420"/>
              <a:gd name="connsiteX9" fmla="*/ 761090 w 761090"/>
              <a:gd name="connsiteY9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090" h="1074420">
                <a:moveTo>
                  <a:pt x="252455" y="1074420"/>
                </a:moveTo>
                <a:cubicBezTo>
                  <a:pt x="216577" y="978217"/>
                  <a:pt x="180700" y="882015"/>
                  <a:pt x="153395" y="807720"/>
                </a:cubicBezTo>
                <a:cubicBezTo>
                  <a:pt x="126090" y="733425"/>
                  <a:pt x="103230" y="673100"/>
                  <a:pt x="88625" y="628650"/>
                </a:cubicBezTo>
                <a:cubicBezTo>
                  <a:pt x="74020" y="584200"/>
                  <a:pt x="77512" y="574992"/>
                  <a:pt x="65765" y="541020"/>
                </a:cubicBezTo>
                <a:cubicBezTo>
                  <a:pt x="54018" y="507048"/>
                  <a:pt x="26077" y="446405"/>
                  <a:pt x="18140" y="424815"/>
                </a:cubicBezTo>
                <a:cubicBezTo>
                  <a:pt x="10202" y="403225"/>
                  <a:pt x="-18373" y="433070"/>
                  <a:pt x="18140" y="411480"/>
                </a:cubicBezTo>
                <a:cubicBezTo>
                  <a:pt x="54653" y="389890"/>
                  <a:pt x="237215" y="295275"/>
                  <a:pt x="237215" y="295275"/>
                </a:cubicBezTo>
                <a:cubicBezTo>
                  <a:pt x="314050" y="254635"/>
                  <a:pt x="412158" y="205105"/>
                  <a:pt x="479150" y="167640"/>
                </a:cubicBezTo>
                <a:cubicBezTo>
                  <a:pt x="546143" y="130175"/>
                  <a:pt x="592180" y="98425"/>
                  <a:pt x="639170" y="70485"/>
                </a:cubicBezTo>
                <a:cubicBezTo>
                  <a:pt x="686160" y="42545"/>
                  <a:pt x="723625" y="21272"/>
                  <a:pt x="761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940D6354-7856-4FB8-9252-3B33699DC383}"/>
              </a:ext>
            </a:extLst>
          </p:cNvPr>
          <p:cNvSpPr/>
          <p:nvPr/>
        </p:nvSpPr>
        <p:spPr>
          <a:xfrm>
            <a:off x="6122101" y="6044565"/>
            <a:ext cx="882584" cy="460544"/>
          </a:xfrm>
          <a:custGeom>
            <a:avLst/>
            <a:gdLst>
              <a:gd name="connsiteX0" fmla="*/ 882584 w 882584"/>
              <a:gd name="connsiteY0" fmla="*/ 0 h 460544"/>
              <a:gd name="connsiteX1" fmla="*/ 591119 w 882584"/>
              <a:gd name="connsiteY1" fmla="*/ 173355 h 460544"/>
              <a:gd name="connsiteX2" fmla="*/ 389189 w 882584"/>
              <a:gd name="connsiteY2" fmla="*/ 289560 h 460544"/>
              <a:gd name="connsiteX3" fmla="*/ 217739 w 882584"/>
              <a:gd name="connsiteY3" fmla="*/ 373380 h 460544"/>
              <a:gd name="connsiteX4" fmla="*/ 74864 w 882584"/>
              <a:gd name="connsiteY4" fmla="*/ 443865 h 460544"/>
              <a:gd name="connsiteX5" fmla="*/ 63434 w 882584"/>
              <a:gd name="connsiteY5" fmla="*/ 455295 h 460544"/>
              <a:gd name="connsiteX6" fmla="*/ 48194 w 882584"/>
              <a:gd name="connsiteY6" fmla="*/ 455295 h 460544"/>
              <a:gd name="connsiteX7" fmla="*/ 8189 w 882584"/>
              <a:gd name="connsiteY7" fmla="*/ 390525 h 460544"/>
              <a:gd name="connsiteX8" fmla="*/ 227264 w 882584"/>
              <a:gd name="connsiteY8" fmla="*/ 247650 h 460544"/>
              <a:gd name="connsiteX9" fmla="*/ 398714 w 882584"/>
              <a:gd name="connsiteY9" fmla="*/ 110490 h 460544"/>
              <a:gd name="connsiteX10" fmla="*/ 526349 w 882584"/>
              <a:gd name="connsiteY10" fmla="*/ 1905 h 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584" h="460544">
                <a:moveTo>
                  <a:pt x="882584" y="0"/>
                </a:moveTo>
                <a:lnTo>
                  <a:pt x="591119" y="173355"/>
                </a:lnTo>
                <a:cubicBezTo>
                  <a:pt x="508887" y="221615"/>
                  <a:pt x="451419" y="256223"/>
                  <a:pt x="389189" y="289560"/>
                </a:cubicBezTo>
                <a:cubicBezTo>
                  <a:pt x="326959" y="322897"/>
                  <a:pt x="217739" y="373380"/>
                  <a:pt x="217739" y="373380"/>
                </a:cubicBezTo>
                <a:lnTo>
                  <a:pt x="74864" y="443865"/>
                </a:lnTo>
                <a:cubicBezTo>
                  <a:pt x="49147" y="457517"/>
                  <a:pt x="67879" y="453390"/>
                  <a:pt x="63434" y="455295"/>
                </a:cubicBezTo>
                <a:cubicBezTo>
                  <a:pt x="58989" y="457200"/>
                  <a:pt x="57401" y="466090"/>
                  <a:pt x="48194" y="455295"/>
                </a:cubicBezTo>
                <a:cubicBezTo>
                  <a:pt x="38986" y="444500"/>
                  <a:pt x="-21656" y="425132"/>
                  <a:pt x="8189" y="390525"/>
                </a:cubicBezTo>
                <a:cubicBezTo>
                  <a:pt x="38034" y="355918"/>
                  <a:pt x="162176" y="294323"/>
                  <a:pt x="227264" y="247650"/>
                </a:cubicBezTo>
                <a:cubicBezTo>
                  <a:pt x="292351" y="200978"/>
                  <a:pt x="348867" y="151447"/>
                  <a:pt x="398714" y="110490"/>
                </a:cubicBezTo>
                <a:cubicBezTo>
                  <a:pt x="448561" y="69533"/>
                  <a:pt x="487455" y="35719"/>
                  <a:pt x="526349" y="1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EDD8C4CA-B496-40CE-8A41-513C4FA01AC0}"/>
              </a:ext>
            </a:extLst>
          </p:cNvPr>
          <p:cNvSpPr/>
          <p:nvPr/>
        </p:nvSpPr>
        <p:spPr>
          <a:xfrm>
            <a:off x="4810125" y="6722745"/>
            <a:ext cx="272415" cy="137160"/>
          </a:xfrm>
          <a:custGeom>
            <a:avLst/>
            <a:gdLst>
              <a:gd name="connsiteX0" fmla="*/ 0 w 272415"/>
              <a:gd name="connsiteY0" fmla="*/ 137160 h 137160"/>
              <a:gd name="connsiteX1" fmla="*/ 272415 w 272415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415" h="137160">
                <a:moveTo>
                  <a:pt x="0" y="137160"/>
                </a:moveTo>
                <a:lnTo>
                  <a:pt x="2724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EF8E1D10-E2D0-4C2A-960F-A5D970325309}"/>
              </a:ext>
            </a:extLst>
          </p:cNvPr>
          <p:cNvSpPr/>
          <p:nvPr/>
        </p:nvSpPr>
        <p:spPr>
          <a:xfrm>
            <a:off x="5273040" y="6096000"/>
            <a:ext cx="941070" cy="533400"/>
          </a:xfrm>
          <a:custGeom>
            <a:avLst/>
            <a:gdLst>
              <a:gd name="connsiteX0" fmla="*/ 0 w 941070"/>
              <a:gd name="connsiteY0" fmla="*/ 533400 h 533400"/>
              <a:gd name="connsiteX1" fmla="*/ 285750 w 941070"/>
              <a:gd name="connsiteY1" fmla="*/ 426720 h 533400"/>
              <a:gd name="connsiteX2" fmla="*/ 474345 w 941070"/>
              <a:gd name="connsiteY2" fmla="*/ 310515 h 533400"/>
              <a:gd name="connsiteX3" fmla="*/ 622935 w 941070"/>
              <a:gd name="connsiteY3" fmla="*/ 207645 h 533400"/>
              <a:gd name="connsiteX4" fmla="*/ 851535 w 941070"/>
              <a:gd name="connsiteY4" fmla="*/ 57150 h 533400"/>
              <a:gd name="connsiteX5" fmla="*/ 941070 w 941070"/>
              <a:gd name="connsiteY5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070" h="533400">
                <a:moveTo>
                  <a:pt x="0" y="533400"/>
                </a:moveTo>
                <a:cubicBezTo>
                  <a:pt x="103346" y="498633"/>
                  <a:pt x="206693" y="463867"/>
                  <a:pt x="285750" y="426720"/>
                </a:cubicBezTo>
                <a:cubicBezTo>
                  <a:pt x="364808" y="389572"/>
                  <a:pt x="418148" y="347027"/>
                  <a:pt x="474345" y="310515"/>
                </a:cubicBezTo>
                <a:cubicBezTo>
                  <a:pt x="530542" y="274003"/>
                  <a:pt x="560070" y="249872"/>
                  <a:pt x="622935" y="207645"/>
                </a:cubicBezTo>
                <a:cubicBezTo>
                  <a:pt x="685800" y="165418"/>
                  <a:pt x="798513" y="91757"/>
                  <a:pt x="851535" y="57150"/>
                </a:cubicBezTo>
                <a:cubicBezTo>
                  <a:pt x="904558" y="22542"/>
                  <a:pt x="922814" y="11271"/>
                  <a:pt x="9410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1FBCCC86-57EA-45AB-AA3A-091C0C8001DE}"/>
              </a:ext>
            </a:extLst>
          </p:cNvPr>
          <p:cNvSpPr/>
          <p:nvPr/>
        </p:nvSpPr>
        <p:spPr>
          <a:xfrm>
            <a:off x="4543425" y="6880860"/>
            <a:ext cx="581025" cy="262890"/>
          </a:xfrm>
          <a:custGeom>
            <a:avLst/>
            <a:gdLst>
              <a:gd name="connsiteX0" fmla="*/ 0 w 581025"/>
              <a:gd name="connsiteY0" fmla="*/ 262890 h 262890"/>
              <a:gd name="connsiteX1" fmla="*/ 581025 w 581025"/>
              <a:gd name="connsiteY1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025" h="262890">
                <a:moveTo>
                  <a:pt x="0" y="262890"/>
                </a:moveTo>
                <a:lnTo>
                  <a:pt x="581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4A8D49B0-E16E-46F2-8EDB-4BABAD6E1F8D}"/>
              </a:ext>
            </a:extLst>
          </p:cNvPr>
          <p:cNvSpPr/>
          <p:nvPr/>
        </p:nvSpPr>
        <p:spPr>
          <a:xfrm>
            <a:off x="5318760" y="6103620"/>
            <a:ext cx="1177290" cy="712470"/>
          </a:xfrm>
          <a:custGeom>
            <a:avLst/>
            <a:gdLst>
              <a:gd name="connsiteX0" fmla="*/ 0 w 1177290"/>
              <a:gd name="connsiteY0" fmla="*/ 712470 h 712470"/>
              <a:gd name="connsiteX1" fmla="*/ 411480 w 1177290"/>
              <a:gd name="connsiteY1" fmla="*/ 523875 h 712470"/>
              <a:gd name="connsiteX2" fmla="*/ 586740 w 1177290"/>
              <a:gd name="connsiteY2" fmla="*/ 417195 h 712470"/>
              <a:gd name="connsiteX3" fmla="*/ 796290 w 1177290"/>
              <a:gd name="connsiteY3" fmla="*/ 270510 h 712470"/>
              <a:gd name="connsiteX4" fmla="*/ 1007745 w 1177290"/>
              <a:gd name="connsiteY4" fmla="*/ 125730 h 712470"/>
              <a:gd name="connsiteX5" fmla="*/ 1177290 w 1177290"/>
              <a:gd name="connsiteY5" fmla="*/ 0 h 7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90" h="712470">
                <a:moveTo>
                  <a:pt x="0" y="712470"/>
                </a:moveTo>
                <a:cubicBezTo>
                  <a:pt x="156845" y="642778"/>
                  <a:pt x="313690" y="573087"/>
                  <a:pt x="411480" y="523875"/>
                </a:cubicBezTo>
                <a:cubicBezTo>
                  <a:pt x="509270" y="474663"/>
                  <a:pt x="522605" y="459422"/>
                  <a:pt x="586740" y="417195"/>
                </a:cubicBezTo>
                <a:cubicBezTo>
                  <a:pt x="650875" y="374967"/>
                  <a:pt x="796290" y="270510"/>
                  <a:pt x="796290" y="270510"/>
                </a:cubicBezTo>
                <a:cubicBezTo>
                  <a:pt x="866458" y="221932"/>
                  <a:pt x="944245" y="170815"/>
                  <a:pt x="1007745" y="125730"/>
                </a:cubicBezTo>
                <a:cubicBezTo>
                  <a:pt x="1071245" y="80645"/>
                  <a:pt x="1124267" y="40322"/>
                  <a:pt x="11772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2DE064D-3194-46A1-A00E-5CD0D63679D2}"/>
              </a:ext>
            </a:extLst>
          </p:cNvPr>
          <p:cNvSpPr/>
          <p:nvPr/>
        </p:nvSpPr>
        <p:spPr>
          <a:xfrm>
            <a:off x="6200775" y="5021580"/>
            <a:ext cx="1083945" cy="1083945"/>
          </a:xfrm>
          <a:custGeom>
            <a:avLst/>
            <a:gdLst>
              <a:gd name="connsiteX0" fmla="*/ 0 w 1083945"/>
              <a:gd name="connsiteY0" fmla="*/ 1083945 h 1083945"/>
              <a:gd name="connsiteX1" fmla="*/ 118110 w 1083945"/>
              <a:gd name="connsiteY1" fmla="*/ 1003935 h 1083945"/>
              <a:gd name="connsiteX2" fmla="*/ 371475 w 1083945"/>
              <a:gd name="connsiteY2" fmla="*/ 781050 h 1083945"/>
              <a:gd name="connsiteX3" fmla="*/ 786765 w 1083945"/>
              <a:gd name="connsiteY3" fmla="*/ 348615 h 1083945"/>
              <a:gd name="connsiteX4" fmla="*/ 1083945 w 1083945"/>
              <a:gd name="connsiteY4" fmla="*/ 0 h 10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45" h="1083945">
                <a:moveTo>
                  <a:pt x="0" y="1083945"/>
                </a:moveTo>
                <a:cubicBezTo>
                  <a:pt x="28099" y="1069181"/>
                  <a:pt x="56198" y="1054417"/>
                  <a:pt x="118110" y="1003935"/>
                </a:cubicBezTo>
                <a:cubicBezTo>
                  <a:pt x="180022" y="953453"/>
                  <a:pt x="260033" y="890270"/>
                  <a:pt x="371475" y="781050"/>
                </a:cubicBezTo>
                <a:cubicBezTo>
                  <a:pt x="482917" y="671830"/>
                  <a:pt x="668020" y="478790"/>
                  <a:pt x="786765" y="348615"/>
                </a:cubicBezTo>
                <a:cubicBezTo>
                  <a:pt x="905510" y="218440"/>
                  <a:pt x="994727" y="109220"/>
                  <a:pt x="10839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14A14B98-3D8A-47A9-AB98-3733BEA090A6}"/>
              </a:ext>
            </a:extLst>
          </p:cNvPr>
          <p:cNvSpPr/>
          <p:nvPr/>
        </p:nvSpPr>
        <p:spPr>
          <a:xfrm>
            <a:off x="6486525" y="5013960"/>
            <a:ext cx="1053465" cy="1093470"/>
          </a:xfrm>
          <a:custGeom>
            <a:avLst/>
            <a:gdLst>
              <a:gd name="connsiteX0" fmla="*/ 0 w 1053465"/>
              <a:gd name="connsiteY0" fmla="*/ 1093470 h 1093470"/>
              <a:gd name="connsiteX1" fmla="*/ 331470 w 1053465"/>
              <a:gd name="connsiteY1" fmla="*/ 800100 h 1093470"/>
              <a:gd name="connsiteX2" fmla="*/ 592455 w 1053465"/>
              <a:gd name="connsiteY2" fmla="*/ 514350 h 1093470"/>
              <a:gd name="connsiteX3" fmla="*/ 958215 w 1053465"/>
              <a:gd name="connsiteY3" fmla="*/ 131445 h 1093470"/>
              <a:gd name="connsiteX4" fmla="*/ 1053465 w 1053465"/>
              <a:gd name="connsiteY4" fmla="*/ 0 h 10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65" h="1093470">
                <a:moveTo>
                  <a:pt x="0" y="1093470"/>
                </a:moveTo>
                <a:cubicBezTo>
                  <a:pt x="116364" y="995045"/>
                  <a:pt x="232728" y="896620"/>
                  <a:pt x="331470" y="800100"/>
                </a:cubicBezTo>
                <a:cubicBezTo>
                  <a:pt x="430213" y="703580"/>
                  <a:pt x="487998" y="625792"/>
                  <a:pt x="592455" y="514350"/>
                </a:cubicBezTo>
                <a:cubicBezTo>
                  <a:pt x="696912" y="402908"/>
                  <a:pt x="881380" y="217170"/>
                  <a:pt x="958215" y="131445"/>
                </a:cubicBezTo>
                <a:cubicBezTo>
                  <a:pt x="1035050" y="45720"/>
                  <a:pt x="1044257" y="22860"/>
                  <a:pt x="10534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D525EC62-DAB4-4636-8614-B61172802FF1}"/>
              </a:ext>
            </a:extLst>
          </p:cNvPr>
          <p:cNvSpPr/>
          <p:nvPr/>
        </p:nvSpPr>
        <p:spPr>
          <a:xfrm>
            <a:off x="6633210" y="5128260"/>
            <a:ext cx="904875" cy="931545"/>
          </a:xfrm>
          <a:custGeom>
            <a:avLst/>
            <a:gdLst>
              <a:gd name="connsiteX0" fmla="*/ 0 w 904875"/>
              <a:gd name="connsiteY0" fmla="*/ 931545 h 931545"/>
              <a:gd name="connsiteX1" fmla="*/ 339090 w 904875"/>
              <a:gd name="connsiteY1" fmla="*/ 626745 h 931545"/>
              <a:gd name="connsiteX2" fmla="*/ 594360 w 904875"/>
              <a:gd name="connsiteY2" fmla="*/ 339090 h 931545"/>
              <a:gd name="connsiteX3" fmla="*/ 819150 w 904875"/>
              <a:gd name="connsiteY3" fmla="*/ 100965 h 931545"/>
              <a:gd name="connsiteX4" fmla="*/ 904875 w 904875"/>
              <a:gd name="connsiteY4" fmla="*/ 0 h 9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31545">
                <a:moveTo>
                  <a:pt x="0" y="931545"/>
                </a:moveTo>
                <a:cubicBezTo>
                  <a:pt x="120015" y="828516"/>
                  <a:pt x="240030" y="725487"/>
                  <a:pt x="339090" y="626745"/>
                </a:cubicBezTo>
                <a:cubicBezTo>
                  <a:pt x="438150" y="528003"/>
                  <a:pt x="514350" y="426720"/>
                  <a:pt x="594360" y="339090"/>
                </a:cubicBezTo>
                <a:cubicBezTo>
                  <a:pt x="674370" y="251460"/>
                  <a:pt x="767398" y="157480"/>
                  <a:pt x="819150" y="100965"/>
                </a:cubicBezTo>
                <a:cubicBezTo>
                  <a:pt x="870903" y="44450"/>
                  <a:pt x="887889" y="22225"/>
                  <a:pt x="9048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43903A9B-FD34-46C0-A017-0272FA0521FA}"/>
              </a:ext>
            </a:extLst>
          </p:cNvPr>
          <p:cNvSpPr/>
          <p:nvPr/>
        </p:nvSpPr>
        <p:spPr>
          <a:xfrm>
            <a:off x="7541895" y="5124450"/>
            <a:ext cx="192405" cy="120015"/>
          </a:xfrm>
          <a:custGeom>
            <a:avLst/>
            <a:gdLst>
              <a:gd name="connsiteX0" fmla="*/ 0 w 192405"/>
              <a:gd name="connsiteY0" fmla="*/ 0 h 120015"/>
              <a:gd name="connsiteX1" fmla="*/ 83820 w 192405"/>
              <a:gd name="connsiteY1" fmla="*/ 38100 h 120015"/>
              <a:gd name="connsiteX2" fmla="*/ 192405 w 192405"/>
              <a:gd name="connsiteY2" fmla="*/ 120015 h 1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" h="120015">
                <a:moveTo>
                  <a:pt x="0" y="0"/>
                </a:moveTo>
                <a:cubicBezTo>
                  <a:pt x="25876" y="9049"/>
                  <a:pt x="51753" y="18098"/>
                  <a:pt x="83820" y="38100"/>
                </a:cubicBezTo>
                <a:cubicBezTo>
                  <a:pt x="115888" y="58103"/>
                  <a:pt x="154146" y="89059"/>
                  <a:pt x="192405" y="120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D770B971-AC7C-4C0E-8544-1E4E29F95991}"/>
              </a:ext>
            </a:extLst>
          </p:cNvPr>
          <p:cNvSpPr/>
          <p:nvPr/>
        </p:nvSpPr>
        <p:spPr>
          <a:xfrm>
            <a:off x="7583805" y="5065395"/>
            <a:ext cx="179070" cy="142875"/>
          </a:xfrm>
          <a:custGeom>
            <a:avLst/>
            <a:gdLst>
              <a:gd name="connsiteX0" fmla="*/ 179070 w 179070"/>
              <a:gd name="connsiteY0" fmla="*/ 142875 h 142875"/>
              <a:gd name="connsiteX1" fmla="*/ 70485 w 179070"/>
              <a:gd name="connsiteY1" fmla="*/ 55245 h 142875"/>
              <a:gd name="connsiteX2" fmla="*/ 0 w 17907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" h="142875">
                <a:moveTo>
                  <a:pt x="179070" y="142875"/>
                </a:moveTo>
                <a:lnTo>
                  <a:pt x="70485" y="55245"/>
                </a:lnTo>
                <a:cubicBezTo>
                  <a:pt x="40640" y="31432"/>
                  <a:pt x="20320" y="157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7CEC3800-DD74-48D4-B2B2-559E7764AC5B}"/>
              </a:ext>
            </a:extLst>
          </p:cNvPr>
          <p:cNvSpPr/>
          <p:nvPr/>
        </p:nvSpPr>
        <p:spPr>
          <a:xfrm>
            <a:off x="6305956" y="5613246"/>
            <a:ext cx="277956" cy="347738"/>
          </a:xfrm>
          <a:custGeom>
            <a:avLst/>
            <a:gdLst>
              <a:gd name="connsiteX0" fmla="*/ 3404 w 277956"/>
              <a:gd name="connsiteY0" fmla="*/ 347499 h 347738"/>
              <a:gd name="connsiteX1" fmla="*/ 165329 w 277956"/>
              <a:gd name="connsiteY1" fmla="*/ 212244 h 347738"/>
              <a:gd name="connsiteX2" fmla="*/ 247244 w 277956"/>
              <a:gd name="connsiteY2" fmla="*/ 132234 h 347738"/>
              <a:gd name="connsiteX3" fmla="*/ 277724 w 277956"/>
              <a:gd name="connsiteY3" fmla="*/ 96039 h 347738"/>
              <a:gd name="connsiteX4" fmla="*/ 233909 w 277956"/>
              <a:gd name="connsiteY4" fmla="*/ 52224 h 347738"/>
              <a:gd name="connsiteX5" fmla="*/ 172949 w 277956"/>
              <a:gd name="connsiteY5" fmla="*/ 2694 h 347738"/>
              <a:gd name="connsiteX6" fmla="*/ 161519 w 277956"/>
              <a:gd name="connsiteY6" fmla="*/ 12219 h 347738"/>
              <a:gd name="connsiteX7" fmla="*/ 129134 w 277956"/>
              <a:gd name="connsiteY7" fmla="*/ 59844 h 347738"/>
              <a:gd name="connsiteX8" fmla="*/ 110084 w 277956"/>
              <a:gd name="connsiteY8" fmla="*/ 107469 h 347738"/>
              <a:gd name="connsiteX9" fmla="*/ 83414 w 277956"/>
              <a:gd name="connsiteY9" fmla="*/ 179859 h 347738"/>
              <a:gd name="connsiteX10" fmla="*/ 56744 w 277956"/>
              <a:gd name="connsiteY10" fmla="*/ 244629 h 347738"/>
              <a:gd name="connsiteX11" fmla="*/ 3404 w 277956"/>
              <a:gd name="connsiteY11" fmla="*/ 347499 h 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56" h="347738">
                <a:moveTo>
                  <a:pt x="3404" y="347499"/>
                </a:moveTo>
                <a:cubicBezTo>
                  <a:pt x="21502" y="342101"/>
                  <a:pt x="124689" y="248121"/>
                  <a:pt x="165329" y="212244"/>
                </a:cubicBezTo>
                <a:cubicBezTo>
                  <a:pt x="205969" y="176367"/>
                  <a:pt x="228512" y="151601"/>
                  <a:pt x="247244" y="132234"/>
                </a:cubicBezTo>
                <a:cubicBezTo>
                  <a:pt x="265976" y="112867"/>
                  <a:pt x="279946" y="109374"/>
                  <a:pt x="277724" y="96039"/>
                </a:cubicBezTo>
                <a:cubicBezTo>
                  <a:pt x="275502" y="82704"/>
                  <a:pt x="251371" y="67781"/>
                  <a:pt x="233909" y="52224"/>
                </a:cubicBezTo>
                <a:cubicBezTo>
                  <a:pt x="216447" y="36667"/>
                  <a:pt x="185014" y="9361"/>
                  <a:pt x="172949" y="2694"/>
                </a:cubicBezTo>
                <a:cubicBezTo>
                  <a:pt x="160884" y="-3973"/>
                  <a:pt x="168822" y="2694"/>
                  <a:pt x="161519" y="12219"/>
                </a:cubicBezTo>
                <a:cubicBezTo>
                  <a:pt x="154216" y="21744"/>
                  <a:pt x="137707" y="43969"/>
                  <a:pt x="129134" y="59844"/>
                </a:cubicBezTo>
                <a:cubicBezTo>
                  <a:pt x="120562" y="75719"/>
                  <a:pt x="117704" y="87467"/>
                  <a:pt x="110084" y="107469"/>
                </a:cubicBezTo>
                <a:cubicBezTo>
                  <a:pt x="102464" y="127471"/>
                  <a:pt x="92304" y="156999"/>
                  <a:pt x="83414" y="179859"/>
                </a:cubicBezTo>
                <a:cubicBezTo>
                  <a:pt x="74524" y="202719"/>
                  <a:pt x="68809" y="223674"/>
                  <a:pt x="56744" y="244629"/>
                </a:cubicBezTo>
                <a:cubicBezTo>
                  <a:pt x="44679" y="265584"/>
                  <a:pt x="-14694" y="352897"/>
                  <a:pt x="3404" y="34749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CC5FA430-D563-484C-9208-9088E9593CBC}"/>
              </a:ext>
            </a:extLst>
          </p:cNvPr>
          <p:cNvSpPr/>
          <p:nvPr/>
        </p:nvSpPr>
        <p:spPr>
          <a:xfrm>
            <a:off x="6520623" y="5473005"/>
            <a:ext cx="223204" cy="183024"/>
          </a:xfrm>
          <a:custGeom>
            <a:avLst/>
            <a:gdLst>
              <a:gd name="connsiteX0" fmla="*/ 192 w 223204"/>
              <a:gd name="connsiteY0" fmla="*/ 101025 h 183024"/>
              <a:gd name="connsiteX1" fmla="*/ 53532 w 223204"/>
              <a:gd name="connsiteY1" fmla="*/ 64830 h 183024"/>
              <a:gd name="connsiteX2" fmla="*/ 118302 w 223204"/>
              <a:gd name="connsiteY2" fmla="*/ 28635 h 183024"/>
              <a:gd name="connsiteX3" fmla="*/ 181167 w 223204"/>
              <a:gd name="connsiteY3" fmla="*/ 60 h 183024"/>
              <a:gd name="connsiteX4" fmla="*/ 204027 w 223204"/>
              <a:gd name="connsiteY4" fmla="*/ 36255 h 183024"/>
              <a:gd name="connsiteX5" fmla="*/ 223077 w 223204"/>
              <a:gd name="connsiteY5" fmla="*/ 70545 h 183024"/>
              <a:gd name="connsiteX6" fmla="*/ 194502 w 223204"/>
              <a:gd name="connsiteY6" fmla="*/ 106740 h 183024"/>
              <a:gd name="connsiteX7" fmla="*/ 139257 w 223204"/>
              <a:gd name="connsiteY7" fmla="*/ 152460 h 183024"/>
              <a:gd name="connsiteX8" fmla="*/ 103062 w 223204"/>
              <a:gd name="connsiteY8" fmla="*/ 182940 h 183024"/>
              <a:gd name="connsiteX9" fmla="*/ 72582 w 223204"/>
              <a:gd name="connsiteY9" fmla="*/ 160080 h 183024"/>
              <a:gd name="connsiteX10" fmla="*/ 192 w 223204"/>
              <a:gd name="connsiteY10" fmla="*/ 101025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204" h="183024">
                <a:moveTo>
                  <a:pt x="192" y="101025"/>
                </a:moveTo>
                <a:cubicBezTo>
                  <a:pt x="-2983" y="85150"/>
                  <a:pt x="33847" y="76895"/>
                  <a:pt x="53532" y="64830"/>
                </a:cubicBezTo>
                <a:cubicBezTo>
                  <a:pt x="73217" y="52765"/>
                  <a:pt x="97030" y="39430"/>
                  <a:pt x="118302" y="28635"/>
                </a:cubicBezTo>
                <a:cubicBezTo>
                  <a:pt x="139574" y="17840"/>
                  <a:pt x="166880" y="-1210"/>
                  <a:pt x="181167" y="60"/>
                </a:cubicBezTo>
                <a:cubicBezTo>
                  <a:pt x="195454" y="1330"/>
                  <a:pt x="197042" y="24508"/>
                  <a:pt x="204027" y="36255"/>
                </a:cubicBezTo>
                <a:cubicBezTo>
                  <a:pt x="211012" y="48002"/>
                  <a:pt x="224665" y="58797"/>
                  <a:pt x="223077" y="70545"/>
                </a:cubicBezTo>
                <a:cubicBezTo>
                  <a:pt x="221490" y="82292"/>
                  <a:pt x="208472" y="93087"/>
                  <a:pt x="194502" y="106740"/>
                </a:cubicBezTo>
                <a:cubicBezTo>
                  <a:pt x="180532" y="120393"/>
                  <a:pt x="139257" y="152460"/>
                  <a:pt x="139257" y="152460"/>
                </a:cubicBezTo>
                <a:cubicBezTo>
                  <a:pt x="124017" y="165160"/>
                  <a:pt x="114174" y="181670"/>
                  <a:pt x="103062" y="182940"/>
                </a:cubicBezTo>
                <a:cubicBezTo>
                  <a:pt x="91950" y="184210"/>
                  <a:pt x="83694" y="170875"/>
                  <a:pt x="72582" y="160080"/>
                </a:cubicBezTo>
                <a:cubicBezTo>
                  <a:pt x="61470" y="149285"/>
                  <a:pt x="3367" y="116900"/>
                  <a:pt x="192" y="1010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F48F4576-4ED9-40F9-838B-012720C5390F}"/>
              </a:ext>
            </a:extLst>
          </p:cNvPr>
          <p:cNvSpPr/>
          <p:nvPr/>
        </p:nvSpPr>
        <p:spPr>
          <a:xfrm>
            <a:off x="6720840" y="4192292"/>
            <a:ext cx="1211221" cy="1307104"/>
          </a:xfrm>
          <a:custGeom>
            <a:avLst/>
            <a:gdLst>
              <a:gd name="connsiteX0" fmla="*/ 0 w 1211221"/>
              <a:gd name="connsiteY0" fmla="*/ 1187428 h 1307104"/>
              <a:gd name="connsiteX1" fmla="*/ 40005 w 1211221"/>
              <a:gd name="connsiteY1" fmla="*/ 1248388 h 1307104"/>
              <a:gd name="connsiteX2" fmla="*/ 68580 w 1211221"/>
              <a:gd name="connsiteY2" fmla="*/ 1288393 h 1307104"/>
              <a:gd name="connsiteX3" fmla="*/ 76200 w 1211221"/>
              <a:gd name="connsiteY3" fmla="*/ 1296013 h 1307104"/>
              <a:gd name="connsiteX4" fmla="*/ 226695 w 1211221"/>
              <a:gd name="connsiteY4" fmla="*/ 1135993 h 1307104"/>
              <a:gd name="connsiteX5" fmla="*/ 354330 w 1211221"/>
              <a:gd name="connsiteY5" fmla="*/ 972163 h 1307104"/>
              <a:gd name="connsiteX6" fmla="*/ 565785 w 1211221"/>
              <a:gd name="connsiteY6" fmla="*/ 745468 h 1307104"/>
              <a:gd name="connsiteX7" fmla="*/ 739140 w 1211221"/>
              <a:gd name="connsiteY7" fmla="*/ 551158 h 1307104"/>
              <a:gd name="connsiteX8" fmla="*/ 923925 w 1211221"/>
              <a:gd name="connsiteY8" fmla="*/ 330178 h 1307104"/>
              <a:gd name="connsiteX9" fmla="*/ 1173480 w 1211221"/>
              <a:gd name="connsiteY9" fmla="*/ 52048 h 1307104"/>
              <a:gd name="connsiteX10" fmla="*/ 1205865 w 1211221"/>
              <a:gd name="connsiteY10" fmla="*/ 613 h 13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221" h="1307104">
                <a:moveTo>
                  <a:pt x="0" y="1187428"/>
                </a:moveTo>
                <a:cubicBezTo>
                  <a:pt x="14287" y="1209494"/>
                  <a:pt x="28575" y="1231561"/>
                  <a:pt x="40005" y="1248388"/>
                </a:cubicBezTo>
                <a:cubicBezTo>
                  <a:pt x="51435" y="1265215"/>
                  <a:pt x="68580" y="1288393"/>
                  <a:pt x="68580" y="1288393"/>
                </a:cubicBezTo>
                <a:cubicBezTo>
                  <a:pt x="74613" y="1296331"/>
                  <a:pt x="49848" y="1321413"/>
                  <a:pt x="76200" y="1296013"/>
                </a:cubicBezTo>
                <a:cubicBezTo>
                  <a:pt x="102552" y="1270613"/>
                  <a:pt x="180340" y="1189968"/>
                  <a:pt x="226695" y="1135993"/>
                </a:cubicBezTo>
                <a:cubicBezTo>
                  <a:pt x="273050" y="1082018"/>
                  <a:pt x="297815" y="1037250"/>
                  <a:pt x="354330" y="972163"/>
                </a:cubicBezTo>
                <a:cubicBezTo>
                  <a:pt x="410845" y="907075"/>
                  <a:pt x="501650" y="815635"/>
                  <a:pt x="565785" y="745468"/>
                </a:cubicBezTo>
                <a:cubicBezTo>
                  <a:pt x="629920" y="675301"/>
                  <a:pt x="679450" y="620373"/>
                  <a:pt x="739140" y="551158"/>
                </a:cubicBezTo>
                <a:cubicBezTo>
                  <a:pt x="798830" y="481943"/>
                  <a:pt x="851535" y="413363"/>
                  <a:pt x="923925" y="330178"/>
                </a:cubicBezTo>
                <a:cubicBezTo>
                  <a:pt x="996315" y="246993"/>
                  <a:pt x="1126490" y="106975"/>
                  <a:pt x="1173480" y="52048"/>
                </a:cubicBezTo>
                <a:cubicBezTo>
                  <a:pt x="1220470" y="-2880"/>
                  <a:pt x="1213167" y="-1134"/>
                  <a:pt x="1205865" y="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0395493D-A997-4406-8AF9-96709833AC76}"/>
              </a:ext>
            </a:extLst>
          </p:cNvPr>
          <p:cNvSpPr/>
          <p:nvPr/>
        </p:nvSpPr>
        <p:spPr>
          <a:xfrm>
            <a:off x="7248525" y="4175760"/>
            <a:ext cx="775335" cy="891540"/>
          </a:xfrm>
          <a:custGeom>
            <a:avLst/>
            <a:gdLst>
              <a:gd name="connsiteX0" fmla="*/ 0 w 775335"/>
              <a:gd name="connsiteY0" fmla="*/ 891540 h 891540"/>
              <a:gd name="connsiteX1" fmla="*/ 230505 w 775335"/>
              <a:gd name="connsiteY1" fmla="*/ 615315 h 891540"/>
              <a:gd name="connsiteX2" fmla="*/ 514350 w 775335"/>
              <a:gd name="connsiteY2" fmla="*/ 289560 h 891540"/>
              <a:gd name="connsiteX3" fmla="*/ 775335 w 775335"/>
              <a:gd name="connsiteY3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335" h="891540">
                <a:moveTo>
                  <a:pt x="0" y="891540"/>
                </a:moveTo>
                <a:cubicBezTo>
                  <a:pt x="72390" y="803592"/>
                  <a:pt x="144780" y="715645"/>
                  <a:pt x="230505" y="615315"/>
                </a:cubicBezTo>
                <a:cubicBezTo>
                  <a:pt x="316230" y="514985"/>
                  <a:pt x="423545" y="392112"/>
                  <a:pt x="514350" y="289560"/>
                </a:cubicBezTo>
                <a:cubicBezTo>
                  <a:pt x="605155" y="187007"/>
                  <a:pt x="690245" y="93503"/>
                  <a:pt x="7753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E5FF5A37-DAD8-4F0C-875B-8C3113EF0E63}"/>
              </a:ext>
            </a:extLst>
          </p:cNvPr>
          <p:cNvSpPr/>
          <p:nvPr/>
        </p:nvSpPr>
        <p:spPr>
          <a:xfrm>
            <a:off x="7515225" y="4183380"/>
            <a:ext cx="773430" cy="876300"/>
          </a:xfrm>
          <a:custGeom>
            <a:avLst/>
            <a:gdLst>
              <a:gd name="connsiteX0" fmla="*/ 0 w 773430"/>
              <a:gd name="connsiteY0" fmla="*/ 876300 h 876300"/>
              <a:gd name="connsiteX1" fmla="*/ 361950 w 773430"/>
              <a:gd name="connsiteY1" fmla="*/ 466725 h 876300"/>
              <a:gd name="connsiteX2" fmla="*/ 567690 w 773430"/>
              <a:gd name="connsiteY2" fmla="*/ 232410 h 876300"/>
              <a:gd name="connsiteX3" fmla="*/ 720090 w 773430"/>
              <a:gd name="connsiteY3" fmla="*/ 53340 h 876300"/>
              <a:gd name="connsiteX4" fmla="*/ 773430 w 77343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" h="876300">
                <a:moveTo>
                  <a:pt x="0" y="876300"/>
                </a:moveTo>
                <a:lnTo>
                  <a:pt x="361950" y="466725"/>
                </a:lnTo>
                <a:lnTo>
                  <a:pt x="567690" y="232410"/>
                </a:lnTo>
                <a:cubicBezTo>
                  <a:pt x="627380" y="163513"/>
                  <a:pt x="685800" y="92075"/>
                  <a:pt x="720090" y="53340"/>
                </a:cubicBezTo>
                <a:cubicBezTo>
                  <a:pt x="754380" y="14605"/>
                  <a:pt x="763905" y="7302"/>
                  <a:pt x="7734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E6071238-F416-4407-BCAE-7B83CD8FD74E}"/>
              </a:ext>
            </a:extLst>
          </p:cNvPr>
          <p:cNvSpPr/>
          <p:nvPr/>
        </p:nvSpPr>
        <p:spPr>
          <a:xfrm>
            <a:off x="7581900" y="4529739"/>
            <a:ext cx="571792" cy="539466"/>
          </a:xfrm>
          <a:custGeom>
            <a:avLst/>
            <a:gdLst>
              <a:gd name="connsiteX0" fmla="*/ 0 w 571792"/>
              <a:gd name="connsiteY0" fmla="*/ 539466 h 539466"/>
              <a:gd name="connsiteX1" fmla="*/ 215265 w 571792"/>
              <a:gd name="connsiteY1" fmla="*/ 299436 h 539466"/>
              <a:gd name="connsiteX2" fmla="*/ 356235 w 571792"/>
              <a:gd name="connsiteY2" fmla="*/ 122271 h 539466"/>
              <a:gd name="connsiteX3" fmla="*/ 451485 w 571792"/>
              <a:gd name="connsiteY3" fmla="*/ 25116 h 539466"/>
              <a:gd name="connsiteX4" fmla="*/ 470535 w 571792"/>
              <a:gd name="connsiteY4" fmla="*/ 351 h 539466"/>
              <a:gd name="connsiteX5" fmla="*/ 504825 w 571792"/>
              <a:gd name="connsiteY5" fmla="*/ 13686 h 539466"/>
              <a:gd name="connsiteX6" fmla="*/ 558165 w 571792"/>
              <a:gd name="connsiteY6" fmla="*/ 55596 h 539466"/>
              <a:gd name="connsiteX7" fmla="*/ 571500 w 571792"/>
              <a:gd name="connsiteY7" fmla="*/ 76551 h 539466"/>
              <a:gd name="connsiteX8" fmla="*/ 567690 w 571792"/>
              <a:gd name="connsiteY8" fmla="*/ 133701 h 539466"/>
              <a:gd name="connsiteX9" fmla="*/ 567690 w 571792"/>
              <a:gd name="connsiteY9" fmla="*/ 133701 h 5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92" h="539466">
                <a:moveTo>
                  <a:pt x="0" y="539466"/>
                </a:moveTo>
                <a:cubicBezTo>
                  <a:pt x="77946" y="454217"/>
                  <a:pt x="155893" y="368968"/>
                  <a:pt x="215265" y="299436"/>
                </a:cubicBezTo>
                <a:cubicBezTo>
                  <a:pt x="274637" y="229904"/>
                  <a:pt x="316865" y="167991"/>
                  <a:pt x="356235" y="122271"/>
                </a:cubicBezTo>
                <a:cubicBezTo>
                  <a:pt x="395605" y="76551"/>
                  <a:pt x="432435" y="45436"/>
                  <a:pt x="451485" y="25116"/>
                </a:cubicBezTo>
                <a:cubicBezTo>
                  <a:pt x="470535" y="4796"/>
                  <a:pt x="461645" y="2256"/>
                  <a:pt x="470535" y="351"/>
                </a:cubicBezTo>
                <a:cubicBezTo>
                  <a:pt x="479425" y="-1554"/>
                  <a:pt x="490220" y="4479"/>
                  <a:pt x="504825" y="13686"/>
                </a:cubicBezTo>
                <a:cubicBezTo>
                  <a:pt x="519430" y="22893"/>
                  <a:pt x="547053" y="45119"/>
                  <a:pt x="558165" y="55596"/>
                </a:cubicBezTo>
                <a:cubicBezTo>
                  <a:pt x="569277" y="66073"/>
                  <a:pt x="569913" y="63534"/>
                  <a:pt x="571500" y="76551"/>
                </a:cubicBezTo>
                <a:cubicBezTo>
                  <a:pt x="573087" y="89568"/>
                  <a:pt x="567690" y="133701"/>
                  <a:pt x="567690" y="133701"/>
                </a:cubicBezTo>
                <a:lnTo>
                  <a:pt x="567690" y="1337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5F241885-66E5-478F-826B-224EF1C27AB2}"/>
              </a:ext>
            </a:extLst>
          </p:cNvPr>
          <p:cNvSpPr/>
          <p:nvPr/>
        </p:nvSpPr>
        <p:spPr>
          <a:xfrm>
            <a:off x="8098571" y="4191000"/>
            <a:ext cx="254854" cy="472440"/>
          </a:xfrm>
          <a:custGeom>
            <a:avLst/>
            <a:gdLst>
              <a:gd name="connsiteX0" fmla="*/ 113884 w 254854"/>
              <a:gd name="connsiteY0" fmla="*/ 472440 h 472440"/>
              <a:gd name="connsiteX1" fmla="*/ 121504 w 254854"/>
              <a:gd name="connsiteY1" fmla="*/ 407670 h 472440"/>
              <a:gd name="connsiteX2" fmla="*/ 115789 w 254854"/>
              <a:gd name="connsiteY2" fmla="*/ 379095 h 472440"/>
              <a:gd name="connsiteX3" fmla="*/ 100549 w 254854"/>
              <a:gd name="connsiteY3" fmla="*/ 363855 h 472440"/>
              <a:gd name="connsiteX4" fmla="*/ 77689 w 254854"/>
              <a:gd name="connsiteY4" fmla="*/ 340995 h 472440"/>
              <a:gd name="connsiteX5" fmla="*/ 22444 w 254854"/>
              <a:gd name="connsiteY5" fmla="*/ 308610 h 472440"/>
              <a:gd name="connsiteX6" fmla="*/ 12919 w 254854"/>
              <a:gd name="connsiteY6" fmla="*/ 297180 h 472440"/>
              <a:gd name="connsiteX7" fmla="*/ 3394 w 254854"/>
              <a:gd name="connsiteY7" fmla="*/ 293370 h 472440"/>
              <a:gd name="connsiteX8" fmla="*/ 75784 w 254854"/>
              <a:gd name="connsiteY8" fmla="*/ 207645 h 472440"/>
              <a:gd name="connsiteX9" fmla="*/ 191989 w 254854"/>
              <a:gd name="connsiteY9" fmla="*/ 66675 h 472440"/>
              <a:gd name="connsiteX10" fmla="*/ 254854 w 254854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54" h="472440">
                <a:moveTo>
                  <a:pt x="113884" y="472440"/>
                </a:moveTo>
                <a:cubicBezTo>
                  <a:pt x="117535" y="447833"/>
                  <a:pt x="121187" y="423227"/>
                  <a:pt x="121504" y="407670"/>
                </a:cubicBezTo>
                <a:cubicBezTo>
                  <a:pt x="121821" y="392113"/>
                  <a:pt x="119281" y="386397"/>
                  <a:pt x="115789" y="379095"/>
                </a:cubicBezTo>
                <a:cubicBezTo>
                  <a:pt x="112297" y="371793"/>
                  <a:pt x="100549" y="363855"/>
                  <a:pt x="100549" y="363855"/>
                </a:cubicBezTo>
                <a:cubicBezTo>
                  <a:pt x="94199" y="357505"/>
                  <a:pt x="90706" y="350202"/>
                  <a:pt x="77689" y="340995"/>
                </a:cubicBezTo>
                <a:cubicBezTo>
                  <a:pt x="64672" y="331788"/>
                  <a:pt x="33239" y="315913"/>
                  <a:pt x="22444" y="308610"/>
                </a:cubicBezTo>
                <a:cubicBezTo>
                  <a:pt x="11649" y="301307"/>
                  <a:pt x="16094" y="299720"/>
                  <a:pt x="12919" y="297180"/>
                </a:cubicBezTo>
                <a:cubicBezTo>
                  <a:pt x="9744" y="294640"/>
                  <a:pt x="-7083" y="308292"/>
                  <a:pt x="3394" y="293370"/>
                </a:cubicBezTo>
                <a:cubicBezTo>
                  <a:pt x="13871" y="278448"/>
                  <a:pt x="44352" y="245427"/>
                  <a:pt x="75784" y="207645"/>
                </a:cubicBezTo>
                <a:cubicBezTo>
                  <a:pt x="107216" y="169863"/>
                  <a:pt x="162144" y="101282"/>
                  <a:pt x="191989" y="66675"/>
                </a:cubicBezTo>
                <a:cubicBezTo>
                  <a:pt x="221834" y="32068"/>
                  <a:pt x="238344" y="16034"/>
                  <a:pt x="2548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E79B5606-1A96-4576-8676-763A61EC890E}"/>
              </a:ext>
            </a:extLst>
          </p:cNvPr>
          <p:cNvSpPr/>
          <p:nvPr/>
        </p:nvSpPr>
        <p:spPr>
          <a:xfrm>
            <a:off x="7922895" y="3160395"/>
            <a:ext cx="916305" cy="1049655"/>
          </a:xfrm>
          <a:custGeom>
            <a:avLst/>
            <a:gdLst>
              <a:gd name="connsiteX0" fmla="*/ 0 w 916305"/>
              <a:gd name="connsiteY0" fmla="*/ 1049655 h 1049655"/>
              <a:gd name="connsiteX1" fmla="*/ 312420 w 916305"/>
              <a:gd name="connsiteY1" fmla="*/ 699135 h 1049655"/>
              <a:gd name="connsiteX2" fmla="*/ 514350 w 916305"/>
              <a:gd name="connsiteY2" fmla="*/ 480060 h 1049655"/>
              <a:gd name="connsiteX3" fmla="*/ 733425 w 916305"/>
              <a:gd name="connsiteY3" fmla="*/ 232410 h 1049655"/>
              <a:gd name="connsiteX4" fmla="*/ 815340 w 916305"/>
              <a:gd name="connsiteY4" fmla="*/ 133350 h 1049655"/>
              <a:gd name="connsiteX5" fmla="*/ 916305 w 916305"/>
              <a:gd name="connsiteY5" fmla="*/ 0 h 10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05" h="1049655">
                <a:moveTo>
                  <a:pt x="0" y="1049655"/>
                </a:moveTo>
                <a:lnTo>
                  <a:pt x="312420" y="699135"/>
                </a:lnTo>
                <a:cubicBezTo>
                  <a:pt x="398145" y="604203"/>
                  <a:pt x="444182" y="557848"/>
                  <a:pt x="514350" y="480060"/>
                </a:cubicBezTo>
                <a:cubicBezTo>
                  <a:pt x="584518" y="402272"/>
                  <a:pt x="683260" y="290195"/>
                  <a:pt x="733425" y="232410"/>
                </a:cubicBezTo>
                <a:cubicBezTo>
                  <a:pt x="783590" y="174625"/>
                  <a:pt x="784860" y="172085"/>
                  <a:pt x="815340" y="133350"/>
                </a:cubicBezTo>
                <a:cubicBezTo>
                  <a:pt x="845820" y="94615"/>
                  <a:pt x="881062" y="47307"/>
                  <a:pt x="916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BCD487B0-E128-4ECD-BFE5-997B85258D89}"/>
              </a:ext>
            </a:extLst>
          </p:cNvPr>
          <p:cNvSpPr/>
          <p:nvPr/>
        </p:nvSpPr>
        <p:spPr>
          <a:xfrm>
            <a:off x="8008620" y="3032760"/>
            <a:ext cx="883920" cy="1165860"/>
          </a:xfrm>
          <a:custGeom>
            <a:avLst/>
            <a:gdLst>
              <a:gd name="connsiteX0" fmla="*/ 0 w 883920"/>
              <a:gd name="connsiteY0" fmla="*/ 1165860 h 1165860"/>
              <a:gd name="connsiteX1" fmla="*/ 419100 w 883920"/>
              <a:gd name="connsiteY1" fmla="*/ 693420 h 1165860"/>
              <a:gd name="connsiteX2" fmla="*/ 626745 w 883920"/>
              <a:gd name="connsiteY2" fmla="*/ 453390 h 1165860"/>
              <a:gd name="connsiteX3" fmla="*/ 790575 w 883920"/>
              <a:gd name="connsiteY3" fmla="*/ 180975 h 1165860"/>
              <a:gd name="connsiteX4" fmla="*/ 883920 w 883920"/>
              <a:gd name="connsiteY4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1165860">
                <a:moveTo>
                  <a:pt x="0" y="1165860"/>
                </a:moveTo>
                <a:lnTo>
                  <a:pt x="419100" y="693420"/>
                </a:lnTo>
                <a:cubicBezTo>
                  <a:pt x="523557" y="574675"/>
                  <a:pt x="564833" y="538797"/>
                  <a:pt x="626745" y="453390"/>
                </a:cubicBezTo>
                <a:cubicBezTo>
                  <a:pt x="688658" y="367982"/>
                  <a:pt x="747713" y="256540"/>
                  <a:pt x="790575" y="180975"/>
                </a:cubicBezTo>
                <a:cubicBezTo>
                  <a:pt x="833438" y="105410"/>
                  <a:pt x="858679" y="52705"/>
                  <a:pt x="883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F95FB2ED-61B2-4269-A59E-4031765EECBF}"/>
              </a:ext>
            </a:extLst>
          </p:cNvPr>
          <p:cNvSpPr/>
          <p:nvPr/>
        </p:nvSpPr>
        <p:spPr>
          <a:xfrm>
            <a:off x="8271510" y="2971800"/>
            <a:ext cx="853440" cy="1221105"/>
          </a:xfrm>
          <a:custGeom>
            <a:avLst/>
            <a:gdLst>
              <a:gd name="connsiteX0" fmla="*/ 0 w 853440"/>
              <a:gd name="connsiteY0" fmla="*/ 1221105 h 1221105"/>
              <a:gd name="connsiteX1" fmla="*/ 310515 w 853440"/>
              <a:gd name="connsiteY1" fmla="*/ 864870 h 1221105"/>
              <a:gd name="connsiteX2" fmla="*/ 598170 w 853440"/>
              <a:gd name="connsiteY2" fmla="*/ 514350 h 1221105"/>
              <a:gd name="connsiteX3" fmla="*/ 662940 w 853440"/>
              <a:gd name="connsiteY3" fmla="*/ 413385 h 1221105"/>
              <a:gd name="connsiteX4" fmla="*/ 781050 w 853440"/>
              <a:gd name="connsiteY4" fmla="*/ 169545 h 1221105"/>
              <a:gd name="connsiteX5" fmla="*/ 853440 w 853440"/>
              <a:gd name="connsiteY5" fmla="*/ 0 h 12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221105">
                <a:moveTo>
                  <a:pt x="0" y="1221105"/>
                </a:moveTo>
                <a:cubicBezTo>
                  <a:pt x="105410" y="1101883"/>
                  <a:pt x="210820" y="982662"/>
                  <a:pt x="310515" y="864870"/>
                </a:cubicBezTo>
                <a:cubicBezTo>
                  <a:pt x="410210" y="747078"/>
                  <a:pt x="539433" y="589597"/>
                  <a:pt x="598170" y="514350"/>
                </a:cubicBezTo>
                <a:cubicBezTo>
                  <a:pt x="656908" y="439102"/>
                  <a:pt x="632460" y="470852"/>
                  <a:pt x="662940" y="413385"/>
                </a:cubicBezTo>
                <a:cubicBezTo>
                  <a:pt x="693420" y="355917"/>
                  <a:pt x="749300" y="238442"/>
                  <a:pt x="781050" y="169545"/>
                </a:cubicBezTo>
                <a:cubicBezTo>
                  <a:pt x="812800" y="100648"/>
                  <a:pt x="833120" y="50324"/>
                  <a:pt x="8534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DEFDBB44-437E-4D42-BE10-F68B2321BC0E}"/>
              </a:ext>
            </a:extLst>
          </p:cNvPr>
          <p:cNvSpPr/>
          <p:nvPr/>
        </p:nvSpPr>
        <p:spPr>
          <a:xfrm>
            <a:off x="8330565" y="3492637"/>
            <a:ext cx="912495" cy="723128"/>
          </a:xfrm>
          <a:custGeom>
            <a:avLst/>
            <a:gdLst>
              <a:gd name="connsiteX0" fmla="*/ 0 w 912495"/>
              <a:gd name="connsiteY0" fmla="*/ 723128 h 723128"/>
              <a:gd name="connsiteX1" fmla="*/ 243840 w 912495"/>
              <a:gd name="connsiteY1" fmla="*/ 441188 h 723128"/>
              <a:gd name="connsiteX2" fmla="*/ 350520 w 912495"/>
              <a:gd name="connsiteY2" fmla="*/ 332603 h 723128"/>
              <a:gd name="connsiteX3" fmla="*/ 440055 w 912495"/>
              <a:gd name="connsiteY3" fmla="*/ 227828 h 723128"/>
              <a:gd name="connsiteX4" fmla="*/ 548640 w 912495"/>
              <a:gd name="connsiteY4" fmla="*/ 86858 h 723128"/>
              <a:gd name="connsiteX5" fmla="*/ 609600 w 912495"/>
              <a:gd name="connsiteY5" fmla="*/ 1133 h 723128"/>
              <a:gd name="connsiteX6" fmla="*/ 689610 w 912495"/>
              <a:gd name="connsiteY6" fmla="*/ 35423 h 723128"/>
              <a:gd name="connsiteX7" fmla="*/ 845820 w 912495"/>
              <a:gd name="connsiteY7" fmla="*/ 105908 h 723128"/>
              <a:gd name="connsiteX8" fmla="*/ 912495 w 912495"/>
              <a:gd name="connsiteY8" fmla="*/ 130673 h 7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95" h="723128">
                <a:moveTo>
                  <a:pt x="0" y="723128"/>
                </a:moveTo>
                <a:cubicBezTo>
                  <a:pt x="92710" y="614701"/>
                  <a:pt x="185420" y="506275"/>
                  <a:pt x="243840" y="441188"/>
                </a:cubicBezTo>
                <a:cubicBezTo>
                  <a:pt x="302260" y="376101"/>
                  <a:pt x="317818" y="368163"/>
                  <a:pt x="350520" y="332603"/>
                </a:cubicBezTo>
                <a:cubicBezTo>
                  <a:pt x="383223" y="297043"/>
                  <a:pt x="407035" y="268785"/>
                  <a:pt x="440055" y="227828"/>
                </a:cubicBezTo>
                <a:cubicBezTo>
                  <a:pt x="473075" y="186871"/>
                  <a:pt x="520383" y="124640"/>
                  <a:pt x="548640" y="86858"/>
                </a:cubicBezTo>
                <a:cubicBezTo>
                  <a:pt x="576897" y="49076"/>
                  <a:pt x="586105" y="9705"/>
                  <a:pt x="609600" y="1133"/>
                </a:cubicBezTo>
                <a:cubicBezTo>
                  <a:pt x="633095" y="-7440"/>
                  <a:pt x="689610" y="35423"/>
                  <a:pt x="689610" y="35423"/>
                </a:cubicBezTo>
                <a:lnTo>
                  <a:pt x="845820" y="105908"/>
                </a:lnTo>
                <a:cubicBezTo>
                  <a:pt x="882967" y="121783"/>
                  <a:pt x="897731" y="126228"/>
                  <a:pt x="912495" y="130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1A83DB0C-088B-49C6-B629-75DE752BBCED}"/>
              </a:ext>
            </a:extLst>
          </p:cNvPr>
          <p:cNvSpPr/>
          <p:nvPr/>
        </p:nvSpPr>
        <p:spPr>
          <a:xfrm>
            <a:off x="8968740" y="3114837"/>
            <a:ext cx="415290" cy="437988"/>
          </a:xfrm>
          <a:custGeom>
            <a:avLst/>
            <a:gdLst>
              <a:gd name="connsiteX0" fmla="*/ 249555 w 415290"/>
              <a:gd name="connsiteY0" fmla="*/ 437988 h 437988"/>
              <a:gd name="connsiteX1" fmla="*/ 100965 w 415290"/>
              <a:gd name="connsiteY1" fmla="*/ 382743 h 437988"/>
              <a:gd name="connsiteX2" fmla="*/ 47625 w 415290"/>
              <a:gd name="connsiteY2" fmla="*/ 359883 h 437988"/>
              <a:gd name="connsiteX3" fmla="*/ 9525 w 415290"/>
              <a:gd name="connsiteY3" fmla="*/ 342738 h 437988"/>
              <a:gd name="connsiteX4" fmla="*/ 3810 w 415290"/>
              <a:gd name="connsiteY4" fmla="*/ 308448 h 437988"/>
              <a:gd name="connsiteX5" fmla="*/ 59055 w 415290"/>
              <a:gd name="connsiteY5" fmla="*/ 192243 h 437988"/>
              <a:gd name="connsiteX6" fmla="*/ 108585 w 415290"/>
              <a:gd name="connsiteY6" fmla="*/ 77943 h 437988"/>
              <a:gd name="connsiteX7" fmla="*/ 144780 w 415290"/>
              <a:gd name="connsiteY7" fmla="*/ 1743 h 437988"/>
              <a:gd name="connsiteX8" fmla="*/ 238125 w 415290"/>
              <a:gd name="connsiteY8" fmla="*/ 26508 h 437988"/>
              <a:gd name="connsiteX9" fmla="*/ 306705 w 415290"/>
              <a:gd name="connsiteY9" fmla="*/ 49368 h 437988"/>
              <a:gd name="connsiteX10" fmla="*/ 390525 w 415290"/>
              <a:gd name="connsiteY10" fmla="*/ 77943 h 437988"/>
              <a:gd name="connsiteX11" fmla="*/ 415290 w 415290"/>
              <a:gd name="connsiteY11" fmla="*/ 79848 h 4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90" h="437988">
                <a:moveTo>
                  <a:pt x="249555" y="437988"/>
                </a:moveTo>
                <a:lnTo>
                  <a:pt x="100965" y="382743"/>
                </a:lnTo>
                <a:cubicBezTo>
                  <a:pt x="67310" y="369726"/>
                  <a:pt x="62865" y="366550"/>
                  <a:pt x="47625" y="359883"/>
                </a:cubicBezTo>
                <a:cubicBezTo>
                  <a:pt x="32385" y="353216"/>
                  <a:pt x="16828" y="351311"/>
                  <a:pt x="9525" y="342738"/>
                </a:cubicBezTo>
                <a:cubicBezTo>
                  <a:pt x="2222" y="334165"/>
                  <a:pt x="-4445" y="333531"/>
                  <a:pt x="3810" y="308448"/>
                </a:cubicBezTo>
                <a:cubicBezTo>
                  <a:pt x="12065" y="283365"/>
                  <a:pt x="41592" y="230660"/>
                  <a:pt x="59055" y="192243"/>
                </a:cubicBezTo>
                <a:cubicBezTo>
                  <a:pt x="76517" y="153825"/>
                  <a:pt x="94297" y="109693"/>
                  <a:pt x="108585" y="77943"/>
                </a:cubicBezTo>
                <a:cubicBezTo>
                  <a:pt x="122872" y="46193"/>
                  <a:pt x="123190" y="10315"/>
                  <a:pt x="144780" y="1743"/>
                </a:cubicBezTo>
                <a:cubicBezTo>
                  <a:pt x="166370" y="-6829"/>
                  <a:pt x="211138" y="18571"/>
                  <a:pt x="238125" y="26508"/>
                </a:cubicBezTo>
                <a:cubicBezTo>
                  <a:pt x="265112" y="34445"/>
                  <a:pt x="306705" y="49368"/>
                  <a:pt x="306705" y="49368"/>
                </a:cubicBezTo>
                <a:cubicBezTo>
                  <a:pt x="332105" y="57940"/>
                  <a:pt x="372427" y="72863"/>
                  <a:pt x="390525" y="77943"/>
                </a:cubicBezTo>
                <a:cubicBezTo>
                  <a:pt x="408623" y="83023"/>
                  <a:pt x="411956" y="81435"/>
                  <a:pt x="415290" y="798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D29FAFB0-1A7D-42A7-87AB-6164DA174425}"/>
              </a:ext>
            </a:extLst>
          </p:cNvPr>
          <p:cNvSpPr/>
          <p:nvPr/>
        </p:nvSpPr>
        <p:spPr>
          <a:xfrm>
            <a:off x="9123045" y="2473879"/>
            <a:ext cx="160377" cy="505541"/>
          </a:xfrm>
          <a:custGeom>
            <a:avLst/>
            <a:gdLst>
              <a:gd name="connsiteX0" fmla="*/ 0 w 160377"/>
              <a:gd name="connsiteY0" fmla="*/ 505541 h 505541"/>
              <a:gd name="connsiteX1" fmla="*/ 83820 w 160377"/>
              <a:gd name="connsiteY1" fmla="*/ 225506 h 505541"/>
              <a:gd name="connsiteX2" fmla="*/ 152400 w 160377"/>
              <a:gd name="connsiteY2" fmla="*/ 29291 h 505541"/>
              <a:gd name="connsiteX3" fmla="*/ 156210 w 160377"/>
              <a:gd name="connsiteY3" fmla="*/ 4526 h 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77" h="505541">
                <a:moveTo>
                  <a:pt x="0" y="505541"/>
                </a:moveTo>
                <a:cubicBezTo>
                  <a:pt x="29210" y="405211"/>
                  <a:pt x="58420" y="304881"/>
                  <a:pt x="83820" y="225506"/>
                </a:cubicBezTo>
                <a:cubicBezTo>
                  <a:pt x="109220" y="146131"/>
                  <a:pt x="140335" y="66121"/>
                  <a:pt x="152400" y="29291"/>
                </a:cubicBezTo>
                <a:cubicBezTo>
                  <a:pt x="164465" y="-7539"/>
                  <a:pt x="160337" y="-1507"/>
                  <a:pt x="156210" y="4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2612E9FA-42B0-483C-AC8B-B1E8AAEA313B}"/>
              </a:ext>
            </a:extLst>
          </p:cNvPr>
          <p:cNvSpPr/>
          <p:nvPr/>
        </p:nvSpPr>
        <p:spPr>
          <a:xfrm>
            <a:off x="9138990" y="2512695"/>
            <a:ext cx="258375" cy="621030"/>
          </a:xfrm>
          <a:custGeom>
            <a:avLst/>
            <a:gdLst>
              <a:gd name="connsiteX0" fmla="*/ 258375 w 258375"/>
              <a:gd name="connsiteY0" fmla="*/ 621030 h 621030"/>
              <a:gd name="connsiteX1" fmla="*/ 77400 w 258375"/>
              <a:gd name="connsiteY1" fmla="*/ 563880 h 621030"/>
              <a:gd name="connsiteX2" fmla="*/ 12630 w 258375"/>
              <a:gd name="connsiteY2" fmla="*/ 541020 h 621030"/>
              <a:gd name="connsiteX3" fmla="*/ 3105 w 258375"/>
              <a:gd name="connsiteY3" fmla="*/ 533400 h 621030"/>
              <a:gd name="connsiteX4" fmla="*/ 50730 w 258375"/>
              <a:gd name="connsiteY4" fmla="*/ 367665 h 621030"/>
              <a:gd name="connsiteX5" fmla="*/ 92640 w 258375"/>
              <a:gd name="connsiteY5" fmla="*/ 232410 h 621030"/>
              <a:gd name="connsiteX6" fmla="*/ 134550 w 258375"/>
              <a:gd name="connsiteY6" fmla="*/ 0 h 621030"/>
              <a:gd name="connsiteX7" fmla="*/ 134550 w 258375"/>
              <a:gd name="connsiteY7" fmla="*/ 0 h 621030"/>
              <a:gd name="connsiteX8" fmla="*/ 134550 w 258375"/>
              <a:gd name="connsiteY8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5" h="621030">
                <a:moveTo>
                  <a:pt x="258375" y="621030"/>
                </a:moveTo>
                <a:lnTo>
                  <a:pt x="77400" y="563880"/>
                </a:lnTo>
                <a:cubicBezTo>
                  <a:pt x="36443" y="550545"/>
                  <a:pt x="25012" y="546100"/>
                  <a:pt x="12630" y="541020"/>
                </a:cubicBezTo>
                <a:cubicBezTo>
                  <a:pt x="248" y="535940"/>
                  <a:pt x="-3245" y="562292"/>
                  <a:pt x="3105" y="533400"/>
                </a:cubicBezTo>
                <a:cubicBezTo>
                  <a:pt x="9455" y="504507"/>
                  <a:pt x="35808" y="417830"/>
                  <a:pt x="50730" y="367665"/>
                </a:cubicBezTo>
                <a:cubicBezTo>
                  <a:pt x="65652" y="317500"/>
                  <a:pt x="78670" y="293687"/>
                  <a:pt x="92640" y="232410"/>
                </a:cubicBezTo>
                <a:cubicBezTo>
                  <a:pt x="106610" y="171132"/>
                  <a:pt x="134550" y="0"/>
                  <a:pt x="134550" y="0"/>
                </a:cubicBezTo>
                <a:lnTo>
                  <a:pt x="134550" y="0"/>
                </a:lnTo>
                <a:lnTo>
                  <a:pt x="1345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5568EC17-6BA9-4EC4-85D4-BB00A851A889}"/>
              </a:ext>
            </a:extLst>
          </p:cNvPr>
          <p:cNvSpPr/>
          <p:nvPr/>
        </p:nvSpPr>
        <p:spPr>
          <a:xfrm>
            <a:off x="8928735" y="2065020"/>
            <a:ext cx="264795" cy="872490"/>
          </a:xfrm>
          <a:custGeom>
            <a:avLst/>
            <a:gdLst>
              <a:gd name="connsiteX0" fmla="*/ 0 w 264795"/>
              <a:gd name="connsiteY0" fmla="*/ 872490 h 872490"/>
              <a:gd name="connsiteX1" fmla="*/ 64770 w 264795"/>
              <a:gd name="connsiteY1" fmla="*/ 657225 h 872490"/>
              <a:gd name="connsiteX2" fmla="*/ 146685 w 264795"/>
              <a:gd name="connsiteY2" fmla="*/ 373380 h 872490"/>
              <a:gd name="connsiteX3" fmla="*/ 205740 w 264795"/>
              <a:gd name="connsiteY3" fmla="*/ 175260 h 872490"/>
              <a:gd name="connsiteX4" fmla="*/ 253365 w 264795"/>
              <a:gd name="connsiteY4" fmla="*/ 38100 h 872490"/>
              <a:gd name="connsiteX5" fmla="*/ 264795 w 264795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" h="872490">
                <a:moveTo>
                  <a:pt x="0" y="872490"/>
                </a:moveTo>
                <a:cubicBezTo>
                  <a:pt x="20161" y="806450"/>
                  <a:pt x="40323" y="740410"/>
                  <a:pt x="64770" y="657225"/>
                </a:cubicBezTo>
                <a:cubicBezTo>
                  <a:pt x="89217" y="574040"/>
                  <a:pt x="123190" y="453707"/>
                  <a:pt x="146685" y="373380"/>
                </a:cubicBezTo>
                <a:cubicBezTo>
                  <a:pt x="170180" y="293052"/>
                  <a:pt x="187960" y="231140"/>
                  <a:pt x="205740" y="175260"/>
                </a:cubicBezTo>
                <a:cubicBezTo>
                  <a:pt x="223520" y="119380"/>
                  <a:pt x="243523" y="67310"/>
                  <a:pt x="253365" y="38100"/>
                </a:cubicBezTo>
                <a:cubicBezTo>
                  <a:pt x="263207" y="8890"/>
                  <a:pt x="264001" y="4445"/>
                  <a:pt x="264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DBEB4DF7-1B08-4645-944F-2C56915F9269}"/>
              </a:ext>
            </a:extLst>
          </p:cNvPr>
          <p:cNvSpPr/>
          <p:nvPr/>
        </p:nvSpPr>
        <p:spPr>
          <a:xfrm>
            <a:off x="8923020" y="2051685"/>
            <a:ext cx="304800" cy="893445"/>
          </a:xfrm>
          <a:custGeom>
            <a:avLst/>
            <a:gdLst>
              <a:gd name="connsiteX0" fmla="*/ 0 w 304800"/>
              <a:gd name="connsiteY0" fmla="*/ 893445 h 893445"/>
              <a:gd name="connsiteX1" fmla="*/ 106680 w 304800"/>
              <a:gd name="connsiteY1" fmla="*/ 586740 h 893445"/>
              <a:gd name="connsiteX2" fmla="*/ 175260 w 304800"/>
              <a:gd name="connsiteY2" fmla="*/ 354330 h 893445"/>
              <a:gd name="connsiteX3" fmla="*/ 238125 w 304800"/>
              <a:gd name="connsiteY3" fmla="*/ 171450 h 893445"/>
              <a:gd name="connsiteX4" fmla="*/ 304800 w 304800"/>
              <a:gd name="connsiteY4" fmla="*/ 0 h 8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93445">
                <a:moveTo>
                  <a:pt x="0" y="893445"/>
                </a:moveTo>
                <a:cubicBezTo>
                  <a:pt x="38735" y="785018"/>
                  <a:pt x="77470" y="676592"/>
                  <a:pt x="106680" y="586740"/>
                </a:cubicBezTo>
                <a:cubicBezTo>
                  <a:pt x="135890" y="496887"/>
                  <a:pt x="153352" y="423545"/>
                  <a:pt x="175260" y="354330"/>
                </a:cubicBezTo>
                <a:cubicBezTo>
                  <a:pt x="197168" y="285115"/>
                  <a:pt x="216535" y="230505"/>
                  <a:pt x="238125" y="171450"/>
                </a:cubicBezTo>
                <a:cubicBezTo>
                  <a:pt x="259715" y="112395"/>
                  <a:pt x="282257" y="56197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9ED13961-A759-43EA-A295-88F5A4B2026B}"/>
              </a:ext>
            </a:extLst>
          </p:cNvPr>
          <p:cNvSpPr/>
          <p:nvPr/>
        </p:nvSpPr>
        <p:spPr>
          <a:xfrm>
            <a:off x="9189720" y="1735455"/>
            <a:ext cx="150495" cy="342900"/>
          </a:xfrm>
          <a:custGeom>
            <a:avLst/>
            <a:gdLst>
              <a:gd name="connsiteX0" fmla="*/ 0 w 150495"/>
              <a:gd name="connsiteY0" fmla="*/ 342900 h 342900"/>
              <a:gd name="connsiteX1" fmla="*/ 40005 w 150495"/>
              <a:gd name="connsiteY1" fmla="*/ 230505 h 342900"/>
              <a:gd name="connsiteX2" fmla="*/ 106680 w 150495"/>
              <a:gd name="connsiteY2" fmla="*/ 100965 h 342900"/>
              <a:gd name="connsiteX3" fmla="*/ 135255 w 150495"/>
              <a:gd name="connsiteY3" fmla="*/ 43815 h 342900"/>
              <a:gd name="connsiteX4" fmla="*/ 150495 w 150495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" h="342900">
                <a:moveTo>
                  <a:pt x="0" y="342900"/>
                </a:moveTo>
                <a:cubicBezTo>
                  <a:pt x="11112" y="306863"/>
                  <a:pt x="22225" y="270827"/>
                  <a:pt x="40005" y="230505"/>
                </a:cubicBezTo>
                <a:cubicBezTo>
                  <a:pt x="57785" y="190182"/>
                  <a:pt x="90805" y="132080"/>
                  <a:pt x="106680" y="100965"/>
                </a:cubicBezTo>
                <a:cubicBezTo>
                  <a:pt x="122555" y="69850"/>
                  <a:pt x="127953" y="60642"/>
                  <a:pt x="135255" y="43815"/>
                </a:cubicBezTo>
                <a:cubicBezTo>
                  <a:pt x="142557" y="26988"/>
                  <a:pt x="146526" y="13494"/>
                  <a:pt x="1504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EF362F50-AD65-4E86-B164-A1B67C0C5EAF}"/>
              </a:ext>
            </a:extLst>
          </p:cNvPr>
          <p:cNvSpPr/>
          <p:nvPr/>
        </p:nvSpPr>
        <p:spPr>
          <a:xfrm>
            <a:off x="9220200" y="1384935"/>
            <a:ext cx="502920" cy="685800"/>
          </a:xfrm>
          <a:custGeom>
            <a:avLst/>
            <a:gdLst>
              <a:gd name="connsiteX0" fmla="*/ 0 w 502920"/>
              <a:gd name="connsiteY0" fmla="*/ 685800 h 685800"/>
              <a:gd name="connsiteX1" fmla="*/ 68580 w 502920"/>
              <a:gd name="connsiteY1" fmla="*/ 542925 h 685800"/>
              <a:gd name="connsiteX2" fmla="*/ 163830 w 502920"/>
              <a:gd name="connsiteY2" fmla="*/ 375285 h 685800"/>
              <a:gd name="connsiteX3" fmla="*/ 228600 w 502920"/>
              <a:gd name="connsiteY3" fmla="*/ 272415 h 685800"/>
              <a:gd name="connsiteX4" fmla="*/ 339090 w 502920"/>
              <a:gd name="connsiteY4" fmla="*/ 148590 h 685800"/>
              <a:gd name="connsiteX5" fmla="*/ 436245 w 502920"/>
              <a:gd name="connsiteY5" fmla="*/ 53340 h 685800"/>
              <a:gd name="connsiteX6" fmla="*/ 502920 w 502920"/>
              <a:gd name="connsiteY6" fmla="*/ 0 h 685800"/>
              <a:gd name="connsiteX7" fmla="*/ 502920 w 50292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" h="685800">
                <a:moveTo>
                  <a:pt x="0" y="685800"/>
                </a:moveTo>
                <a:cubicBezTo>
                  <a:pt x="20637" y="640238"/>
                  <a:pt x="41275" y="594677"/>
                  <a:pt x="68580" y="542925"/>
                </a:cubicBezTo>
                <a:cubicBezTo>
                  <a:pt x="95885" y="491173"/>
                  <a:pt x="137160" y="420370"/>
                  <a:pt x="163830" y="375285"/>
                </a:cubicBezTo>
                <a:cubicBezTo>
                  <a:pt x="190500" y="330200"/>
                  <a:pt x="199390" y="310197"/>
                  <a:pt x="228600" y="272415"/>
                </a:cubicBezTo>
                <a:cubicBezTo>
                  <a:pt x="257810" y="234632"/>
                  <a:pt x="304483" y="185102"/>
                  <a:pt x="339090" y="148590"/>
                </a:cubicBezTo>
                <a:cubicBezTo>
                  <a:pt x="373697" y="112078"/>
                  <a:pt x="408940" y="78105"/>
                  <a:pt x="436245" y="53340"/>
                </a:cubicBezTo>
                <a:cubicBezTo>
                  <a:pt x="463550" y="28575"/>
                  <a:pt x="502920" y="0"/>
                  <a:pt x="502920" y="0"/>
                </a:cubicBezTo>
                <a:lnTo>
                  <a:pt x="5029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68AC84AF-047D-4FCB-8EA1-C61031CD367C}"/>
              </a:ext>
            </a:extLst>
          </p:cNvPr>
          <p:cNvSpPr/>
          <p:nvPr/>
        </p:nvSpPr>
        <p:spPr>
          <a:xfrm>
            <a:off x="9355455" y="1459230"/>
            <a:ext cx="670560" cy="807720"/>
          </a:xfrm>
          <a:custGeom>
            <a:avLst/>
            <a:gdLst>
              <a:gd name="connsiteX0" fmla="*/ 0 w 670560"/>
              <a:gd name="connsiteY0" fmla="*/ 807720 h 807720"/>
              <a:gd name="connsiteX1" fmla="*/ 140970 w 670560"/>
              <a:gd name="connsiteY1" fmla="*/ 539115 h 807720"/>
              <a:gd name="connsiteX2" fmla="*/ 291465 w 670560"/>
              <a:gd name="connsiteY2" fmla="*/ 354330 h 807720"/>
              <a:gd name="connsiteX3" fmla="*/ 413385 w 670560"/>
              <a:gd name="connsiteY3" fmla="*/ 224790 h 807720"/>
              <a:gd name="connsiteX4" fmla="*/ 541020 w 670560"/>
              <a:gd name="connsiteY4" fmla="*/ 102870 h 807720"/>
              <a:gd name="connsiteX5" fmla="*/ 632460 w 670560"/>
              <a:gd name="connsiteY5" fmla="*/ 26670 h 807720"/>
              <a:gd name="connsiteX6" fmla="*/ 670560 w 67056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807720">
                <a:moveTo>
                  <a:pt x="0" y="807720"/>
                </a:moveTo>
                <a:cubicBezTo>
                  <a:pt x="46196" y="711200"/>
                  <a:pt x="92393" y="614680"/>
                  <a:pt x="140970" y="539115"/>
                </a:cubicBezTo>
                <a:cubicBezTo>
                  <a:pt x="189548" y="463550"/>
                  <a:pt x="246063" y="406717"/>
                  <a:pt x="291465" y="354330"/>
                </a:cubicBezTo>
                <a:cubicBezTo>
                  <a:pt x="336868" y="301942"/>
                  <a:pt x="371793" y="266700"/>
                  <a:pt x="413385" y="224790"/>
                </a:cubicBezTo>
                <a:cubicBezTo>
                  <a:pt x="454978" y="182880"/>
                  <a:pt x="504508" y="135890"/>
                  <a:pt x="541020" y="102870"/>
                </a:cubicBezTo>
                <a:cubicBezTo>
                  <a:pt x="577533" y="69850"/>
                  <a:pt x="610870" y="43815"/>
                  <a:pt x="632460" y="26670"/>
                </a:cubicBezTo>
                <a:cubicBezTo>
                  <a:pt x="654050" y="9525"/>
                  <a:pt x="662305" y="4762"/>
                  <a:pt x="670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1B13E94A-828A-44EB-89E3-F335E886B138}"/>
              </a:ext>
            </a:extLst>
          </p:cNvPr>
          <p:cNvSpPr/>
          <p:nvPr/>
        </p:nvSpPr>
        <p:spPr>
          <a:xfrm>
            <a:off x="941070" y="6490318"/>
            <a:ext cx="1977390" cy="382922"/>
          </a:xfrm>
          <a:custGeom>
            <a:avLst/>
            <a:gdLst>
              <a:gd name="connsiteX0" fmla="*/ 0 w 1977390"/>
              <a:gd name="connsiteY0" fmla="*/ 81932 h 382922"/>
              <a:gd name="connsiteX1" fmla="*/ 129540 w 1977390"/>
              <a:gd name="connsiteY1" fmla="*/ 32402 h 382922"/>
              <a:gd name="connsiteX2" fmla="*/ 289560 w 1977390"/>
              <a:gd name="connsiteY2" fmla="*/ 17 h 382922"/>
              <a:gd name="connsiteX3" fmla="*/ 495300 w 1977390"/>
              <a:gd name="connsiteY3" fmla="*/ 28592 h 382922"/>
              <a:gd name="connsiteX4" fmla="*/ 714375 w 1977390"/>
              <a:gd name="connsiteY4" fmla="*/ 72407 h 382922"/>
              <a:gd name="connsiteX5" fmla="*/ 895350 w 1977390"/>
              <a:gd name="connsiteY5" fmla="*/ 116222 h 382922"/>
              <a:gd name="connsiteX6" fmla="*/ 1263015 w 1977390"/>
              <a:gd name="connsiteY6" fmla="*/ 203852 h 382922"/>
              <a:gd name="connsiteX7" fmla="*/ 1594485 w 1977390"/>
              <a:gd name="connsiteY7" fmla="*/ 285767 h 382922"/>
              <a:gd name="connsiteX8" fmla="*/ 1946910 w 1977390"/>
              <a:gd name="connsiteY8" fmla="*/ 375302 h 382922"/>
              <a:gd name="connsiteX9" fmla="*/ 1977390 w 1977390"/>
              <a:gd name="connsiteY9" fmla="*/ 382922 h 3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90" h="382922">
                <a:moveTo>
                  <a:pt x="0" y="81932"/>
                </a:moveTo>
                <a:cubicBezTo>
                  <a:pt x="40640" y="63993"/>
                  <a:pt x="81280" y="46055"/>
                  <a:pt x="129540" y="32402"/>
                </a:cubicBezTo>
                <a:cubicBezTo>
                  <a:pt x="177800" y="18749"/>
                  <a:pt x="228600" y="652"/>
                  <a:pt x="289560" y="17"/>
                </a:cubicBezTo>
                <a:cubicBezTo>
                  <a:pt x="350520" y="-618"/>
                  <a:pt x="424498" y="16527"/>
                  <a:pt x="495300" y="28592"/>
                </a:cubicBezTo>
                <a:cubicBezTo>
                  <a:pt x="566102" y="40657"/>
                  <a:pt x="647700" y="57802"/>
                  <a:pt x="714375" y="72407"/>
                </a:cubicBezTo>
                <a:cubicBezTo>
                  <a:pt x="781050" y="87012"/>
                  <a:pt x="895350" y="116222"/>
                  <a:pt x="895350" y="116222"/>
                </a:cubicBezTo>
                <a:lnTo>
                  <a:pt x="1263015" y="203852"/>
                </a:lnTo>
                <a:lnTo>
                  <a:pt x="1594485" y="285767"/>
                </a:lnTo>
                <a:lnTo>
                  <a:pt x="1946910" y="375302"/>
                </a:lnTo>
                <a:lnTo>
                  <a:pt x="1977390" y="3829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D498E5B1-4FE4-4B86-A37F-B53BF9117566}"/>
              </a:ext>
            </a:extLst>
          </p:cNvPr>
          <p:cNvSpPr/>
          <p:nvPr/>
        </p:nvSpPr>
        <p:spPr>
          <a:xfrm>
            <a:off x="941070" y="6600454"/>
            <a:ext cx="1967865" cy="377561"/>
          </a:xfrm>
          <a:custGeom>
            <a:avLst/>
            <a:gdLst>
              <a:gd name="connsiteX0" fmla="*/ 0 w 1967865"/>
              <a:gd name="connsiteY0" fmla="*/ 84191 h 377561"/>
              <a:gd name="connsiteX1" fmla="*/ 133350 w 1967865"/>
              <a:gd name="connsiteY1" fmla="*/ 32756 h 377561"/>
              <a:gd name="connsiteX2" fmla="*/ 320040 w 1967865"/>
              <a:gd name="connsiteY2" fmla="*/ 371 h 377561"/>
              <a:gd name="connsiteX3" fmla="*/ 615315 w 1967865"/>
              <a:gd name="connsiteY3" fmla="*/ 53711 h 377561"/>
              <a:gd name="connsiteX4" fmla="*/ 775335 w 1967865"/>
              <a:gd name="connsiteY4" fmla="*/ 89906 h 377561"/>
              <a:gd name="connsiteX5" fmla="*/ 1146810 w 1967865"/>
              <a:gd name="connsiteY5" fmla="*/ 173726 h 377561"/>
              <a:gd name="connsiteX6" fmla="*/ 1403985 w 1967865"/>
              <a:gd name="connsiteY6" fmla="*/ 246116 h 377561"/>
              <a:gd name="connsiteX7" fmla="*/ 1798320 w 1967865"/>
              <a:gd name="connsiteY7" fmla="*/ 341366 h 377561"/>
              <a:gd name="connsiteX8" fmla="*/ 1967865 w 1967865"/>
              <a:gd name="connsiteY8" fmla="*/ 377561 h 3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865" h="377561">
                <a:moveTo>
                  <a:pt x="0" y="84191"/>
                </a:moveTo>
                <a:cubicBezTo>
                  <a:pt x="40005" y="65458"/>
                  <a:pt x="80010" y="46726"/>
                  <a:pt x="133350" y="32756"/>
                </a:cubicBezTo>
                <a:cubicBezTo>
                  <a:pt x="186690" y="18786"/>
                  <a:pt x="239713" y="-3121"/>
                  <a:pt x="320040" y="371"/>
                </a:cubicBezTo>
                <a:cubicBezTo>
                  <a:pt x="400367" y="3863"/>
                  <a:pt x="539433" y="38789"/>
                  <a:pt x="615315" y="53711"/>
                </a:cubicBezTo>
                <a:cubicBezTo>
                  <a:pt x="691197" y="68633"/>
                  <a:pt x="775335" y="89906"/>
                  <a:pt x="775335" y="89906"/>
                </a:cubicBezTo>
                <a:lnTo>
                  <a:pt x="1146810" y="173726"/>
                </a:lnTo>
                <a:cubicBezTo>
                  <a:pt x="1251585" y="199761"/>
                  <a:pt x="1295400" y="218176"/>
                  <a:pt x="1403985" y="246116"/>
                </a:cubicBezTo>
                <a:cubicBezTo>
                  <a:pt x="1512570" y="274056"/>
                  <a:pt x="1704340" y="319459"/>
                  <a:pt x="1798320" y="341366"/>
                </a:cubicBezTo>
                <a:cubicBezTo>
                  <a:pt x="1892300" y="363274"/>
                  <a:pt x="1930082" y="370417"/>
                  <a:pt x="1967865" y="3775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1FAB7D3D-AFEB-43ED-9CBE-3CC20191F825}"/>
              </a:ext>
            </a:extLst>
          </p:cNvPr>
          <p:cNvSpPr/>
          <p:nvPr/>
        </p:nvSpPr>
        <p:spPr>
          <a:xfrm>
            <a:off x="2503170" y="6675120"/>
            <a:ext cx="1042154" cy="352686"/>
          </a:xfrm>
          <a:custGeom>
            <a:avLst/>
            <a:gdLst>
              <a:gd name="connsiteX0" fmla="*/ 375285 w 1042154"/>
              <a:gd name="connsiteY0" fmla="*/ 184785 h 352686"/>
              <a:gd name="connsiteX1" fmla="*/ 624840 w 1042154"/>
              <a:gd name="connsiteY1" fmla="*/ 255270 h 352686"/>
              <a:gd name="connsiteX2" fmla="*/ 918210 w 1042154"/>
              <a:gd name="connsiteY2" fmla="*/ 329565 h 352686"/>
              <a:gd name="connsiteX3" fmla="*/ 1028700 w 1042154"/>
              <a:gd name="connsiteY3" fmla="*/ 352425 h 352686"/>
              <a:gd name="connsiteX4" fmla="*/ 1032510 w 1042154"/>
              <a:gd name="connsiteY4" fmla="*/ 318135 h 352686"/>
              <a:gd name="connsiteX5" fmla="*/ 958215 w 1042154"/>
              <a:gd name="connsiteY5" fmla="*/ 236220 h 352686"/>
              <a:gd name="connsiteX6" fmla="*/ 739140 w 1042154"/>
              <a:gd name="connsiteY6" fmla="*/ 165735 h 352686"/>
              <a:gd name="connsiteX7" fmla="*/ 542925 w 1042154"/>
              <a:gd name="connsiteY7" fmla="*/ 106680 h 352686"/>
              <a:gd name="connsiteX8" fmla="*/ 293370 w 1042154"/>
              <a:gd name="connsiteY8" fmla="*/ 53340 h 352686"/>
              <a:gd name="connsiteX9" fmla="*/ 0 w 1042154"/>
              <a:gd name="connsiteY9" fmla="*/ 0 h 35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154" h="352686">
                <a:moveTo>
                  <a:pt x="375285" y="184785"/>
                </a:moveTo>
                <a:lnTo>
                  <a:pt x="624840" y="255270"/>
                </a:lnTo>
                <a:cubicBezTo>
                  <a:pt x="715327" y="279400"/>
                  <a:pt x="850900" y="313373"/>
                  <a:pt x="918210" y="329565"/>
                </a:cubicBezTo>
                <a:cubicBezTo>
                  <a:pt x="985520" y="345757"/>
                  <a:pt x="1009650" y="354330"/>
                  <a:pt x="1028700" y="352425"/>
                </a:cubicBezTo>
                <a:cubicBezTo>
                  <a:pt x="1047750" y="350520"/>
                  <a:pt x="1044257" y="337502"/>
                  <a:pt x="1032510" y="318135"/>
                </a:cubicBezTo>
                <a:cubicBezTo>
                  <a:pt x="1020763" y="298768"/>
                  <a:pt x="1007110" y="261620"/>
                  <a:pt x="958215" y="236220"/>
                </a:cubicBezTo>
                <a:cubicBezTo>
                  <a:pt x="909320" y="210820"/>
                  <a:pt x="808355" y="187325"/>
                  <a:pt x="739140" y="165735"/>
                </a:cubicBezTo>
                <a:cubicBezTo>
                  <a:pt x="669925" y="144145"/>
                  <a:pt x="617220" y="125412"/>
                  <a:pt x="542925" y="106680"/>
                </a:cubicBezTo>
                <a:cubicBezTo>
                  <a:pt x="468630" y="87948"/>
                  <a:pt x="383857" y="71120"/>
                  <a:pt x="293370" y="53340"/>
                </a:cubicBezTo>
                <a:cubicBezTo>
                  <a:pt x="202883" y="35560"/>
                  <a:pt x="85090" y="53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DAD6D1E8-439D-4645-918C-B231C093B40D}"/>
              </a:ext>
            </a:extLst>
          </p:cNvPr>
          <p:cNvSpPr/>
          <p:nvPr/>
        </p:nvSpPr>
        <p:spPr>
          <a:xfrm>
            <a:off x="2844165" y="6962775"/>
            <a:ext cx="935355" cy="262890"/>
          </a:xfrm>
          <a:custGeom>
            <a:avLst/>
            <a:gdLst>
              <a:gd name="connsiteX0" fmla="*/ 0 w 935355"/>
              <a:gd name="connsiteY0" fmla="*/ 0 h 262890"/>
              <a:gd name="connsiteX1" fmla="*/ 346710 w 935355"/>
              <a:gd name="connsiteY1" fmla="*/ 87630 h 262890"/>
              <a:gd name="connsiteX2" fmla="*/ 546735 w 935355"/>
              <a:gd name="connsiteY2" fmla="*/ 137160 h 262890"/>
              <a:gd name="connsiteX3" fmla="*/ 760095 w 935355"/>
              <a:gd name="connsiteY3" fmla="*/ 196215 h 262890"/>
              <a:gd name="connsiteX4" fmla="*/ 815340 w 935355"/>
              <a:gd name="connsiteY4" fmla="*/ 222885 h 262890"/>
              <a:gd name="connsiteX5" fmla="*/ 935355 w 935355"/>
              <a:gd name="connsiteY5" fmla="*/ 262890 h 262890"/>
              <a:gd name="connsiteX6" fmla="*/ 935355 w 935355"/>
              <a:gd name="connsiteY6" fmla="*/ 26289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355" h="262890">
                <a:moveTo>
                  <a:pt x="0" y="0"/>
                </a:moveTo>
                <a:lnTo>
                  <a:pt x="346710" y="87630"/>
                </a:lnTo>
                <a:lnTo>
                  <a:pt x="546735" y="137160"/>
                </a:lnTo>
                <a:cubicBezTo>
                  <a:pt x="615632" y="155257"/>
                  <a:pt x="715328" y="181928"/>
                  <a:pt x="760095" y="196215"/>
                </a:cubicBezTo>
                <a:cubicBezTo>
                  <a:pt x="804862" y="210502"/>
                  <a:pt x="786130" y="211772"/>
                  <a:pt x="815340" y="222885"/>
                </a:cubicBezTo>
                <a:cubicBezTo>
                  <a:pt x="844550" y="233998"/>
                  <a:pt x="935355" y="262890"/>
                  <a:pt x="935355" y="262890"/>
                </a:cubicBezTo>
                <a:lnTo>
                  <a:pt x="935355" y="2628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2FD00203-398A-49DE-84BF-C219A1B18513}"/>
              </a:ext>
            </a:extLst>
          </p:cNvPr>
          <p:cNvSpPr/>
          <p:nvPr/>
        </p:nvSpPr>
        <p:spPr>
          <a:xfrm>
            <a:off x="3598952" y="6914614"/>
            <a:ext cx="395833" cy="252213"/>
          </a:xfrm>
          <a:custGeom>
            <a:avLst/>
            <a:gdLst>
              <a:gd name="connsiteX0" fmla="*/ 395833 w 395833"/>
              <a:gd name="connsiteY0" fmla="*/ 225326 h 252213"/>
              <a:gd name="connsiteX1" fmla="*/ 344398 w 395833"/>
              <a:gd name="connsiteY1" fmla="*/ 251996 h 252213"/>
              <a:gd name="connsiteX2" fmla="*/ 302488 w 395833"/>
              <a:gd name="connsiteY2" fmla="*/ 238661 h 252213"/>
              <a:gd name="connsiteX3" fmla="*/ 161518 w 395833"/>
              <a:gd name="connsiteY3" fmla="*/ 189131 h 252213"/>
              <a:gd name="connsiteX4" fmla="*/ 54838 w 395833"/>
              <a:gd name="connsiteY4" fmla="*/ 156746 h 252213"/>
              <a:gd name="connsiteX5" fmla="*/ 3403 w 395833"/>
              <a:gd name="connsiteY5" fmla="*/ 131981 h 252213"/>
              <a:gd name="connsiteX6" fmla="*/ 24358 w 395833"/>
              <a:gd name="connsiteY6" fmla="*/ 91976 h 252213"/>
              <a:gd name="connsiteX7" fmla="*/ 180568 w 395833"/>
              <a:gd name="connsiteY7" fmla="*/ 78641 h 252213"/>
              <a:gd name="connsiteX8" fmla="*/ 239623 w 395833"/>
              <a:gd name="connsiteY8" fmla="*/ 8156 h 252213"/>
              <a:gd name="connsiteX9" fmla="*/ 243433 w 395833"/>
              <a:gd name="connsiteY9" fmla="*/ 4346 h 2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33" h="252213">
                <a:moveTo>
                  <a:pt x="395833" y="225326"/>
                </a:moveTo>
                <a:cubicBezTo>
                  <a:pt x="377894" y="237549"/>
                  <a:pt x="359956" y="249773"/>
                  <a:pt x="344398" y="251996"/>
                </a:cubicBezTo>
                <a:cubicBezTo>
                  <a:pt x="328840" y="254219"/>
                  <a:pt x="302488" y="238661"/>
                  <a:pt x="302488" y="238661"/>
                </a:cubicBezTo>
                <a:lnTo>
                  <a:pt x="161518" y="189131"/>
                </a:lnTo>
                <a:cubicBezTo>
                  <a:pt x="120243" y="175478"/>
                  <a:pt x="81190" y="166271"/>
                  <a:pt x="54838" y="156746"/>
                </a:cubicBezTo>
                <a:cubicBezTo>
                  <a:pt x="28486" y="147221"/>
                  <a:pt x="8483" y="142776"/>
                  <a:pt x="3403" y="131981"/>
                </a:cubicBezTo>
                <a:cubicBezTo>
                  <a:pt x="-1677" y="121186"/>
                  <a:pt x="-5169" y="100866"/>
                  <a:pt x="24358" y="91976"/>
                </a:cubicBezTo>
                <a:cubicBezTo>
                  <a:pt x="53885" y="83086"/>
                  <a:pt x="144691" y="92611"/>
                  <a:pt x="180568" y="78641"/>
                </a:cubicBezTo>
                <a:cubicBezTo>
                  <a:pt x="216445" y="64671"/>
                  <a:pt x="239623" y="8156"/>
                  <a:pt x="239623" y="8156"/>
                </a:cubicBezTo>
                <a:cubicBezTo>
                  <a:pt x="250100" y="-4226"/>
                  <a:pt x="246766" y="60"/>
                  <a:pt x="243433" y="4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3167AD16-CD08-4B62-AB44-FDA7820B0063}"/>
              </a:ext>
            </a:extLst>
          </p:cNvPr>
          <p:cNvSpPr/>
          <p:nvPr/>
        </p:nvSpPr>
        <p:spPr>
          <a:xfrm>
            <a:off x="3528774" y="6129336"/>
            <a:ext cx="826074" cy="822966"/>
          </a:xfrm>
          <a:custGeom>
            <a:avLst/>
            <a:gdLst>
              <a:gd name="connsiteX0" fmla="*/ 264081 w 826074"/>
              <a:gd name="connsiteY0" fmla="*/ 749619 h 822966"/>
              <a:gd name="connsiteX1" fmla="*/ 243126 w 826074"/>
              <a:gd name="connsiteY1" fmla="*/ 797244 h 822966"/>
              <a:gd name="connsiteX2" fmla="*/ 210741 w 826074"/>
              <a:gd name="connsiteY2" fmla="*/ 816294 h 822966"/>
              <a:gd name="connsiteX3" fmla="*/ 113586 w 826074"/>
              <a:gd name="connsiteY3" fmla="*/ 822009 h 822966"/>
              <a:gd name="connsiteX4" fmla="*/ 79296 w 826074"/>
              <a:gd name="connsiteY4" fmla="*/ 818199 h 822966"/>
              <a:gd name="connsiteX5" fmla="*/ 24051 w 826074"/>
              <a:gd name="connsiteY5" fmla="*/ 778194 h 822966"/>
              <a:gd name="connsiteX6" fmla="*/ 3096 w 826074"/>
              <a:gd name="connsiteY6" fmla="*/ 732474 h 822966"/>
              <a:gd name="connsiteX7" fmla="*/ 6906 w 826074"/>
              <a:gd name="connsiteY7" fmla="*/ 677229 h 822966"/>
              <a:gd name="connsiteX8" fmla="*/ 65961 w 826074"/>
              <a:gd name="connsiteY8" fmla="*/ 559119 h 822966"/>
              <a:gd name="connsiteX9" fmla="*/ 67866 w 826074"/>
              <a:gd name="connsiteY9" fmla="*/ 364809 h 822966"/>
              <a:gd name="connsiteX10" fmla="*/ 67866 w 826074"/>
              <a:gd name="connsiteY10" fmla="*/ 265749 h 822966"/>
              <a:gd name="connsiteX11" fmla="*/ 85011 w 826074"/>
              <a:gd name="connsiteY11" fmla="*/ 180024 h 822966"/>
              <a:gd name="connsiteX12" fmla="*/ 94536 w 826074"/>
              <a:gd name="connsiteY12" fmla="*/ 157164 h 822966"/>
              <a:gd name="connsiteX13" fmla="*/ 121206 w 826074"/>
              <a:gd name="connsiteY13" fmla="*/ 138114 h 822966"/>
              <a:gd name="connsiteX14" fmla="*/ 305991 w 826074"/>
              <a:gd name="connsiteY14" fmla="*/ 80964 h 822966"/>
              <a:gd name="connsiteX15" fmla="*/ 464106 w 826074"/>
              <a:gd name="connsiteY15" fmla="*/ 31434 h 822966"/>
              <a:gd name="connsiteX16" fmla="*/ 547926 w 826074"/>
              <a:gd name="connsiteY16" fmla="*/ 12384 h 822966"/>
              <a:gd name="connsiteX17" fmla="*/ 586026 w 826074"/>
              <a:gd name="connsiteY17" fmla="*/ 6669 h 822966"/>
              <a:gd name="connsiteX18" fmla="*/ 610791 w 826074"/>
              <a:gd name="connsiteY18" fmla="*/ 2859 h 822966"/>
              <a:gd name="connsiteX19" fmla="*/ 643176 w 826074"/>
              <a:gd name="connsiteY19" fmla="*/ 52389 h 822966"/>
              <a:gd name="connsiteX20" fmla="*/ 702231 w 826074"/>
              <a:gd name="connsiteY20" fmla="*/ 159069 h 822966"/>
              <a:gd name="connsiteX21" fmla="*/ 726996 w 826074"/>
              <a:gd name="connsiteY21" fmla="*/ 202884 h 822966"/>
              <a:gd name="connsiteX22" fmla="*/ 791766 w 826074"/>
              <a:gd name="connsiteY22" fmla="*/ 317184 h 822966"/>
              <a:gd name="connsiteX23" fmla="*/ 826056 w 826074"/>
              <a:gd name="connsiteY23" fmla="*/ 397194 h 822966"/>
              <a:gd name="connsiteX24" fmla="*/ 795576 w 826074"/>
              <a:gd name="connsiteY24" fmla="*/ 439104 h 8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074" h="822966">
                <a:moveTo>
                  <a:pt x="264081" y="749619"/>
                </a:moveTo>
                <a:cubicBezTo>
                  <a:pt x="258048" y="767875"/>
                  <a:pt x="252016" y="786131"/>
                  <a:pt x="243126" y="797244"/>
                </a:cubicBezTo>
                <a:cubicBezTo>
                  <a:pt x="234236" y="808357"/>
                  <a:pt x="232331" y="812167"/>
                  <a:pt x="210741" y="816294"/>
                </a:cubicBezTo>
                <a:cubicBezTo>
                  <a:pt x="189151" y="820421"/>
                  <a:pt x="135493" y="821692"/>
                  <a:pt x="113586" y="822009"/>
                </a:cubicBezTo>
                <a:cubicBezTo>
                  <a:pt x="91678" y="822327"/>
                  <a:pt x="94218" y="825502"/>
                  <a:pt x="79296" y="818199"/>
                </a:cubicBezTo>
                <a:cubicBezTo>
                  <a:pt x="64373" y="810897"/>
                  <a:pt x="36751" y="792482"/>
                  <a:pt x="24051" y="778194"/>
                </a:cubicBezTo>
                <a:cubicBezTo>
                  <a:pt x="11351" y="763907"/>
                  <a:pt x="5953" y="749301"/>
                  <a:pt x="3096" y="732474"/>
                </a:cubicBezTo>
                <a:cubicBezTo>
                  <a:pt x="238" y="715646"/>
                  <a:pt x="-3572" y="706121"/>
                  <a:pt x="6906" y="677229"/>
                </a:cubicBezTo>
                <a:cubicBezTo>
                  <a:pt x="17383" y="648336"/>
                  <a:pt x="55801" y="611189"/>
                  <a:pt x="65961" y="559119"/>
                </a:cubicBezTo>
                <a:cubicBezTo>
                  <a:pt x="76121" y="507049"/>
                  <a:pt x="67548" y="413704"/>
                  <a:pt x="67866" y="364809"/>
                </a:cubicBezTo>
                <a:cubicBezTo>
                  <a:pt x="68183" y="315914"/>
                  <a:pt x="65009" y="296546"/>
                  <a:pt x="67866" y="265749"/>
                </a:cubicBezTo>
                <a:cubicBezTo>
                  <a:pt x="70723" y="234952"/>
                  <a:pt x="80566" y="198121"/>
                  <a:pt x="85011" y="180024"/>
                </a:cubicBezTo>
                <a:cubicBezTo>
                  <a:pt x="89456" y="161927"/>
                  <a:pt x="88504" y="164149"/>
                  <a:pt x="94536" y="157164"/>
                </a:cubicBezTo>
                <a:cubicBezTo>
                  <a:pt x="100568" y="150179"/>
                  <a:pt x="85964" y="150814"/>
                  <a:pt x="121206" y="138114"/>
                </a:cubicBezTo>
                <a:cubicBezTo>
                  <a:pt x="156448" y="125414"/>
                  <a:pt x="305991" y="80964"/>
                  <a:pt x="305991" y="80964"/>
                </a:cubicBezTo>
                <a:cubicBezTo>
                  <a:pt x="363141" y="63184"/>
                  <a:pt x="423784" y="42864"/>
                  <a:pt x="464106" y="31434"/>
                </a:cubicBezTo>
                <a:cubicBezTo>
                  <a:pt x="504428" y="20004"/>
                  <a:pt x="527606" y="16511"/>
                  <a:pt x="547926" y="12384"/>
                </a:cubicBezTo>
                <a:cubicBezTo>
                  <a:pt x="568246" y="8257"/>
                  <a:pt x="586026" y="6669"/>
                  <a:pt x="586026" y="6669"/>
                </a:cubicBezTo>
                <a:cubicBezTo>
                  <a:pt x="596503" y="5082"/>
                  <a:pt x="601266" y="-4761"/>
                  <a:pt x="610791" y="2859"/>
                </a:cubicBezTo>
                <a:cubicBezTo>
                  <a:pt x="620316" y="10479"/>
                  <a:pt x="627936" y="26354"/>
                  <a:pt x="643176" y="52389"/>
                </a:cubicBezTo>
                <a:cubicBezTo>
                  <a:pt x="658416" y="78424"/>
                  <a:pt x="688261" y="133986"/>
                  <a:pt x="702231" y="159069"/>
                </a:cubicBezTo>
                <a:cubicBezTo>
                  <a:pt x="716201" y="184151"/>
                  <a:pt x="726996" y="202884"/>
                  <a:pt x="726996" y="202884"/>
                </a:cubicBezTo>
                <a:cubicBezTo>
                  <a:pt x="741918" y="229236"/>
                  <a:pt x="775256" y="284799"/>
                  <a:pt x="791766" y="317184"/>
                </a:cubicBezTo>
                <a:cubicBezTo>
                  <a:pt x="808276" y="349569"/>
                  <a:pt x="825421" y="376874"/>
                  <a:pt x="826056" y="397194"/>
                </a:cubicBezTo>
                <a:cubicBezTo>
                  <a:pt x="826691" y="417514"/>
                  <a:pt x="811133" y="428309"/>
                  <a:pt x="795576" y="439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正方形/長方形 2239">
            <a:extLst>
              <a:ext uri="{FF2B5EF4-FFF2-40B4-BE49-F238E27FC236}">
                <a16:creationId xmlns:a16="http://schemas.microsoft.com/office/drawing/2014/main" id="{A3CF12AA-1820-463F-B7B5-3500219CE7D4}"/>
              </a:ext>
            </a:extLst>
          </p:cNvPr>
          <p:cNvSpPr/>
          <p:nvPr/>
        </p:nvSpPr>
        <p:spPr>
          <a:xfrm rot="20071834">
            <a:off x="4215580" y="6336193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65CCC508-90C2-40CB-B7F4-FE38653E6B24}"/>
              </a:ext>
            </a:extLst>
          </p:cNvPr>
          <p:cNvSpPr/>
          <p:nvPr/>
        </p:nvSpPr>
        <p:spPr>
          <a:xfrm rot="20071834">
            <a:off x="4261379" y="6457956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45724F5-375A-471D-B653-3D96DD412A4A}"/>
              </a:ext>
            </a:extLst>
          </p:cNvPr>
          <p:cNvSpPr/>
          <p:nvPr/>
        </p:nvSpPr>
        <p:spPr>
          <a:xfrm>
            <a:off x="2522220" y="5699760"/>
            <a:ext cx="1063343" cy="1145403"/>
          </a:xfrm>
          <a:custGeom>
            <a:avLst/>
            <a:gdLst>
              <a:gd name="connsiteX0" fmla="*/ 0 w 1063343"/>
              <a:gd name="connsiteY0" fmla="*/ 923925 h 1145403"/>
              <a:gd name="connsiteX1" fmla="*/ 251460 w 1063343"/>
              <a:gd name="connsiteY1" fmla="*/ 963930 h 1145403"/>
              <a:gd name="connsiteX2" fmla="*/ 491490 w 1063343"/>
              <a:gd name="connsiteY2" fmla="*/ 1015365 h 1145403"/>
              <a:gd name="connsiteX3" fmla="*/ 723900 w 1063343"/>
              <a:gd name="connsiteY3" fmla="*/ 1080135 h 1145403"/>
              <a:gd name="connsiteX4" fmla="*/ 916305 w 1063343"/>
              <a:gd name="connsiteY4" fmla="*/ 1131570 h 1145403"/>
              <a:gd name="connsiteX5" fmla="*/ 931545 w 1063343"/>
              <a:gd name="connsiteY5" fmla="*/ 1133475 h 1145403"/>
              <a:gd name="connsiteX6" fmla="*/ 998220 w 1063343"/>
              <a:gd name="connsiteY6" fmla="*/ 992505 h 1145403"/>
              <a:gd name="connsiteX7" fmla="*/ 1005840 w 1063343"/>
              <a:gd name="connsiteY7" fmla="*/ 895350 h 1145403"/>
              <a:gd name="connsiteX8" fmla="*/ 1003935 w 1063343"/>
              <a:gd name="connsiteY8" fmla="*/ 760095 h 1145403"/>
              <a:gd name="connsiteX9" fmla="*/ 1013460 w 1063343"/>
              <a:gd name="connsiteY9" fmla="*/ 670560 h 1145403"/>
              <a:gd name="connsiteX10" fmla="*/ 1055370 w 1063343"/>
              <a:gd name="connsiteY10" fmla="*/ 516255 h 1145403"/>
              <a:gd name="connsiteX11" fmla="*/ 1061085 w 1063343"/>
              <a:gd name="connsiteY11" fmla="*/ 344805 h 1145403"/>
              <a:gd name="connsiteX12" fmla="*/ 1028700 w 1063343"/>
              <a:gd name="connsiteY12" fmla="*/ 83820 h 1145403"/>
              <a:gd name="connsiteX13" fmla="*/ 1013460 w 1063343"/>
              <a:gd name="connsiteY13" fmla="*/ 0 h 11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343" h="1145403">
                <a:moveTo>
                  <a:pt x="0" y="923925"/>
                </a:moveTo>
                <a:cubicBezTo>
                  <a:pt x="84772" y="936307"/>
                  <a:pt x="169545" y="948690"/>
                  <a:pt x="251460" y="963930"/>
                </a:cubicBezTo>
                <a:cubicBezTo>
                  <a:pt x="333375" y="979170"/>
                  <a:pt x="412750" y="995998"/>
                  <a:pt x="491490" y="1015365"/>
                </a:cubicBezTo>
                <a:cubicBezTo>
                  <a:pt x="570230" y="1034732"/>
                  <a:pt x="723900" y="1080135"/>
                  <a:pt x="723900" y="1080135"/>
                </a:cubicBezTo>
                <a:lnTo>
                  <a:pt x="916305" y="1131570"/>
                </a:lnTo>
                <a:cubicBezTo>
                  <a:pt x="950912" y="1140460"/>
                  <a:pt x="917893" y="1156652"/>
                  <a:pt x="931545" y="1133475"/>
                </a:cubicBezTo>
                <a:cubicBezTo>
                  <a:pt x="945197" y="1110298"/>
                  <a:pt x="985838" y="1032193"/>
                  <a:pt x="998220" y="992505"/>
                </a:cubicBezTo>
                <a:cubicBezTo>
                  <a:pt x="1010603" y="952818"/>
                  <a:pt x="1004888" y="934085"/>
                  <a:pt x="1005840" y="895350"/>
                </a:cubicBezTo>
                <a:cubicBezTo>
                  <a:pt x="1006793" y="856615"/>
                  <a:pt x="1002665" y="797560"/>
                  <a:pt x="1003935" y="760095"/>
                </a:cubicBezTo>
                <a:cubicBezTo>
                  <a:pt x="1005205" y="722630"/>
                  <a:pt x="1004888" y="711200"/>
                  <a:pt x="1013460" y="670560"/>
                </a:cubicBezTo>
                <a:cubicBezTo>
                  <a:pt x="1022032" y="629920"/>
                  <a:pt x="1047433" y="570547"/>
                  <a:pt x="1055370" y="516255"/>
                </a:cubicBezTo>
                <a:cubicBezTo>
                  <a:pt x="1063307" y="461963"/>
                  <a:pt x="1065530" y="416877"/>
                  <a:pt x="1061085" y="344805"/>
                </a:cubicBezTo>
                <a:cubicBezTo>
                  <a:pt x="1056640" y="272732"/>
                  <a:pt x="1036637" y="141287"/>
                  <a:pt x="1028700" y="83820"/>
                </a:cubicBezTo>
                <a:cubicBezTo>
                  <a:pt x="1020763" y="26353"/>
                  <a:pt x="1017111" y="13176"/>
                  <a:pt x="10134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0F651937-A25A-4601-9EC3-2B2DB7266C23}"/>
              </a:ext>
            </a:extLst>
          </p:cNvPr>
          <p:cNvSpPr/>
          <p:nvPr/>
        </p:nvSpPr>
        <p:spPr>
          <a:xfrm>
            <a:off x="3480337" y="6377445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989192EC-DB81-4798-867C-3F11DFB7334C}"/>
              </a:ext>
            </a:extLst>
          </p:cNvPr>
          <p:cNvSpPr/>
          <p:nvPr/>
        </p:nvSpPr>
        <p:spPr>
          <a:xfrm>
            <a:off x="3392805" y="5177790"/>
            <a:ext cx="146685" cy="552450"/>
          </a:xfrm>
          <a:custGeom>
            <a:avLst/>
            <a:gdLst>
              <a:gd name="connsiteX0" fmla="*/ 0 w 146685"/>
              <a:gd name="connsiteY0" fmla="*/ 0 h 552450"/>
              <a:gd name="connsiteX1" fmla="*/ 55245 w 146685"/>
              <a:gd name="connsiteY1" fmla="*/ 234315 h 552450"/>
              <a:gd name="connsiteX2" fmla="*/ 102870 w 146685"/>
              <a:gd name="connsiteY2" fmla="*/ 403860 h 552450"/>
              <a:gd name="connsiteX3" fmla="*/ 146685 w 14668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" h="552450">
                <a:moveTo>
                  <a:pt x="0" y="0"/>
                </a:moveTo>
                <a:cubicBezTo>
                  <a:pt x="19050" y="83502"/>
                  <a:pt x="38100" y="167005"/>
                  <a:pt x="55245" y="234315"/>
                </a:cubicBezTo>
                <a:cubicBezTo>
                  <a:pt x="72390" y="301625"/>
                  <a:pt x="87630" y="350838"/>
                  <a:pt x="102870" y="403860"/>
                </a:cubicBezTo>
                <a:cubicBezTo>
                  <a:pt x="118110" y="456883"/>
                  <a:pt x="132397" y="504666"/>
                  <a:pt x="146685" y="552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FC030FB7-34E6-4743-A15B-2895E4D883ED}"/>
              </a:ext>
            </a:extLst>
          </p:cNvPr>
          <p:cNvSpPr/>
          <p:nvPr/>
        </p:nvSpPr>
        <p:spPr>
          <a:xfrm rot="20855424">
            <a:off x="3400581" y="5428934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265FCE0C-2A9B-433A-A70B-6DB98B915523}"/>
              </a:ext>
            </a:extLst>
          </p:cNvPr>
          <p:cNvSpPr txBox="1"/>
          <p:nvPr/>
        </p:nvSpPr>
        <p:spPr>
          <a:xfrm>
            <a:off x="2948887" y="2598226"/>
            <a:ext cx="1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976BDC-8854-3892-39E9-AF4C7025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75" y="2676911"/>
            <a:ext cx="223626" cy="223626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CB063877-EBFB-6BD0-CADD-B2D2FA40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77" y="4566668"/>
            <a:ext cx="223626" cy="223626"/>
          </a:xfrm>
          <a:prstGeom prst="rect">
            <a:avLst/>
          </a:prstGeom>
        </p:spPr>
      </p:pic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7A17BBD-5005-FF16-A832-444483A75B09}"/>
              </a:ext>
            </a:extLst>
          </p:cNvPr>
          <p:cNvSpPr txBox="1"/>
          <p:nvPr/>
        </p:nvSpPr>
        <p:spPr>
          <a:xfrm>
            <a:off x="3995420" y="4640618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4F2127-BA25-C400-E93F-C090A001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982653" y="2404110"/>
            <a:ext cx="352548" cy="352548"/>
          </a:xfrm>
          <a:prstGeom prst="rect">
            <a:avLst/>
          </a:prstGeom>
        </p:spPr>
      </p:pic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51AD36C8-574E-2004-A9F4-2EFE72DC147E}"/>
              </a:ext>
            </a:extLst>
          </p:cNvPr>
          <p:cNvSpPr txBox="1"/>
          <p:nvPr/>
        </p:nvSpPr>
        <p:spPr>
          <a:xfrm>
            <a:off x="1933980" y="2141274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東泉寺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9EB41-04FE-E1AF-67DD-5DB49DB57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391" y="3050861"/>
            <a:ext cx="272411" cy="272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995C24-54A5-4CED-69DC-87B90D0E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875" y="5096678"/>
            <a:ext cx="304740" cy="3047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3EEDB3-8B04-F37A-53E5-033E408FF1DF}"/>
              </a:ext>
            </a:extLst>
          </p:cNvPr>
          <p:cNvSpPr/>
          <p:nvPr/>
        </p:nvSpPr>
        <p:spPr>
          <a:xfrm>
            <a:off x="4815797" y="2012857"/>
            <a:ext cx="266744" cy="29297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FF078F63-130B-9DB1-BEFD-59A6E0FBDBE1}"/>
              </a:ext>
            </a:extLst>
          </p:cNvPr>
          <p:cNvSpPr txBox="1"/>
          <p:nvPr/>
        </p:nvSpPr>
        <p:spPr>
          <a:xfrm>
            <a:off x="1434584" y="530125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羽沢小学校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D3CD56A4-8D62-3A01-5ED1-D63A13F455E7}"/>
              </a:ext>
            </a:extLst>
          </p:cNvPr>
          <p:cNvSpPr txBox="1"/>
          <p:nvPr/>
        </p:nvSpPr>
        <p:spPr>
          <a:xfrm>
            <a:off x="4370474" y="1165708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至港北（第三京浜道路）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163288D2-E290-DD83-0436-A76A0E856B06}"/>
              </a:ext>
            </a:extLst>
          </p:cNvPr>
          <p:cNvSpPr txBox="1"/>
          <p:nvPr/>
        </p:nvSpPr>
        <p:spPr>
          <a:xfrm>
            <a:off x="8108703" y="5138584"/>
            <a:ext cx="18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相鉄線・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線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A1DCBC7D-0049-962D-F7BE-1DE5A15517EF}"/>
              </a:ext>
            </a:extLst>
          </p:cNvPr>
          <p:cNvSpPr txBox="1"/>
          <p:nvPr/>
        </p:nvSpPr>
        <p:spPr>
          <a:xfrm>
            <a:off x="5690503" y="4478690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東海道新幹線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C2B21023-1E0D-947C-E01B-07208B1AF1B8}"/>
              </a:ext>
            </a:extLst>
          </p:cNvPr>
          <p:cNvSpPr txBox="1"/>
          <p:nvPr/>
        </p:nvSpPr>
        <p:spPr>
          <a:xfrm>
            <a:off x="9250680" y="2406812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至新横浜駅</a:t>
            </a: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4A0443F-4AAB-4569-CCCB-59436E071214}"/>
              </a:ext>
            </a:extLst>
          </p:cNvPr>
          <p:cNvSpPr txBox="1"/>
          <p:nvPr/>
        </p:nvSpPr>
        <p:spPr>
          <a:xfrm>
            <a:off x="2590068" y="7111463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至小田原駅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370CED4D-26D0-5B92-7892-FC9F832F4C16}"/>
              </a:ext>
            </a:extLst>
          </p:cNvPr>
          <p:cNvSpPr txBox="1"/>
          <p:nvPr/>
        </p:nvSpPr>
        <p:spPr>
          <a:xfrm>
            <a:off x="4111026" y="7181108"/>
            <a:ext cx="16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至横浜国大駅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35EA8477-FBB4-409C-3C57-C36E1F50A4E8}"/>
              </a:ext>
            </a:extLst>
          </p:cNvPr>
          <p:cNvSpPr txBox="1"/>
          <p:nvPr/>
        </p:nvSpPr>
        <p:spPr>
          <a:xfrm>
            <a:off x="9231715" y="719910"/>
            <a:ext cx="19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（環状２号線）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FDB0104-9E12-B1B8-A921-EFB97C3B94BB}"/>
              </a:ext>
            </a:extLst>
          </p:cNvPr>
          <p:cNvCxnSpPr/>
          <p:nvPr/>
        </p:nvCxnSpPr>
        <p:spPr>
          <a:xfrm>
            <a:off x="7875358" y="151516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DFD516F-4DE5-7C3F-3A24-17325E26178D}"/>
              </a:ext>
            </a:extLst>
          </p:cNvPr>
          <p:cNvSpPr/>
          <p:nvPr/>
        </p:nvSpPr>
        <p:spPr>
          <a:xfrm rot="9599946">
            <a:off x="1606435" y="2700694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二等辺三角形 338">
            <a:extLst>
              <a:ext uri="{FF2B5EF4-FFF2-40B4-BE49-F238E27FC236}">
                <a16:creationId xmlns:a16="http://schemas.microsoft.com/office/drawing/2014/main" id="{9CAF2A7A-2CCB-7F8A-B937-39F602511EB9}"/>
              </a:ext>
            </a:extLst>
          </p:cNvPr>
          <p:cNvSpPr/>
          <p:nvPr/>
        </p:nvSpPr>
        <p:spPr>
          <a:xfrm rot="15088644">
            <a:off x="4024478" y="370418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339">
            <a:extLst>
              <a:ext uri="{FF2B5EF4-FFF2-40B4-BE49-F238E27FC236}">
                <a16:creationId xmlns:a16="http://schemas.microsoft.com/office/drawing/2014/main" id="{DB723478-084C-97DD-FAF7-3F491F1FA97B}"/>
              </a:ext>
            </a:extLst>
          </p:cNvPr>
          <p:cNvSpPr/>
          <p:nvPr/>
        </p:nvSpPr>
        <p:spPr>
          <a:xfrm rot="10253130">
            <a:off x="2876238" y="4659416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340">
            <a:extLst>
              <a:ext uri="{FF2B5EF4-FFF2-40B4-BE49-F238E27FC236}">
                <a16:creationId xmlns:a16="http://schemas.microsoft.com/office/drawing/2014/main" id="{A1A8EF22-A111-94D7-BF70-3A1FE0610E95}"/>
              </a:ext>
            </a:extLst>
          </p:cNvPr>
          <p:cNvSpPr/>
          <p:nvPr/>
        </p:nvSpPr>
        <p:spPr>
          <a:xfrm rot="17073995">
            <a:off x="7457555" y="267856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04191AF-624D-78E6-2453-89392FAD0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76" y="2972810"/>
            <a:ext cx="318979" cy="318979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7EE47EBE-5176-A0E5-BF80-63149F51F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913" y="4977665"/>
            <a:ext cx="295376" cy="295376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03544E01-751B-C267-E321-5768701BC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937" y="2589435"/>
            <a:ext cx="295376" cy="295376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565BE10F-7038-8F0B-F504-5691EB2E6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977" y="3778151"/>
            <a:ext cx="295376" cy="29537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D4C9C9-D337-4FCB-E53C-829F85D96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205" y="4442677"/>
            <a:ext cx="392075" cy="14274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C02EA9A1-6898-323D-F0F2-523B78A8D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506" y="2530610"/>
            <a:ext cx="392075" cy="142740"/>
          </a:xfrm>
          <a:prstGeom prst="rect">
            <a:avLst/>
          </a:prstGeom>
        </p:spPr>
      </p:pic>
      <p:pic>
        <p:nvPicPr>
          <p:cNvPr id="349" name="図 348">
            <a:extLst>
              <a:ext uri="{FF2B5EF4-FFF2-40B4-BE49-F238E27FC236}">
                <a16:creationId xmlns:a16="http://schemas.microsoft.com/office/drawing/2014/main" id="{6A0BBF91-408B-B2AE-215A-4E6562106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169" y="6189916"/>
            <a:ext cx="392075" cy="142740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AEF112A-0F6F-80F2-0F5A-03A7368FDC3F}"/>
              </a:ext>
            </a:extLst>
          </p:cNvPr>
          <p:cNvSpPr txBox="1"/>
          <p:nvPr/>
        </p:nvSpPr>
        <p:spPr>
          <a:xfrm>
            <a:off x="263951" y="1790422"/>
            <a:ext cx="16441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タイムズ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羽沢町第２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ｍ（６台</a:t>
            </a:r>
            <a:r>
              <a:rPr kumimoji="1" lang="ja-JP" altLang="en-US" dirty="0"/>
              <a:t>）</a:t>
            </a: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9D38F7EF-44A2-3B28-40E5-E50F46808EC8}"/>
              </a:ext>
            </a:extLst>
          </p:cNvPr>
          <p:cNvSpPr txBox="1"/>
          <p:nvPr/>
        </p:nvSpPr>
        <p:spPr>
          <a:xfrm>
            <a:off x="7669529" y="2788065"/>
            <a:ext cx="19697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2073AECD-0F82-1D3F-50D4-666B27296ED2}"/>
              </a:ext>
            </a:extLst>
          </p:cNvPr>
          <p:cNvSpPr txBox="1"/>
          <p:nvPr/>
        </p:nvSpPr>
        <p:spPr>
          <a:xfrm>
            <a:off x="1300637" y="3722667"/>
            <a:ext cx="1737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パーク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88C688F6-109B-6955-792D-CDC2E41308DC}"/>
              </a:ext>
            </a:extLst>
          </p:cNvPr>
          <p:cNvCxnSpPr>
            <a:cxnSpLocks/>
          </p:cNvCxnSpPr>
          <p:nvPr/>
        </p:nvCxnSpPr>
        <p:spPr>
          <a:xfrm>
            <a:off x="5076907" y="216027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7FB6011C-4B34-EAB5-045E-7BF496A2541E}"/>
              </a:ext>
            </a:extLst>
          </p:cNvPr>
          <p:cNvCxnSpPr>
            <a:cxnSpLocks/>
          </p:cNvCxnSpPr>
          <p:nvPr/>
        </p:nvCxnSpPr>
        <p:spPr>
          <a:xfrm>
            <a:off x="5076907" y="221368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B0D7CE1-59D1-EA27-C2C9-B4B2AAB230BD}"/>
              </a:ext>
            </a:extLst>
          </p:cNvPr>
          <p:cNvSpPr/>
          <p:nvPr/>
        </p:nvSpPr>
        <p:spPr>
          <a:xfrm>
            <a:off x="5527760" y="3206365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C8DCCA3-F6B5-46B6-4249-D985C4C52C3A}"/>
              </a:ext>
            </a:extLst>
          </p:cNvPr>
          <p:cNvSpPr/>
          <p:nvPr/>
        </p:nvSpPr>
        <p:spPr>
          <a:xfrm>
            <a:off x="5487755" y="3264076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4" name="直線コネクタ 383">
            <a:extLst>
              <a:ext uri="{FF2B5EF4-FFF2-40B4-BE49-F238E27FC236}">
                <a16:creationId xmlns:a16="http://schemas.microsoft.com/office/drawing/2014/main" id="{57970A09-56D2-928B-CD25-56D64B8EF614}"/>
              </a:ext>
            </a:extLst>
          </p:cNvPr>
          <p:cNvCxnSpPr>
            <a:cxnSpLocks/>
          </p:cNvCxnSpPr>
          <p:nvPr/>
        </p:nvCxnSpPr>
        <p:spPr>
          <a:xfrm>
            <a:off x="5078811" y="226664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6AF9B502-E017-D195-3EB6-B68528174507}"/>
              </a:ext>
            </a:extLst>
          </p:cNvPr>
          <p:cNvCxnSpPr>
            <a:cxnSpLocks/>
          </p:cNvCxnSpPr>
          <p:nvPr/>
        </p:nvCxnSpPr>
        <p:spPr>
          <a:xfrm>
            <a:off x="5076906" y="229552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1E244925-FDA5-470E-5079-AE1076DD84A5}"/>
              </a:ext>
            </a:extLst>
          </p:cNvPr>
          <p:cNvCxnSpPr>
            <a:cxnSpLocks/>
          </p:cNvCxnSpPr>
          <p:nvPr/>
        </p:nvCxnSpPr>
        <p:spPr>
          <a:xfrm>
            <a:off x="5082540" y="235267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FA157CBF-D91B-2A69-D6AF-7C7C12BAB2AE}"/>
              </a:ext>
            </a:extLst>
          </p:cNvPr>
          <p:cNvCxnSpPr>
            <a:cxnSpLocks/>
          </p:cNvCxnSpPr>
          <p:nvPr/>
        </p:nvCxnSpPr>
        <p:spPr>
          <a:xfrm>
            <a:off x="5082540" y="240030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>
            <a:extLst>
              <a:ext uri="{FF2B5EF4-FFF2-40B4-BE49-F238E27FC236}">
                <a16:creationId xmlns:a16="http://schemas.microsoft.com/office/drawing/2014/main" id="{49ADE850-D163-AD56-991F-8C9A10CE416E}"/>
              </a:ext>
            </a:extLst>
          </p:cNvPr>
          <p:cNvCxnSpPr>
            <a:cxnSpLocks/>
          </p:cNvCxnSpPr>
          <p:nvPr/>
        </p:nvCxnSpPr>
        <p:spPr>
          <a:xfrm>
            <a:off x="5089248" y="249806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9F504280-AF40-FDD5-7F1B-A453BCC4C6E3}"/>
              </a:ext>
            </a:extLst>
          </p:cNvPr>
          <p:cNvCxnSpPr>
            <a:cxnSpLocks/>
          </p:cNvCxnSpPr>
          <p:nvPr/>
        </p:nvCxnSpPr>
        <p:spPr>
          <a:xfrm>
            <a:off x="5083533" y="244602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66FDB83-52DF-73F4-BD5E-F4F31DA29F80}"/>
              </a:ext>
            </a:extLst>
          </p:cNvPr>
          <p:cNvSpPr/>
          <p:nvPr/>
        </p:nvSpPr>
        <p:spPr>
          <a:xfrm>
            <a:off x="5284470" y="2570906"/>
            <a:ext cx="80010" cy="29419"/>
          </a:xfrm>
          <a:custGeom>
            <a:avLst/>
            <a:gdLst>
              <a:gd name="connsiteX0" fmla="*/ 80010 w 80010"/>
              <a:gd name="connsiteY0" fmla="*/ 10369 h 29419"/>
              <a:gd name="connsiteX1" fmla="*/ 28575 w 80010"/>
              <a:gd name="connsiteY1" fmla="*/ 844 h 29419"/>
              <a:gd name="connsiteX2" fmla="*/ 0 w 80010"/>
              <a:gd name="connsiteY2" fmla="*/ 29419 h 29419"/>
              <a:gd name="connsiteX3" fmla="*/ 0 w 80010"/>
              <a:gd name="connsiteY3" fmla="*/ 29419 h 29419"/>
              <a:gd name="connsiteX4" fmla="*/ 0 w 80010"/>
              <a:gd name="connsiteY4" fmla="*/ 27514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" h="29419">
                <a:moveTo>
                  <a:pt x="80010" y="10369"/>
                </a:moveTo>
                <a:cubicBezTo>
                  <a:pt x="60960" y="4019"/>
                  <a:pt x="41910" y="-2331"/>
                  <a:pt x="28575" y="844"/>
                </a:cubicBezTo>
                <a:cubicBezTo>
                  <a:pt x="15240" y="4019"/>
                  <a:pt x="0" y="29419"/>
                  <a:pt x="0" y="29419"/>
                </a:cubicBezTo>
                <a:lnTo>
                  <a:pt x="0" y="29419"/>
                </a:lnTo>
                <a:lnTo>
                  <a:pt x="0" y="27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67E92BB7-05BC-D321-5140-0E3623380FF2}"/>
              </a:ext>
            </a:extLst>
          </p:cNvPr>
          <p:cNvCxnSpPr>
            <a:cxnSpLocks/>
          </p:cNvCxnSpPr>
          <p:nvPr/>
        </p:nvCxnSpPr>
        <p:spPr>
          <a:xfrm>
            <a:off x="5282280" y="259589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74E3D4C8-7636-E8A7-2EB3-100E5A70B36E}"/>
              </a:ext>
            </a:extLst>
          </p:cNvPr>
          <p:cNvCxnSpPr>
            <a:cxnSpLocks/>
          </p:cNvCxnSpPr>
          <p:nvPr/>
        </p:nvCxnSpPr>
        <p:spPr>
          <a:xfrm>
            <a:off x="5268674" y="261968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3AE1EBD1-8B4E-8520-980B-A20CAD90B5AC}"/>
              </a:ext>
            </a:extLst>
          </p:cNvPr>
          <p:cNvCxnSpPr>
            <a:cxnSpLocks/>
          </p:cNvCxnSpPr>
          <p:nvPr/>
        </p:nvCxnSpPr>
        <p:spPr>
          <a:xfrm>
            <a:off x="5249480" y="263904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F3D675DE-9BCC-89A4-DF5F-82E2E425B3A3}"/>
              </a:ext>
            </a:extLst>
          </p:cNvPr>
          <p:cNvCxnSpPr>
            <a:cxnSpLocks/>
          </p:cNvCxnSpPr>
          <p:nvPr/>
        </p:nvCxnSpPr>
        <p:spPr>
          <a:xfrm>
            <a:off x="5237790" y="265561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84113A4B-1D9C-C18A-26AE-D845890FB722}"/>
              </a:ext>
            </a:extLst>
          </p:cNvPr>
          <p:cNvCxnSpPr>
            <a:cxnSpLocks/>
          </p:cNvCxnSpPr>
          <p:nvPr/>
        </p:nvCxnSpPr>
        <p:spPr>
          <a:xfrm>
            <a:off x="5226255" y="2672605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118FE815-BB8A-5AB9-EFEA-5C358DCACF20}"/>
              </a:ext>
            </a:extLst>
          </p:cNvPr>
          <p:cNvCxnSpPr>
            <a:cxnSpLocks/>
          </p:cNvCxnSpPr>
          <p:nvPr/>
        </p:nvCxnSpPr>
        <p:spPr>
          <a:xfrm>
            <a:off x="5206812" y="268820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>
            <a:extLst>
              <a:ext uri="{FF2B5EF4-FFF2-40B4-BE49-F238E27FC236}">
                <a16:creationId xmlns:a16="http://schemas.microsoft.com/office/drawing/2014/main" id="{81398E26-628E-2661-45CD-813AD5E4F4BF}"/>
              </a:ext>
            </a:extLst>
          </p:cNvPr>
          <p:cNvCxnSpPr>
            <a:cxnSpLocks/>
          </p:cNvCxnSpPr>
          <p:nvPr/>
        </p:nvCxnSpPr>
        <p:spPr>
          <a:xfrm>
            <a:off x="5194748" y="270713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>
            <a:extLst>
              <a:ext uri="{FF2B5EF4-FFF2-40B4-BE49-F238E27FC236}">
                <a16:creationId xmlns:a16="http://schemas.microsoft.com/office/drawing/2014/main" id="{E4359C5A-42A4-AB84-A326-9E54513B0843}"/>
              </a:ext>
            </a:extLst>
          </p:cNvPr>
          <p:cNvCxnSpPr>
            <a:cxnSpLocks/>
          </p:cNvCxnSpPr>
          <p:nvPr/>
        </p:nvCxnSpPr>
        <p:spPr>
          <a:xfrm>
            <a:off x="5076906" y="218979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>
            <a:extLst>
              <a:ext uri="{FF2B5EF4-FFF2-40B4-BE49-F238E27FC236}">
                <a16:creationId xmlns:a16="http://schemas.microsoft.com/office/drawing/2014/main" id="{E7289BA5-A975-0EE5-8A0F-62AE802B25BB}"/>
              </a:ext>
            </a:extLst>
          </p:cNvPr>
          <p:cNvCxnSpPr>
            <a:cxnSpLocks/>
          </p:cNvCxnSpPr>
          <p:nvPr/>
        </p:nvCxnSpPr>
        <p:spPr>
          <a:xfrm>
            <a:off x="5078810" y="224187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>
            <a:extLst>
              <a:ext uri="{FF2B5EF4-FFF2-40B4-BE49-F238E27FC236}">
                <a16:creationId xmlns:a16="http://schemas.microsoft.com/office/drawing/2014/main" id="{8F1A5E43-526C-9A2E-58B1-58FDC7A6714E}"/>
              </a:ext>
            </a:extLst>
          </p:cNvPr>
          <p:cNvCxnSpPr>
            <a:cxnSpLocks/>
          </p:cNvCxnSpPr>
          <p:nvPr/>
        </p:nvCxnSpPr>
        <p:spPr>
          <a:xfrm>
            <a:off x="5083533" y="2324108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コネクタ 403">
            <a:extLst>
              <a:ext uri="{FF2B5EF4-FFF2-40B4-BE49-F238E27FC236}">
                <a16:creationId xmlns:a16="http://schemas.microsoft.com/office/drawing/2014/main" id="{C159C5F7-7FF8-9DB8-4146-EF4D0188A024}"/>
              </a:ext>
            </a:extLst>
          </p:cNvPr>
          <p:cNvCxnSpPr>
            <a:cxnSpLocks/>
          </p:cNvCxnSpPr>
          <p:nvPr/>
        </p:nvCxnSpPr>
        <p:spPr>
          <a:xfrm>
            <a:off x="5078809" y="237744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>
            <a:extLst>
              <a:ext uri="{FF2B5EF4-FFF2-40B4-BE49-F238E27FC236}">
                <a16:creationId xmlns:a16="http://schemas.microsoft.com/office/drawing/2014/main" id="{5964C175-0D15-01FA-178B-A5A33ABBF834}"/>
              </a:ext>
            </a:extLst>
          </p:cNvPr>
          <p:cNvCxnSpPr>
            <a:cxnSpLocks/>
          </p:cNvCxnSpPr>
          <p:nvPr/>
        </p:nvCxnSpPr>
        <p:spPr>
          <a:xfrm>
            <a:off x="5091127" y="255650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コネクタ 405">
            <a:extLst>
              <a:ext uri="{FF2B5EF4-FFF2-40B4-BE49-F238E27FC236}">
                <a16:creationId xmlns:a16="http://schemas.microsoft.com/office/drawing/2014/main" id="{BA096710-FEEC-2428-E115-97D094045789}"/>
              </a:ext>
            </a:extLst>
          </p:cNvPr>
          <p:cNvCxnSpPr>
            <a:cxnSpLocks/>
          </p:cNvCxnSpPr>
          <p:nvPr/>
        </p:nvCxnSpPr>
        <p:spPr>
          <a:xfrm>
            <a:off x="5086403" y="252568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>
            <a:extLst>
              <a:ext uri="{FF2B5EF4-FFF2-40B4-BE49-F238E27FC236}">
                <a16:creationId xmlns:a16="http://schemas.microsoft.com/office/drawing/2014/main" id="{D7E9276D-6638-9B72-E39D-851072797072}"/>
              </a:ext>
            </a:extLst>
          </p:cNvPr>
          <p:cNvCxnSpPr>
            <a:cxnSpLocks/>
          </p:cNvCxnSpPr>
          <p:nvPr/>
        </p:nvCxnSpPr>
        <p:spPr>
          <a:xfrm>
            <a:off x="5083533" y="241935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コネクタ 407">
            <a:extLst>
              <a:ext uri="{FF2B5EF4-FFF2-40B4-BE49-F238E27FC236}">
                <a16:creationId xmlns:a16="http://schemas.microsoft.com/office/drawing/2014/main" id="{5101DCE8-18D8-357C-76C2-40BDBBE0D92C}"/>
              </a:ext>
            </a:extLst>
          </p:cNvPr>
          <p:cNvCxnSpPr>
            <a:cxnSpLocks/>
          </p:cNvCxnSpPr>
          <p:nvPr/>
        </p:nvCxnSpPr>
        <p:spPr>
          <a:xfrm>
            <a:off x="5086402" y="247387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コネクタ 408">
            <a:extLst>
              <a:ext uri="{FF2B5EF4-FFF2-40B4-BE49-F238E27FC236}">
                <a16:creationId xmlns:a16="http://schemas.microsoft.com/office/drawing/2014/main" id="{D368B7A1-6BAA-BF08-DC25-4E7E4D228F7D}"/>
              </a:ext>
            </a:extLst>
          </p:cNvPr>
          <p:cNvCxnSpPr>
            <a:cxnSpLocks/>
          </p:cNvCxnSpPr>
          <p:nvPr/>
        </p:nvCxnSpPr>
        <p:spPr>
          <a:xfrm>
            <a:off x="5091127" y="2616471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899C130A-B187-C8BE-7C45-3C0CB3FCF1A0}"/>
              </a:ext>
            </a:extLst>
          </p:cNvPr>
          <p:cNvCxnSpPr>
            <a:cxnSpLocks/>
          </p:cNvCxnSpPr>
          <p:nvPr/>
        </p:nvCxnSpPr>
        <p:spPr>
          <a:xfrm>
            <a:off x="5091127" y="258699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>
            <a:extLst>
              <a:ext uri="{FF2B5EF4-FFF2-40B4-BE49-F238E27FC236}">
                <a16:creationId xmlns:a16="http://schemas.microsoft.com/office/drawing/2014/main" id="{C86074E7-33B1-BA72-F749-58F17F1EBEB4}"/>
              </a:ext>
            </a:extLst>
          </p:cNvPr>
          <p:cNvCxnSpPr>
            <a:cxnSpLocks/>
          </p:cNvCxnSpPr>
          <p:nvPr/>
        </p:nvCxnSpPr>
        <p:spPr>
          <a:xfrm>
            <a:off x="5091127" y="264604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吹き出し: 四角形 412">
            <a:extLst>
              <a:ext uri="{FF2B5EF4-FFF2-40B4-BE49-F238E27FC236}">
                <a16:creationId xmlns:a16="http://schemas.microsoft.com/office/drawing/2014/main" id="{9D6D992D-90D8-7231-408B-4B229E30FC3A}"/>
              </a:ext>
            </a:extLst>
          </p:cNvPr>
          <p:cNvSpPr/>
          <p:nvPr/>
        </p:nvSpPr>
        <p:spPr>
          <a:xfrm>
            <a:off x="5366694" y="2051591"/>
            <a:ext cx="1801909" cy="491881"/>
          </a:xfrm>
          <a:prstGeom prst="wedgeRectCallout">
            <a:avLst>
              <a:gd name="adj1" fmla="val -67937"/>
              <a:gd name="adj2" fmla="val -3976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現在地</a:t>
            </a:r>
            <a:endParaRPr kumimoji="1" lang="en-US" altLang="ja-JP" sz="1600" b="1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羽沢スポーツ会館</a:t>
            </a: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B17895E7-4D6E-7737-E512-D68285498CD9}"/>
              </a:ext>
            </a:extLst>
          </p:cNvPr>
          <p:cNvSpPr txBox="1"/>
          <p:nvPr/>
        </p:nvSpPr>
        <p:spPr>
          <a:xfrm>
            <a:off x="3365516" y="3075487"/>
            <a:ext cx="12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羽沢の家</a:t>
            </a:r>
          </a:p>
        </p:txBody>
      </p:sp>
      <p:sp>
        <p:nvSpPr>
          <p:cNvPr id="471" name="正方形/長方形 470">
            <a:extLst>
              <a:ext uri="{FF2B5EF4-FFF2-40B4-BE49-F238E27FC236}">
                <a16:creationId xmlns:a16="http://schemas.microsoft.com/office/drawing/2014/main" id="{16163C8A-95FE-ABDE-AB32-CD0EADF18E46}"/>
              </a:ext>
            </a:extLst>
          </p:cNvPr>
          <p:cNvSpPr/>
          <p:nvPr/>
        </p:nvSpPr>
        <p:spPr>
          <a:xfrm>
            <a:off x="4803994" y="5613595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正方形/長方形 472">
            <a:extLst>
              <a:ext uri="{FF2B5EF4-FFF2-40B4-BE49-F238E27FC236}">
                <a16:creationId xmlns:a16="http://schemas.microsoft.com/office/drawing/2014/main" id="{07808CBC-9F31-081D-9158-03ECC7E01FB3}"/>
              </a:ext>
            </a:extLst>
          </p:cNvPr>
          <p:cNvSpPr/>
          <p:nvPr/>
        </p:nvSpPr>
        <p:spPr>
          <a:xfrm rot="21205685">
            <a:off x="4983116" y="5650578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92DBEF-7F86-AB5E-7214-6C487C01D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800" y="7221565"/>
            <a:ext cx="330663" cy="14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A8D2B6EF-2976-C995-F3AE-3EAF719F6B68}"/>
              </a:ext>
            </a:extLst>
          </p:cNvPr>
          <p:cNvSpPr/>
          <p:nvPr/>
        </p:nvSpPr>
        <p:spPr>
          <a:xfrm rot="174773" flipV="1">
            <a:off x="4962973" y="3880514"/>
            <a:ext cx="87843" cy="14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7C5ABB-F4FC-355C-0F5B-3EA83E79809D}"/>
              </a:ext>
            </a:extLst>
          </p:cNvPr>
          <p:cNvSpPr/>
          <p:nvPr/>
        </p:nvSpPr>
        <p:spPr>
          <a:xfrm rot="21334596">
            <a:off x="4856526" y="1842533"/>
            <a:ext cx="187652" cy="13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7B14D9D6-A94A-A4BD-CA1B-9EFA62C63184}"/>
              </a:ext>
            </a:extLst>
          </p:cNvPr>
          <p:cNvSpPr txBox="1"/>
          <p:nvPr/>
        </p:nvSpPr>
        <p:spPr>
          <a:xfrm>
            <a:off x="4257041" y="3600872"/>
            <a:ext cx="17970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横浜羽沢町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C22BEC6C-CF50-2D2E-AD61-13F31C72447A}"/>
              </a:ext>
            </a:extLst>
          </p:cNvPr>
          <p:cNvSpPr/>
          <p:nvPr/>
        </p:nvSpPr>
        <p:spPr>
          <a:xfrm rot="21361302">
            <a:off x="4839653" y="1835595"/>
            <a:ext cx="210847" cy="14438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>
            <a:extLst>
              <a:ext uri="{FF2B5EF4-FFF2-40B4-BE49-F238E27FC236}">
                <a16:creationId xmlns:a16="http://schemas.microsoft.com/office/drawing/2014/main" id="{55D00DEF-35FD-B782-73C8-C60935F015C9}"/>
              </a:ext>
            </a:extLst>
          </p:cNvPr>
          <p:cNvSpPr/>
          <p:nvPr/>
        </p:nvSpPr>
        <p:spPr>
          <a:xfrm rot="21394227">
            <a:off x="4789122" y="5240001"/>
            <a:ext cx="266297" cy="35577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>
            <a:extLst>
              <a:ext uri="{FF2B5EF4-FFF2-40B4-BE49-F238E27FC236}">
                <a16:creationId xmlns:a16="http://schemas.microsoft.com/office/drawing/2014/main" id="{A8626A2C-8CC0-1241-1814-23B6F5B4602D}"/>
              </a:ext>
            </a:extLst>
          </p:cNvPr>
          <p:cNvSpPr/>
          <p:nvPr/>
        </p:nvSpPr>
        <p:spPr>
          <a:xfrm rot="21394227">
            <a:off x="4801992" y="5593485"/>
            <a:ext cx="278988" cy="2099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F0D04A-3A5B-1970-BB77-ED99B0DE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677" y="3087365"/>
            <a:ext cx="345658" cy="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正方形/長方形 519">
            <a:extLst>
              <a:ext uri="{FF2B5EF4-FFF2-40B4-BE49-F238E27FC236}">
                <a16:creationId xmlns:a16="http://schemas.microsoft.com/office/drawing/2014/main" id="{7CA6DB5F-1266-D236-6D8C-97BC260BDBE4}"/>
              </a:ext>
            </a:extLst>
          </p:cNvPr>
          <p:cNvSpPr/>
          <p:nvPr/>
        </p:nvSpPr>
        <p:spPr>
          <a:xfrm rot="3430617">
            <a:off x="4074532" y="7070711"/>
            <a:ext cx="71831" cy="18482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D1CB346D-03AB-8303-0FEA-792282A76F21}"/>
              </a:ext>
            </a:extLst>
          </p:cNvPr>
          <p:cNvSpPr/>
          <p:nvPr/>
        </p:nvSpPr>
        <p:spPr>
          <a:xfrm rot="3577961">
            <a:off x="4404431" y="6677855"/>
            <a:ext cx="76148" cy="5836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>
            <a:extLst>
              <a:ext uri="{FF2B5EF4-FFF2-40B4-BE49-F238E27FC236}">
                <a16:creationId xmlns:a16="http://schemas.microsoft.com/office/drawing/2014/main" id="{0C375D0A-E437-B7FF-7D52-5AFA3EFEAE76}"/>
              </a:ext>
            </a:extLst>
          </p:cNvPr>
          <p:cNvSpPr/>
          <p:nvPr/>
        </p:nvSpPr>
        <p:spPr>
          <a:xfrm rot="2455163">
            <a:off x="4710907" y="6685236"/>
            <a:ext cx="79155" cy="1666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BBF08E1D-A591-E3E0-A8A3-54113B4F3B1F}"/>
              </a:ext>
            </a:extLst>
          </p:cNvPr>
          <p:cNvSpPr/>
          <p:nvPr/>
        </p:nvSpPr>
        <p:spPr>
          <a:xfrm rot="2455163">
            <a:off x="4798197" y="6621636"/>
            <a:ext cx="70910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>
            <a:extLst>
              <a:ext uri="{FF2B5EF4-FFF2-40B4-BE49-F238E27FC236}">
                <a16:creationId xmlns:a16="http://schemas.microsoft.com/office/drawing/2014/main" id="{F20055A3-0B0A-EB33-7056-C13CE93CEDBF}"/>
              </a:ext>
            </a:extLst>
          </p:cNvPr>
          <p:cNvSpPr/>
          <p:nvPr/>
        </p:nvSpPr>
        <p:spPr>
          <a:xfrm rot="782095">
            <a:off x="4831389" y="6546403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正方形/長方形 514">
            <a:extLst>
              <a:ext uri="{FF2B5EF4-FFF2-40B4-BE49-F238E27FC236}">
                <a16:creationId xmlns:a16="http://schemas.microsoft.com/office/drawing/2014/main" id="{A19DC827-FF49-B471-45B1-F80C8DF83438}"/>
              </a:ext>
            </a:extLst>
          </p:cNvPr>
          <p:cNvSpPr/>
          <p:nvPr/>
        </p:nvSpPr>
        <p:spPr>
          <a:xfrm rot="782095">
            <a:off x="4863920" y="6459547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正方形/長方形 512">
            <a:extLst>
              <a:ext uri="{FF2B5EF4-FFF2-40B4-BE49-F238E27FC236}">
                <a16:creationId xmlns:a16="http://schemas.microsoft.com/office/drawing/2014/main" id="{2BD2176A-5BEB-A3DA-15BC-4758CA53774C}"/>
              </a:ext>
            </a:extLst>
          </p:cNvPr>
          <p:cNvSpPr/>
          <p:nvPr/>
        </p:nvSpPr>
        <p:spPr>
          <a:xfrm rot="21256662">
            <a:off x="4871609" y="6187773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正方形/長方形 511">
            <a:extLst>
              <a:ext uri="{FF2B5EF4-FFF2-40B4-BE49-F238E27FC236}">
                <a16:creationId xmlns:a16="http://schemas.microsoft.com/office/drawing/2014/main" id="{86F59144-B7F1-92E8-671A-FFCDCB91D6B2}"/>
              </a:ext>
            </a:extLst>
          </p:cNvPr>
          <p:cNvSpPr/>
          <p:nvPr/>
        </p:nvSpPr>
        <p:spPr>
          <a:xfrm rot="20829254">
            <a:off x="4850165" y="5992831"/>
            <a:ext cx="82051" cy="2035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7D17A924-11BE-6312-DD9F-1F074CF7CF9F}"/>
              </a:ext>
            </a:extLst>
          </p:cNvPr>
          <p:cNvSpPr/>
          <p:nvPr/>
        </p:nvSpPr>
        <p:spPr>
          <a:xfrm rot="21256662">
            <a:off x="4878114" y="6307179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正方形/長方形 510">
            <a:extLst>
              <a:ext uri="{FF2B5EF4-FFF2-40B4-BE49-F238E27FC236}">
                <a16:creationId xmlns:a16="http://schemas.microsoft.com/office/drawing/2014/main" id="{3E53500E-D912-A7E2-4ACD-8D32B572BA0C}"/>
              </a:ext>
            </a:extLst>
          </p:cNvPr>
          <p:cNvSpPr/>
          <p:nvPr/>
        </p:nvSpPr>
        <p:spPr>
          <a:xfrm rot="20704539">
            <a:off x="5190952" y="6898159"/>
            <a:ext cx="199160" cy="3361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正方形/長方形 509">
            <a:extLst>
              <a:ext uri="{FF2B5EF4-FFF2-40B4-BE49-F238E27FC236}">
                <a16:creationId xmlns:a16="http://schemas.microsoft.com/office/drawing/2014/main" id="{3FB53242-7F3E-596A-C7EE-30C96B31B1E3}"/>
              </a:ext>
            </a:extLst>
          </p:cNvPr>
          <p:cNvSpPr/>
          <p:nvPr/>
        </p:nvSpPr>
        <p:spPr>
          <a:xfrm rot="20742635">
            <a:off x="5023913" y="5954986"/>
            <a:ext cx="207429" cy="9637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>
            <a:extLst>
              <a:ext uri="{FF2B5EF4-FFF2-40B4-BE49-F238E27FC236}">
                <a16:creationId xmlns:a16="http://schemas.microsoft.com/office/drawing/2014/main" id="{509A450D-6A67-4BA4-4DA6-1A57DB10F0E6}"/>
              </a:ext>
            </a:extLst>
          </p:cNvPr>
          <p:cNvSpPr/>
          <p:nvPr/>
        </p:nvSpPr>
        <p:spPr>
          <a:xfrm rot="21394227">
            <a:off x="4817162" y="5803383"/>
            <a:ext cx="298208" cy="1887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>
            <a:extLst>
              <a:ext uri="{FF2B5EF4-FFF2-40B4-BE49-F238E27FC236}">
                <a16:creationId xmlns:a16="http://schemas.microsoft.com/office/drawing/2014/main" id="{390DC92F-AEF5-970F-0FA5-2DA6F2BAC66B}"/>
              </a:ext>
            </a:extLst>
          </p:cNvPr>
          <p:cNvSpPr/>
          <p:nvPr/>
        </p:nvSpPr>
        <p:spPr>
          <a:xfrm>
            <a:off x="4788935" y="4574506"/>
            <a:ext cx="249548" cy="66638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正方形/長方形 504">
            <a:extLst>
              <a:ext uri="{FF2B5EF4-FFF2-40B4-BE49-F238E27FC236}">
                <a16:creationId xmlns:a16="http://schemas.microsoft.com/office/drawing/2014/main" id="{2263C53C-1F81-3683-6CC4-22354BA8EE2E}"/>
              </a:ext>
            </a:extLst>
          </p:cNvPr>
          <p:cNvSpPr/>
          <p:nvPr/>
        </p:nvSpPr>
        <p:spPr>
          <a:xfrm rot="187759">
            <a:off x="4867664" y="3216481"/>
            <a:ext cx="205941" cy="4235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正方形/長方形 503">
            <a:extLst>
              <a:ext uri="{FF2B5EF4-FFF2-40B4-BE49-F238E27FC236}">
                <a16:creationId xmlns:a16="http://schemas.microsoft.com/office/drawing/2014/main" id="{31BAC9A6-A8FA-982D-5C9E-9868E1BD8AC8}"/>
              </a:ext>
            </a:extLst>
          </p:cNvPr>
          <p:cNvSpPr/>
          <p:nvPr/>
        </p:nvSpPr>
        <p:spPr>
          <a:xfrm>
            <a:off x="4883522" y="2755309"/>
            <a:ext cx="205941" cy="4648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8A4AC6B7-086D-7856-289B-91F3CCD72F14}"/>
              </a:ext>
            </a:extLst>
          </p:cNvPr>
          <p:cNvSpPr/>
          <p:nvPr/>
        </p:nvSpPr>
        <p:spPr>
          <a:xfrm>
            <a:off x="4896116" y="2454317"/>
            <a:ext cx="197708" cy="3019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C82054-2AF6-694F-8820-57EA952997F8}"/>
              </a:ext>
            </a:extLst>
          </p:cNvPr>
          <p:cNvSpPr/>
          <p:nvPr/>
        </p:nvSpPr>
        <p:spPr>
          <a:xfrm rot="21242381">
            <a:off x="4841784" y="1479007"/>
            <a:ext cx="210847" cy="9805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>
            <a:extLst>
              <a:ext uri="{FF2B5EF4-FFF2-40B4-BE49-F238E27FC236}">
                <a16:creationId xmlns:a16="http://schemas.microsoft.com/office/drawing/2014/main" id="{7F0E5603-10ED-D442-F024-516FEC336224}"/>
              </a:ext>
            </a:extLst>
          </p:cNvPr>
          <p:cNvSpPr/>
          <p:nvPr/>
        </p:nvSpPr>
        <p:spPr>
          <a:xfrm rot="9565380">
            <a:off x="5936749" y="2006010"/>
            <a:ext cx="131521" cy="10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正方形/長方形 499">
            <a:extLst>
              <a:ext uri="{FF2B5EF4-FFF2-40B4-BE49-F238E27FC236}">
                <a16:creationId xmlns:a16="http://schemas.microsoft.com/office/drawing/2014/main" id="{4F8F4BA7-A699-7384-9B65-E23B87A3A474}"/>
              </a:ext>
            </a:extLst>
          </p:cNvPr>
          <p:cNvSpPr/>
          <p:nvPr/>
        </p:nvSpPr>
        <p:spPr>
          <a:xfrm rot="8538467">
            <a:off x="5936668" y="1683093"/>
            <a:ext cx="1013576" cy="9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FB495DCC-479F-AF07-4665-36EE1658B160}"/>
              </a:ext>
            </a:extLst>
          </p:cNvPr>
          <p:cNvSpPr/>
          <p:nvPr/>
        </p:nvSpPr>
        <p:spPr>
          <a:xfrm rot="10995361">
            <a:off x="5735117" y="2027433"/>
            <a:ext cx="221519" cy="117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A61DEDDE-4574-DE9C-B326-C83F7FC3A61A}"/>
              </a:ext>
            </a:extLst>
          </p:cNvPr>
          <p:cNvSpPr/>
          <p:nvPr/>
        </p:nvSpPr>
        <p:spPr>
          <a:xfrm rot="11520202">
            <a:off x="5029387" y="1939419"/>
            <a:ext cx="748288" cy="112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正方形/長方形 495">
            <a:extLst>
              <a:ext uri="{FF2B5EF4-FFF2-40B4-BE49-F238E27FC236}">
                <a16:creationId xmlns:a16="http://schemas.microsoft.com/office/drawing/2014/main" id="{31C84B6E-A571-12B6-3050-FDE149EB6D75}"/>
              </a:ext>
            </a:extLst>
          </p:cNvPr>
          <p:cNvSpPr/>
          <p:nvPr/>
        </p:nvSpPr>
        <p:spPr>
          <a:xfrm rot="6662728">
            <a:off x="7295455" y="2767239"/>
            <a:ext cx="345127" cy="67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37AE1C74-D2F2-B08C-C43B-5C16BBC1E195}"/>
              </a:ext>
            </a:extLst>
          </p:cNvPr>
          <p:cNvSpPr/>
          <p:nvPr/>
        </p:nvSpPr>
        <p:spPr>
          <a:xfrm rot="6662728">
            <a:off x="7340447" y="2960230"/>
            <a:ext cx="104333" cy="7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6B8E5AB3-2BC8-EBEC-2812-64F7C212E465}"/>
              </a:ext>
            </a:extLst>
          </p:cNvPr>
          <p:cNvSpPr/>
          <p:nvPr/>
        </p:nvSpPr>
        <p:spPr>
          <a:xfrm rot="10033813">
            <a:off x="7299718" y="3005616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正方形/長方形 493">
            <a:extLst>
              <a:ext uri="{FF2B5EF4-FFF2-40B4-BE49-F238E27FC236}">
                <a16:creationId xmlns:a16="http://schemas.microsoft.com/office/drawing/2014/main" id="{7931F138-AA39-CCD9-46AB-16BF106D740A}"/>
              </a:ext>
            </a:extLst>
          </p:cNvPr>
          <p:cNvSpPr/>
          <p:nvPr/>
        </p:nvSpPr>
        <p:spPr>
          <a:xfrm rot="11197662">
            <a:off x="7235098" y="3018854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正方形/長方形 492">
            <a:extLst>
              <a:ext uri="{FF2B5EF4-FFF2-40B4-BE49-F238E27FC236}">
                <a16:creationId xmlns:a16="http://schemas.microsoft.com/office/drawing/2014/main" id="{E00D0D7D-1AC8-D702-AEB8-1B75BEA96D0E}"/>
              </a:ext>
            </a:extLst>
          </p:cNvPr>
          <p:cNvSpPr/>
          <p:nvPr/>
        </p:nvSpPr>
        <p:spPr>
          <a:xfrm rot="11657669">
            <a:off x="7000904" y="2986736"/>
            <a:ext cx="255859" cy="5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正方形/長方形 491">
            <a:extLst>
              <a:ext uri="{FF2B5EF4-FFF2-40B4-BE49-F238E27FC236}">
                <a16:creationId xmlns:a16="http://schemas.microsoft.com/office/drawing/2014/main" id="{B7E992D9-BF7E-D634-B17D-BBE0B234FBDC}"/>
              </a:ext>
            </a:extLst>
          </p:cNvPr>
          <p:cNvSpPr/>
          <p:nvPr/>
        </p:nvSpPr>
        <p:spPr>
          <a:xfrm rot="10489763">
            <a:off x="6396647" y="2970670"/>
            <a:ext cx="624224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正方形/長方形 490">
            <a:extLst>
              <a:ext uri="{FF2B5EF4-FFF2-40B4-BE49-F238E27FC236}">
                <a16:creationId xmlns:a16="http://schemas.microsoft.com/office/drawing/2014/main" id="{A0589294-D4C0-713C-AF1A-E4B7FE5CACD3}"/>
              </a:ext>
            </a:extLst>
          </p:cNvPr>
          <p:cNvSpPr/>
          <p:nvPr/>
        </p:nvSpPr>
        <p:spPr>
          <a:xfrm rot="9945171">
            <a:off x="6328404" y="2997422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>
            <a:extLst>
              <a:ext uri="{FF2B5EF4-FFF2-40B4-BE49-F238E27FC236}">
                <a16:creationId xmlns:a16="http://schemas.microsoft.com/office/drawing/2014/main" id="{4C9C5F6E-3755-5B31-C8B1-5B52C76EF1B4}"/>
              </a:ext>
            </a:extLst>
          </p:cNvPr>
          <p:cNvSpPr/>
          <p:nvPr/>
        </p:nvSpPr>
        <p:spPr>
          <a:xfrm rot="8408763">
            <a:off x="6281585" y="3010055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63845388-81B1-9D30-ADBC-DE4B13B42A7B}"/>
              </a:ext>
            </a:extLst>
          </p:cNvPr>
          <p:cNvSpPr/>
          <p:nvPr/>
        </p:nvSpPr>
        <p:spPr>
          <a:xfrm rot="7635413">
            <a:off x="6230811" y="3054877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正方形/長方形 487">
            <a:extLst>
              <a:ext uri="{FF2B5EF4-FFF2-40B4-BE49-F238E27FC236}">
                <a16:creationId xmlns:a16="http://schemas.microsoft.com/office/drawing/2014/main" id="{ADC7A542-F9A8-9177-01FF-3DFF88782458}"/>
              </a:ext>
            </a:extLst>
          </p:cNvPr>
          <p:cNvSpPr/>
          <p:nvPr/>
        </p:nvSpPr>
        <p:spPr>
          <a:xfrm rot="6392131">
            <a:off x="6199778" y="3109591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正方形/長方形 486">
            <a:extLst>
              <a:ext uri="{FF2B5EF4-FFF2-40B4-BE49-F238E27FC236}">
                <a16:creationId xmlns:a16="http://schemas.microsoft.com/office/drawing/2014/main" id="{B91E95E9-9D2D-AD28-74FD-76E9C0AB4696}"/>
              </a:ext>
            </a:extLst>
          </p:cNvPr>
          <p:cNvSpPr/>
          <p:nvPr/>
        </p:nvSpPr>
        <p:spPr>
          <a:xfrm rot="5222363">
            <a:off x="6098980" y="3261396"/>
            <a:ext cx="261721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>
            <a:extLst>
              <a:ext uri="{FF2B5EF4-FFF2-40B4-BE49-F238E27FC236}">
                <a16:creationId xmlns:a16="http://schemas.microsoft.com/office/drawing/2014/main" id="{4B28C288-B87C-095F-B2EA-0B7F0129BBCD}"/>
              </a:ext>
            </a:extLst>
          </p:cNvPr>
          <p:cNvSpPr/>
          <p:nvPr/>
        </p:nvSpPr>
        <p:spPr>
          <a:xfrm rot="5222363">
            <a:off x="6087605" y="3466780"/>
            <a:ext cx="295288" cy="69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>
            <a:extLst>
              <a:ext uri="{FF2B5EF4-FFF2-40B4-BE49-F238E27FC236}">
                <a16:creationId xmlns:a16="http://schemas.microsoft.com/office/drawing/2014/main" id="{EE84A2E5-A0A2-02E0-55FE-3BB102D142A0}"/>
              </a:ext>
            </a:extLst>
          </p:cNvPr>
          <p:cNvSpPr/>
          <p:nvPr/>
        </p:nvSpPr>
        <p:spPr>
          <a:xfrm rot="10548666">
            <a:off x="5684798" y="3592365"/>
            <a:ext cx="530870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>
            <a:extLst>
              <a:ext uri="{FF2B5EF4-FFF2-40B4-BE49-F238E27FC236}">
                <a16:creationId xmlns:a16="http://schemas.microsoft.com/office/drawing/2014/main" id="{4BD7D034-6D58-A2E8-122E-FBB31F89CD30}"/>
              </a:ext>
            </a:extLst>
          </p:cNvPr>
          <p:cNvSpPr/>
          <p:nvPr/>
        </p:nvSpPr>
        <p:spPr>
          <a:xfrm rot="10147137">
            <a:off x="5551959" y="3631970"/>
            <a:ext cx="13945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正方形/長方形 481">
            <a:extLst>
              <a:ext uri="{FF2B5EF4-FFF2-40B4-BE49-F238E27FC236}">
                <a16:creationId xmlns:a16="http://schemas.microsoft.com/office/drawing/2014/main" id="{CB4FBD26-ECB7-B280-7EA2-9329B1D9374A}"/>
              </a:ext>
            </a:extLst>
          </p:cNvPr>
          <p:cNvSpPr/>
          <p:nvPr/>
        </p:nvSpPr>
        <p:spPr>
          <a:xfrm rot="9293685">
            <a:off x="5306229" y="3697037"/>
            <a:ext cx="295628" cy="8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正方形/長方形 480">
            <a:extLst>
              <a:ext uri="{FF2B5EF4-FFF2-40B4-BE49-F238E27FC236}">
                <a16:creationId xmlns:a16="http://schemas.microsoft.com/office/drawing/2014/main" id="{88856AA6-523F-936F-69CB-6DFD1D561882}"/>
              </a:ext>
            </a:extLst>
          </p:cNvPr>
          <p:cNvSpPr/>
          <p:nvPr/>
        </p:nvSpPr>
        <p:spPr>
          <a:xfrm rot="9229133">
            <a:off x="5023815" y="3830316"/>
            <a:ext cx="314961" cy="78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正方形/長方形 479">
            <a:extLst>
              <a:ext uri="{FF2B5EF4-FFF2-40B4-BE49-F238E27FC236}">
                <a16:creationId xmlns:a16="http://schemas.microsoft.com/office/drawing/2014/main" id="{CF3618A4-789E-C18E-B4A3-E3024A249C33}"/>
              </a:ext>
            </a:extLst>
          </p:cNvPr>
          <p:cNvSpPr/>
          <p:nvPr/>
        </p:nvSpPr>
        <p:spPr>
          <a:xfrm rot="9644054">
            <a:off x="6139098" y="6651509"/>
            <a:ext cx="200664" cy="638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9C49773D-C7AE-C0C8-8B55-AE0D55FF0291}"/>
              </a:ext>
            </a:extLst>
          </p:cNvPr>
          <p:cNvSpPr/>
          <p:nvPr/>
        </p:nvSpPr>
        <p:spPr>
          <a:xfrm rot="8896668">
            <a:off x="5971911" y="6431908"/>
            <a:ext cx="209965" cy="279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1621FEAF-EB83-D8FD-0F2C-2FC67A641636}"/>
              </a:ext>
            </a:extLst>
          </p:cNvPr>
          <p:cNvSpPr/>
          <p:nvPr/>
        </p:nvSpPr>
        <p:spPr>
          <a:xfrm rot="8896668">
            <a:off x="5745686" y="6002546"/>
            <a:ext cx="119489" cy="292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93CD4214-E812-9259-64D6-BD5F80D96065}"/>
              </a:ext>
            </a:extLst>
          </p:cNvPr>
          <p:cNvSpPr/>
          <p:nvPr/>
        </p:nvSpPr>
        <p:spPr>
          <a:xfrm rot="8580060">
            <a:off x="5643335" y="5917432"/>
            <a:ext cx="107711" cy="130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0AD421A2-D594-80FB-E192-4C8175409081}"/>
              </a:ext>
            </a:extLst>
          </p:cNvPr>
          <p:cNvSpPr/>
          <p:nvPr/>
        </p:nvSpPr>
        <p:spPr>
          <a:xfrm rot="7633851">
            <a:off x="5548346" y="5796268"/>
            <a:ext cx="104488" cy="184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正方形/長方形 474">
            <a:extLst>
              <a:ext uri="{FF2B5EF4-FFF2-40B4-BE49-F238E27FC236}">
                <a16:creationId xmlns:a16="http://schemas.microsoft.com/office/drawing/2014/main" id="{04AF7792-2C87-A309-A7AE-70000E9853F5}"/>
              </a:ext>
            </a:extLst>
          </p:cNvPr>
          <p:cNvSpPr/>
          <p:nvPr/>
        </p:nvSpPr>
        <p:spPr>
          <a:xfrm rot="6822068">
            <a:off x="5399609" y="5715422"/>
            <a:ext cx="111257" cy="179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FF796A47-5D78-63D4-B5AE-E663B742DDBF}"/>
              </a:ext>
            </a:extLst>
          </p:cNvPr>
          <p:cNvSpPr/>
          <p:nvPr/>
        </p:nvSpPr>
        <p:spPr>
          <a:xfrm rot="6354767">
            <a:off x="5239035" y="5669237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3E75590A-5529-8719-F669-4D47A78CFA97}"/>
              </a:ext>
            </a:extLst>
          </p:cNvPr>
          <p:cNvSpPr/>
          <p:nvPr/>
        </p:nvSpPr>
        <p:spPr>
          <a:xfrm rot="5667222">
            <a:off x="5082546" y="5642363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正方形/長方形 469">
            <a:extLst>
              <a:ext uri="{FF2B5EF4-FFF2-40B4-BE49-F238E27FC236}">
                <a16:creationId xmlns:a16="http://schemas.microsoft.com/office/drawing/2014/main" id="{CB171B65-C047-2C6E-A05C-FED091C986DD}"/>
              </a:ext>
            </a:extLst>
          </p:cNvPr>
          <p:cNvSpPr/>
          <p:nvPr/>
        </p:nvSpPr>
        <p:spPr>
          <a:xfrm rot="7205332">
            <a:off x="4726304" y="5599900"/>
            <a:ext cx="96458" cy="14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正方形/長方形 468">
            <a:extLst>
              <a:ext uri="{FF2B5EF4-FFF2-40B4-BE49-F238E27FC236}">
                <a16:creationId xmlns:a16="http://schemas.microsoft.com/office/drawing/2014/main" id="{C5256928-0A46-A26D-A018-FE86088197D5}"/>
              </a:ext>
            </a:extLst>
          </p:cNvPr>
          <p:cNvSpPr/>
          <p:nvPr/>
        </p:nvSpPr>
        <p:spPr>
          <a:xfrm rot="7764149">
            <a:off x="4621405" y="5535425"/>
            <a:ext cx="105253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正方形/長方形 467">
            <a:extLst>
              <a:ext uri="{FF2B5EF4-FFF2-40B4-BE49-F238E27FC236}">
                <a16:creationId xmlns:a16="http://schemas.microsoft.com/office/drawing/2014/main" id="{D2578602-D9E2-5B29-1453-EB2848F91EF4}"/>
              </a:ext>
            </a:extLst>
          </p:cNvPr>
          <p:cNvSpPr/>
          <p:nvPr/>
        </p:nvSpPr>
        <p:spPr>
          <a:xfrm rot="9194671">
            <a:off x="4564740" y="5444097"/>
            <a:ext cx="118548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FA7B81E4-5F80-4BAC-1400-E553B8F6A700}"/>
              </a:ext>
            </a:extLst>
          </p:cNvPr>
          <p:cNvSpPr/>
          <p:nvPr/>
        </p:nvSpPr>
        <p:spPr>
          <a:xfrm rot="8360782">
            <a:off x="4374937" y="5001757"/>
            <a:ext cx="119051" cy="521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>
            <a:extLst>
              <a:ext uri="{FF2B5EF4-FFF2-40B4-BE49-F238E27FC236}">
                <a16:creationId xmlns:a16="http://schemas.microsoft.com/office/drawing/2014/main" id="{1FCDFC78-4A83-1593-A732-7FCD26412B2F}"/>
              </a:ext>
            </a:extLst>
          </p:cNvPr>
          <p:cNvSpPr/>
          <p:nvPr/>
        </p:nvSpPr>
        <p:spPr>
          <a:xfrm rot="8066343">
            <a:off x="4147092" y="4917508"/>
            <a:ext cx="119051" cy="179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59E4199D-73CE-D6E2-0405-0AF412C7B73F}"/>
              </a:ext>
            </a:extLst>
          </p:cNvPr>
          <p:cNvSpPr/>
          <p:nvPr/>
        </p:nvSpPr>
        <p:spPr>
          <a:xfrm rot="7487145">
            <a:off x="3965949" y="4701431"/>
            <a:ext cx="94920" cy="322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82149740-5405-91FD-7497-94B924FB3050}"/>
              </a:ext>
            </a:extLst>
          </p:cNvPr>
          <p:cNvSpPr/>
          <p:nvPr/>
        </p:nvSpPr>
        <p:spPr>
          <a:xfrm rot="9705431">
            <a:off x="4693620" y="3988320"/>
            <a:ext cx="156152" cy="68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20074C3A-D21C-1866-91DB-04A3F88BD60E}"/>
              </a:ext>
            </a:extLst>
          </p:cNvPr>
          <p:cNvSpPr/>
          <p:nvPr/>
        </p:nvSpPr>
        <p:spPr>
          <a:xfrm rot="9414662">
            <a:off x="4391993" y="4070378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65512983-6427-F897-BD26-12F1C38C7F44}"/>
              </a:ext>
            </a:extLst>
          </p:cNvPr>
          <p:cNvSpPr/>
          <p:nvPr/>
        </p:nvSpPr>
        <p:spPr>
          <a:xfrm rot="8742139">
            <a:off x="4150152" y="4199176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F49C13CF-41BC-4ACB-85AD-AA0B069E1131}"/>
              </a:ext>
            </a:extLst>
          </p:cNvPr>
          <p:cNvSpPr/>
          <p:nvPr/>
        </p:nvSpPr>
        <p:spPr>
          <a:xfrm rot="20950769">
            <a:off x="4336648" y="2092113"/>
            <a:ext cx="79874" cy="400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7EF9BEF-6EEB-AA89-7A21-3540197DB7CF}"/>
              </a:ext>
            </a:extLst>
          </p:cNvPr>
          <p:cNvSpPr/>
          <p:nvPr/>
        </p:nvSpPr>
        <p:spPr>
          <a:xfrm rot="20611650">
            <a:off x="4388478" y="2470641"/>
            <a:ext cx="79874" cy="16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3EC4E7A0-2085-B4C3-96B5-4E1FD24C17BD}"/>
              </a:ext>
            </a:extLst>
          </p:cNvPr>
          <p:cNvSpPr/>
          <p:nvPr/>
        </p:nvSpPr>
        <p:spPr>
          <a:xfrm rot="19410767">
            <a:off x="4520553" y="2582979"/>
            <a:ext cx="79874" cy="39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90D51EAC-B8D4-0BA6-D136-985C5BA425E4}"/>
              </a:ext>
            </a:extLst>
          </p:cNvPr>
          <p:cNvSpPr/>
          <p:nvPr/>
        </p:nvSpPr>
        <p:spPr>
          <a:xfrm rot="19103097">
            <a:off x="4739727" y="304035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FFD389F8-C5D4-CD85-B88E-02A7FF217760}"/>
              </a:ext>
            </a:extLst>
          </p:cNvPr>
          <p:cNvSpPr/>
          <p:nvPr/>
        </p:nvSpPr>
        <p:spPr>
          <a:xfrm>
            <a:off x="4747895" y="309120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9E19D98D-EDFA-D5A5-3BEC-8D0417FF167A}"/>
              </a:ext>
            </a:extLst>
          </p:cNvPr>
          <p:cNvSpPr/>
          <p:nvPr/>
        </p:nvSpPr>
        <p:spPr>
          <a:xfrm rot="19103097">
            <a:off x="4658247" y="293244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id="{45F224F3-7BD5-9F27-BB99-9327C5A26843}"/>
              </a:ext>
            </a:extLst>
          </p:cNvPr>
          <p:cNvSpPr/>
          <p:nvPr/>
        </p:nvSpPr>
        <p:spPr>
          <a:xfrm rot="19103097">
            <a:off x="4700901" y="2992514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D814F391-A8FE-CB14-74B1-6093B380A5B4}"/>
              </a:ext>
            </a:extLst>
          </p:cNvPr>
          <p:cNvSpPr/>
          <p:nvPr/>
        </p:nvSpPr>
        <p:spPr>
          <a:xfrm rot="664301">
            <a:off x="4748098" y="3159456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53ED37F-AE65-571D-CA52-B9B8E994F865}"/>
              </a:ext>
            </a:extLst>
          </p:cNvPr>
          <p:cNvSpPr/>
          <p:nvPr/>
        </p:nvSpPr>
        <p:spPr>
          <a:xfrm rot="664301">
            <a:off x="4729062" y="3212871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>
            <a:extLst>
              <a:ext uri="{FF2B5EF4-FFF2-40B4-BE49-F238E27FC236}">
                <a16:creationId xmlns:a16="http://schemas.microsoft.com/office/drawing/2014/main" id="{40E916BC-BB0F-4119-C748-BB08CABBE35E}"/>
              </a:ext>
            </a:extLst>
          </p:cNvPr>
          <p:cNvSpPr/>
          <p:nvPr/>
        </p:nvSpPr>
        <p:spPr>
          <a:xfrm rot="664301">
            <a:off x="4725743" y="328106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CB7D341B-BBDE-E201-B69E-3DFA7EFBC9E5}"/>
              </a:ext>
            </a:extLst>
          </p:cNvPr>
          <p:cNvSpPr/>
          <p:nvPr/>
        </p:nvSpPr>
        <p:spPr>
          <a:xfrm rot="664301">
            <a:off x="4726863" y="334970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0C53BBB0-E961-0DFF-C6BC-04A1B7F39E4A}"/>
              </a:ext>
            </a:extLst>
          </p:cNvPr>
          <p:cNvSpPr/>
          <p:nvPr/>
        </p:nvSpPr>
        <p:spPr>
          <a:xfrm rot="1526153">
            <a:off x="4695556" y="341311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60E8849F-E188-F190-79E8-F0C65BD40A65}"/>
              </a:ext>
            </a:extLst>
          </p:cNvPr>
          <p:cNvSpPr/>
          <p:nvPr/>
        </p:nvSpPr>
        <p:spPr>
          <a:xfrm rot="2880893">
            <a:off x="4653867" y="345876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正方形/長方形 457">
            <a:extLst>
              <a:ext uri="{FF2B5EF4-FFF2-40B4-BE49-F238E27FC236}">
                <a16:creationId xmlns:a16="http://schemas.microsoft.com/office/drawing/2014/main" id="{BFA105DC-4726-6A02-DE30-B52D74BE1829}"/>
              </a:ext>
            </a:extLst>
          </p:cNvPr>
          <p:cNvSpPr/>
          <p:nvPr/>
        </p:nvSpPr>
        <p:spPr>
          <a:xfrm rot="4978977">
            <a:off x="4601809" y="3478768"/>
            <a:ext cx="65779" cy="8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正方形/長方形 456">
            <a:extLst>
              <a:ext uri="{FF2B5EF4-FFF2-40B4-BE49-F238E27FC236}">
                <a16:creationId xmlns:a16="http://schemas.microsoft.com/office/drawing/2014/main" id="{532DE4B0-A9A0-4D6D-9BCF-B87D33090FD7}"/>
              </a:ext>
            </a:extLst>
          </p:cNvPr>
          <p:cNvSpPr/>
          <p:nvPr/>
        </p:nvSpPr>
        <p:spPr>
          <a:xfrm rot="4179479">
            <a:off x="4464755" y="3458924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正方形/長方形 455">
            <a:extLst>
              <a:ext uri="{FF2B5EF4-FFF2-40B4-BE49-F238E27FC236}">
                <a16:creationId xmlns:a16="http://schemas.microsoft.com/office/drawing/2014/main" id="{BB568C6E-0BC2-5E1C-4B7B-7CFE823E2864}"/>
              </a:ext>
            </a:extLst>
          </p:cNvPr>
          <p:cNvSpPr/>
          <p:nvPr/>
        </p:nvSpPr>
        <p:spPr>
          <a:xfrm rot="4771386">
            <a:off x="4252074" y="3523972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D4C901E5-EB35-76F1-4548-05F4A419D682}"/>
              </a:ext>
            </a:extLst>
          </p:cNvPr>
          <p:cNvSpPr/>
          <p:nvPr/>
        </p:nvSpPr>
        <p:spPr>
          <a:xfrm rot="9840128">
            <a:off x="4513453" y="1889896"/>
            <a:ext cx="356241" cy="114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979FD8B0-3D87-3A73-6C9A-53BF4D7B9907}"/>
              </a:ext>
            </a:extLst>
          </p:cNvPr>
          <p:cNvSpPr/>
          <p:nvPr/>
        </p:nvSpPr>
        <p:spPr>
          <a:xfrm rot="9840128">
            <a:off x="3881367" y="2040323"/>
            <a:ext cx="656967" cy="10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9DDD8D9C-C489-61D9-A0C8-AE597E83B49D}"/>
              </a:ext>
            </a:extLst>
          </p:cNvPr>
          <p:cNvSpPr/>
          <p:nvPr/>
        </p:nvSpPr>
        <p:spPr>
          <a:xfrm rot="9794838">
            <a:off x="3231240" y="2224766"/>
            <a:ext cx="686075" cy="11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正方形/長方形 451">
            <a:extLst>
              <a:ext uri="{FF2B5EF4-FFF2-40B4-BE49-F238E27FC236}">
                <a16:creationId xmlns:a16="http://schemas.microsoft.com/office/drawing/2014/main" id="{BDAC14B4-9CA8-B4CB-F3A5-2EC9F19361BB}"/>
              </a:ext>
            </a:extLst>
          </p:cNvPr>
          <p:cNvSpPr/>
          <p:nvPr/>
        </p:nvSpPr>
        <p:spPr>
          <a:xfrm rot="4947098">
            <a:off x="4039528" y="3557010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正方形/長方形 450">
            <a:extLst>
              <a:ext uri="{FF2B5EF4-FFF2-40B4-BE49-F238E27FC236}">
                <a16:creationId xmlns:a16="http://schemas.microsoft.com/office/drawing/2014/main" id="{16E2EF7E-FC57-A24E-D1E5-15B5D62C8715}"/>
              </a:ext>
            </a:extLst>
          </p:cNvPr>
          <p:cNvSpPr/>
          <p:nvPr/>
        </p:nvSpPr>
        <p:spPr>
          <a:xfrm rot="5133023">
            <a:off x="3935004" y="3713645"/>
            <a:ext cx="118082" cy="71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633C6815-55AD-6201-398B-4810BE9E05A3}"/>
              </a:ext>
            </a:extLst>
          </p:cNvPr>
          <p:cNvSpPr/>
          <p:nvPr/>
        </p:nvSpPr>
        <p:spPr>
          <a:xfrm rot="4285308">
            <a:off x="3787686" y="4046622"/>
            <a:ext cx="588154" cy="72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1C5FB889-CD8C-15B4-A9AD-A7A651BB92C0}"/>
              </a:ext>
            </a:extLst>
          </p:cNvPr>
          <p:cNvSpPr/>
          <p:nvPr/>
        </p:nvSpPr>
        <p:spPr>
          <a:xfrm rot="8694346">
            <a:off x="3792074" y="4444002"/>
            <a:ext cx="411207" cy="75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B25371B8-5D96-0F5C-8663-5BF2CBE40E08}"/>
              </a:ext>
            </a:extLst>
          </p:cNvPr>
          <p:cNvSpPr/>
          <p:nvPr/>
        </p:nvSpPr>
        <p:spPr>
          <a:xfrm rot="9113531">
            <a:off x="3776592" y="467486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9A48B4B5-C236-667C-6CE1-F485ED662320}"/>
              </a:ext>
            </a:extLst>
          </p:cNvPr>
          <p:cNvSpPr/>
          <p:nvPr/>
        </p:nvSpPr>
        <p:spPr>
          <a:xfrm rot="9699514">
            <a:off x="3726539" y="4571977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34411A77-D473-9FB7-653A-CC5728A021B6}"/>
              </a:ext>
            </a:extLst>
          </p:cNvPr>
          <p:cNvSpPr/>
          <p:nvPr/>
        </p:nvSpPr>
        <p:spPr>
          <a:xfrm rot="10481570">
            <a:off x="3681148" y="4328062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D7AB1B07-994C-79B6-E796-3C6E440D0655}"/>
              </a:ext>
            </a:extLst>
          </p:cNvPr>
          <p:cNvSpPr/>
          <p:nvPr/>
        </p:nvSpPr>
        <p:spPr>
          <a:xfrm rot="9303220">
            <a:off x="3651426" y="4202371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88142201-9A07-E8D5-2692-E4AA0A6FC792}"/>
              </a:ext>
            </a:extLst>
          </p:cNvPr>
          <p:cNvSpPr/>
          <p:nvPr/>
        </p:nvSpPr>
        <p:spPr>
          <a:xfrm rot="9303220">
            <a:off x="3604544" y="412893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715B0EE0-BD0D-59C3-77ED-2270FFEC2D67}"/>
              </a:ext>
            </a:extLst>
          </p:cNvPr>
          <p:cNvSpPr/>
          <p:nvPr/>
        </p:nvSpPr>
        <p:spPr>
          <a:xfrm rot="8904477">
            <a:off x="3561229" y="4025551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CEAAB37D-034A-3BA8-98D0-984CEC27AB71}"/>
              </a:ext>
            </a:extLst>
          </p:cNvPr>
          <p:cNvSpPr/>
          <p:nvPr/>
        </p:nvSpPr>
        <p:spPr>
          <a:xfrm rot="8601233">
            <a:off x="3507833" y="3925386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5D7A5765-145B-E322-D196-B45BF5C7D99E}"/>
              </a:ext>
            </a:extLst>
          </p:cNvPr>
          <p:cNvSpPr/>
          <p:nvPr/>
        </p:nvSpPr>
        <p:spPr>
          <a:xfrm rot="8601233">
            <a:off x="3435616" y="3831635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58C16E1B-C7FD-A2C9-9467-BB304080C595}"/>
              </a:ext>
            </a:extLst>
          </p:cNvPr>
          <p:cNvSpPr/>
          <p:nvPr/>
        </p:nvSpPr>
        <p:spPr>
          <a:xfrm rot="7324031">
            <a:off x="3356744" y="3774614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8DCF1E39-ECFE-0974-52A0-E04FAC833891}"/>
              </a:ext>
            </a:extLst>
          </p:cNvPr>
          <p:cNvSpPr/>
          <p:nvPr/>
        </p:nvSpPr>
        <p:spPr>
          <a:xfrm rot="7324031">
            <a:off x="3253338" y="3714169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正方形/長方形 437">
            <a:extLst>
              <a:ext uri="{FF2B5EF4-FFF2-40B4-BE49-F238E27FC236}">
                <a16:creationId xmlns:a16="http://schemas.microsoft.com/office/drawing/2014/main" id="{43955802-B0ED-2A01-EFD2-4F3563EC8444}"/>
              </a:ext>
            </a:extLst>
          </p:cNvPr>
          <p:cNvSpPr/>
          <p:nvPr/>
        </p:nvSpPr>
        <p:spPr>
          <a:xfrm rot="7385739">
            <a:off x="3154051" y="3641492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0C7C7696-0618-BC83-FC57-8A5E328B9F68}"/>
              </a:ext>
            </a:extLst>
          </p:cNvPr>
          <p:cNvSpPr/>
          <p:nvPr/>
        </p:nvSpPr>
        <p:spPr>
          <a:xfrm rot="8444910">
            <a:off x="3046301" y="3475892"/>
            <a:ext cx="126984" cy="21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E9C1AB81-34CE-8AD4-DA2E-E50B2F2E60F3}"/>
              </a:ext>
            </a:extLst>
          </p:cNvPr>
          <p:cNvSpPr/>
          <p:nvPr/>
        </p:nvSpPr>
        <p:spPr>
          <a:xfrm rot="8920553">
            <a:off x="2787141" y="2793431"/>
            <a:ext cx="126984" cy="77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9A133955-0AB2-CF71-D26B-5D6629FF8BBC}"/>
              </a:ext>
            </a:extLst>
          </p:cNvPr>
          <p:cNvSpPr/>
          <p:nvPr/>
        </p:nvSpPr>
        <p:spPr>
          <a:xfrm rot="8920553">
            <a:off x="2562282" y="2721127"/>
            <a:ext cx="126984" cy="14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D09D7DE9-BDBF-B77C-81F5-4E0EB31DBE18}"/>
              </a:ext>
            </a:extLst>
          </p:cNvPr>
          <p:cNvSpPr/>
          <p:nvPr/>
        </p:nvSpPr>
        <p:spPr>
          <a:xfrm rot="9316165">
            <a:off x="2605039" y="2461872"/>
            <a:ext cx="681454" cy="120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61A9415-65A8-5D3D-E2E3-54DA881E1F5D}"/>
              </a:ext>
            </a:extLst>
          </p:cNvPr>
          <p:cNvSpPr/>
          <p:nvPr/>
        </p:nvSpPr>
        <p:spPr>
          <a:xfrm rot="9849057">
            <a:off x="2466094" y="2637486"/>
            <a:ext cx="206808" cy="11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BCD5803E-BA62-81F4-D5CD-771C4B1A0A24}"/>
              </a:ext>
            </a:extLst>
          </p:cNvPr>
          <p:cNvSpPr/>
          <p:nvPr/>
        </p:nvSpPr>
        <p:spPr>
          <a:xfrm rot="10523407">
            <a:off x="2224588" y="2697901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6855375A-2270-9C2A-7BAE-48F5BB5695BC}"/>
              </a:ext>
            </a:extLst>
          </p:cNvPr>
          <p:cNvSpPr/>
          <p:nvPr/>
        </p:nvSpPr>
        <p:spPr>
          <a:xfrm rot="9849057">
            <a:off x="2343264" y="2673677"/>
            <a:ext cx="137353" cy="125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6ACFEB8C-1EDD-BF44-7A91-907A7257A1A9}"/>
              </a:ext>
            </a:extLst>
          </p:cNvPr>
          <p:cNvSpPr/>
          <p:nvPr/>
        </p:nvSpPr>
        <p:spPr>
          <a:xfrm rot="9774374">
            <a:off x="1728390" y="2722566"/>
            <a:ext cx="138624" cy="12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1222C40C-FC79-0E83-A1A4-7C3134A656CD}"/>
              </a:ext>
            </a:extLst>
          </p:cNvPr>
          <p:cNvSpPr/>
          <p:nvPr/>
        </p:nvSpPr>
        <p:spPr>
          <a:xfrm rot="10523407">
            <a:off x="2095079" y="2697584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10E58A1D-0F7B-5A8D-89A6-FA6EBFF76725}"/>
              </a:ext>
            </a:extLst>
          </p:cNvPr>
          <p:cNvSpPr/>
          <p:nvPr/>
        </p:nvSpPr>
        <p:spPr>
          <a:xfrm rot="10800000">
            <a:off x="1852365" y="2713639"/>
            <a:ext cx="245778" cy="10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824EACEF-7E06-5A8C-952E-B6D78F9D5780}"/>
              </a:ext>
            </a:extLst>
          </p:cNvPr>
          <p:cNvSpPr/>
          <p:nvPr/>
        </p:nvSpPr>
        <p:spPr>
          <a:xfrm rot="8967914">
            <a:off x="1187697" y="2958161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47B97878-C355-0D8C-B943-546D245063B3}"/>
              </a:ext>
            </a:extLst>
          </p:cNvPr>
          <p:cNvSpPr/>
          <p:nvPr/>
        </p:nvSpPr>
        <p:spPr>
          <a:xfrm rot="8967914">
            <a:off x="1370626" y="2876225"/>
            <a:ext cx="190818" cy="9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D5203870-A248-9A67-07BD-C16C2A6D0E4F}"/>
              </a:ext>
            </a:extLst>
          </p:cNvPr>
          <p:cNvSpPr/>
          <p:nvPr/>
        </p:nvSpPr>
        <p:spPr>
          <a:xfrm rot="9393814">
            <a:off x="1533273" y="2778887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3E1063D8-1C34-9300-81B4-3F8B3C1A9A9C}"/>
              </a:ext>
            </a:extLst>
          </p:cNvPr>
          <p:cNvSpPr/>
          <p:nvPr/>
        </p:nvSpPr>
        <p:spPr>
          <a:xfrm rot="10012990">
            <a:off x="940937" y="3061746"/>
            <a:ext cx="134257" cy="114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034A91F9-3375-3E91-B818-46638959AF02}"/>
              </a:ext>
            </a:extLst>
          </p:cNvPr>
          <p:cNvSpPr/>
          <p:nvPr/>
        </p:nvSpPr>
        <p:spPr>
          <a:xfrm rot="9437387">
            <a:off x="1066890" y="3036271"/>
            <a:ext cx="141650" cy="108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吹き出し: 四角形 290">
            <a:extLst>
              <a:ext uri="{FF2B5EF4-FFF2-40B4-BE49-F238E27FC236}">
                <a16:creationId xmlns:a16="http://schemas.microsoft.com/office/drawing/2014/main" id="{A72D2630-8D64-A0F3-D630-1F369484F21A}"/>
              </a:ext>
            </a:extLst>
          </p:cNvPr>
          <p:cNvSpPr/>
          <p:nvPr/>
        </p:nvSpPr>
        <p:spPr>
          <a:xfrm>
            <a:off x="5173705" y="2865088"/>
            <a:ext cx="607613" cy="247895"/>
          </a:xfrm>
          <a:prstGeom prst="wedgeRectCallout">
            <a:avLst>
              <a:gd name="adj1" fmla="val -46655"/>
              <a:gd name="adj2" fmla="val -14950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階段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0" y="47943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近隣有料駐車場のご案内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68FC96A-7B0F-485B-B8EA-5C979634C7D6}"/>
              </a:ext>
            </a:extLst>
          </p:cNvPr>
          <p:cNvSpPr/>
          <p:nvPr/>
        </p:nvSpPr>
        <p:spPr>
          <a:xfrm>
            <a:off x="4983480" y="1384935"/>
            <a:ext cx="102870" cy="1061085"/>
          </a:xfrm>
          <a:custGeom>
            <a:avLst/>
            <a:gdLst>
              <a:gd name="connsiteX0" fmla="*/ 0 w 102870"/>
              <a:gd name="connsiteY0" fmla="*/ 0 h 1061085"/>
              <a:gd name="connsiteX1" fmla="*/ 55245 w 102870"/>
              <a:gd name="connsiteY1" fmla="*/ 331470 h 1061085"/>
              <a:gd name="connsiteX2" fmla="*/ 72390 w 102870"/>
              <a:gd name="connsiteY2" fmla="*/ 560070 h 1061085"/>
              <a:gd name="connsiteX3" fmla="*/ 97155 w 102870"/>
              <a:gd name="connsiteY3" fmla="*/ 840105 h 1061085"/>
              <a:gd name="connsiteX4" fmla="*/ 102870 w 102870"/>
              <a:gd name="connsiteY4" fmla="*/ 1061085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061085">
                <a:moveTo>
                  <a:pt x="0" y="0"/>
                </a:moveTo>
                <a:cubicBezTo>
                  <a:pt x="21590" y="119062"/>
                  <a:pt x="43180" y="238125"/>
                  <a:pt x="55245" y="331470"/>
                </a:cubicBezTo>
                <a:cubicBezTo>
                  <a:pt x="67310" y="424815"/>
                  <a:pt x="65405" y="475297"/>
                  <a:pt x="72390" y="560070"/>
                </a:cubicBezTo>
                <a:cubicBezTo>
                  <a:pt x="79375" y="644843"/>
                  <a:pt x="92075" y="756603"/>
                  <a:pt x="97155" y="840105"/>
                </a:cubicBezTo>
                <a:cubicBezTo>
                  <a:pt x="102235" y="923607"/>
                  <a:pt x="102552" y="992346"/>
                  <a:pt x="102870" y="1061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458E35F-404E-45CA-A839-8B5EB036C6B7}"/>
              </a:ext>
            </a:extLst>
          </p:cNvPr>
          <p:cNvSpPr/>
          <p:nvPr/>
        </p:nvSpPr>
        <p:spPr>
          <a:xfrm>
            <a:off x="4770120" y="1379220"/>
            <a:ext cx="118278" cy="1104860"/>
          </a:xfrm>
          <a:custGeom>
            <a:avLst/>
            <a:gdLst>
              <a:gd name="connsiteX0" fmla="*/ 0 w 118278"/>
              <a:gd name="connsiteY0" fmla="*/ 0 h 1104860"/>
              <a:gd name="connsiteX1" fmla="*/ 40005 w 118278"/>
              <a:gd name="connsiteY1" fmla="*/ 222885 h 1104860"/>
              <a:gd name="connsiteX2" fmla="*/ 64770 w 118278"/>
              <a:gd name="connsiteY2" fmla="*/ 440055 h 1104860"/>
              <a:gd name="connsiteX3" fmla="*/ 83820 w 118278"/>
              <a:gd name="connsiteY3" fmla="*/ 676275 h 1104860"/>
              <a:gd name="connsiteX4" fmla="*/ 110490 w 118278"/>
              <a:gd name="connsiteY4" fmla="*/ 958215 h 1104860"/>
              <a:gd name="connsiteX5" fmla="*/ 116205 w 118278"/>
              <a:gd name="connsiteY5" fmla="*/ 1093470 h 1104860"/>
              <a:gd name="connsiteX6" fmla="*/ 118110 w 118278"/>
              <a:gd name="connsiteY6" fmla="*/ 1097280 h 1104860"/>
              <a:gd name="connsiteX7" fmla="*/ 112395 w 118278"/>
              <a:gd name="connsiteY7" fmla="*/ 1093470 h 110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78" h="1104860">
                <a:moveTo>
                  <a:pt x="0" y="0"/>
                </a:moveTo>
                <a:cubicBezTo>
                  <a:pt x="14605" y="74771"/>
                  <a:pt x="29210" y="149543"/>
                  <a:pt x="40005" y="222885"/>
                </a:cubicBezTo>
                <a:cubicBezTo>
                  <a:pt x="50800" y="296227"/>
                  <a:pt x="57468" y="364490"/>
                  <a:pt x="64770" y="440055"/>
                </a:cubicBezTo>
                <a:cubicBezTo>
                  <a:pt x="72072" y="515620"/>
                  <a:pt x="76200" y="589915"/>
                  <a:pt x="83820" y="676275"/>
                </a:cubicBezTo>
                <a:cubicBezTo>
                  <a:pt x="91440" y="762635"/>
                  <a:pt x="105093" y="888683"/>
                  <a:pt x="110490" y="958215"/>
                </a:cubicBezTo>
                <a:cubicBezTo>
                  <a:pt x="115887" y="1027747"/>
                  <a:pt x="114935" y="1070293"/>
                  <a:pt x="116205" y="1093470"/>
                </a:cubicBezTo>
                <a:cubicBezTo>
                  <a:pt x="117475" y="1116647"/>
                  <a:pt x="118745" y="1097280"/>
                  <a:pt x="118110" y="1097280"/>
                </a:cubicBezTo>
                <a:cubicBezTo>
                  <a:pt x="117475" y="1097280"/>
                  <a:pt x="114935" y="1095375"/>
                  <a:pt x="112395" y="109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ECCBB6-4C89-4F95-8474-15A0DD694928}"/>
              </a:ext>
            </a:extLst>
          </p:cNvPr>
          <p:cNvSpPr/>
          <p:nvPr/>
        </p:nvSpPr>
        <p:spPr>
          <a:xfrm>
            <a:off x="5055870" y="1487805"/>
            <a:ext cx="1792605" cy="662473"/>
          </a:xfrm>
          <a:custGeom>
            <a:avLst/>
            <a:gdLst>
              <a:gd name="connsiteX0" fmla="*/ 0 w 1792605"/>
              <a:gd name="connsiteY0" fmla="*/ 491490 h 662473"/>
              <a:gd name="connsiteX1" fmla="*/ 346710 w 1792605"/>
              <a:gd name="connsiteY1" fmla="*/ 554355 h 662473"/>
              <a:gd name="connsiteX2" fmla="*/ 807720 w 1792605"/>
              <a:gd name="connsiteY2" fmla="*/ 657225 h 662473"/>
              <a:gd name="connsiteX3" fmla="*/ 998220 w 1792605"/>
              <a:gd name="connsiteY3" fmla="*/ 609600 h 662473"/>
              <a:gd name="connsiteX4" fmla="*/ 1407795 w 1792605"/>
              <a:gd name="connsiteY4" fmla="*/ 293370 h 662473"/>
              <a:gd name="connsiteX5" fmla="*/ 1792605 w 1792605"/>
              <a:gd name="connsiteY5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605" h="662473">
                <a:moveTo>
                  <a:pt x="0" y="491490"/>
                </a:moveTo>
                <a:cubicBezTo>
                  <a:pt x="106045" y="509111"/>
                  <a:pt x="212090" y="526733"/>
                  <a:pt x="346710" y="554355"/>
                </a:cubicBezTo>
                <a:cubicBezTo>
                  <a:pt x="481330" y="581978"/>
                  <a:pt x="699135" y="648017"/>
                  <a:pt x="807720" y="657225"/>
                </a:cubicBezTo>
                <a:cubicBezTo>
                  <a:pt x="916305" y="666433"/>
                  <a:pt x="898208" y="670242"/>
                  <a:pt x="998220" y="609600"/>
                </a:cubicBezTo>
                <a:cubicBezTo>
                  <a:pt x="1098232" y="548958"/>
                  <a:pt x="1407795" y="293370"/>
                  <a:pt x="1407795" y="293370"/>
                </a:cubicBezTo>
                <a:lnTo>
                  <a:pt x="17926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8BBD63-8410-45E1-B6BC-B149D0D3B560}"/>
              </a:ext>
            </a:extLst>
          </p:cNvPr>
          <p:cNvSpPr/>
          <p:nvPr/>
        </p:nvSpPr>
        <p:spPr>
          <a:xfrm>
            <a:off x="5103495" y="1468755"/>
            <a:ext cx="36195" cy="409575"/>
          </a:xfrm>
          <a:custGeom>
            <a:avLst/>
            <a:gdLst>
              <a:gd name="connsiteX0" fmla="*/ 0 w 36195"/>
              <a:gd name="connsiteY0" fmla="*/ 0 h 409575"/>
              <a:gd name="connsiteX1" fmla="*/ 36195 w 36195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409575">
                <a:moveTo>
                  <a:pt x="0" y="0"/>
                </a:moveTo>
                <a:lnTo>
                  <a:pt x="36195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86F88DD-1740-48DF-AE2A-142A629BB019}"/>
              </a:ext>
            </a:extLst>
          </p:cNvPr>
          <p:cNvSpPr/>
          <p:nvPr/>
        </p:nvSpPr>
        <p:spPr>
          <a:xfrm>
            <a:off x="5034915" y="1468755"/>
            <a:ext cx="40005" cy="405765"/>
          </a:xfrm>
          <a:custGeom>
            <a:avLst/>
            <a:gdLst>
              <a:gd name="connsiteX0" fmla="*/ 0 w 40005"/>
              <a:gd name="connsiteY0" fmla="*/ 0 h 405765"/>
              <a:gd name="connsiteX1" fmla="*/ 40005 w 40005"/>
              <a:gd name="connsiteY1" fmla="*/ 405765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405765">
                <a:moveTo>
                  <a:pt x="0" y="0"/>
                </a:moveTo>
                <a:lnTo>
                  <a:pt x="40005" y="40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61963C2-5907-4B8E-A64E-53F14DC6FFCA}"/>
              </a:ext>
            </a:extLst>
          </p:cNvPr>
          <p:cNvSpPr/>
          <p:nvPr/>
        </p:nvSpPr>
        <p:spPr>
          <a:xfrm>
            <a:off x="5143500" y="1876425"/>
            <a:ext cx="672465" cy="152400"/>
          </a:xfrm>
          <a:custGeom>
            <a:avLst/>
            <a:gdLst>
              <a:gd name="connsiteX0" fmla="*/ 0 w 672465"/>
              <a:gd name="connsiteY0" fmla="*/ 0 h 152400"/>
              <a:gd name="connsiteX1" fmla="*/ 672465 w 672465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465" h="152400">
                <a:moveTo>
                  <a:pt x="0" y="0"/>
                </a:moveTo>
                <a:lnTo>
                  <a:pt x="67246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A7899166-C308-419E-831F-00DB4B909ED9}"/>
              </a:ext>
            </a:extLst>
          </p:cNvPr>
          <p:cNvSpPr/>
          <p:nvPr/>
        </p:nvSpPr>
        <p:spPr>
          <a:xfrm>
            <a:off x="5850255" y="1977390"/>
            <a:ext cx="184785" cy="57150"/>
          </a:xfrm>
          <a:custGeom>
            <a:avLst/>
            <a:gdLst>
              <a:gd name="connsiteX0" fmla="*/ 0 w 184785"/>
              <a:gd name="connsiteY0" fmla="*/ 57150 h 57150"/>
              <a:gd name="connsiteX1" fmla="*/ 102870 w 184785"/>
              <a:gd name="connsiteY1" fmla="*/ 51435 h 57150"/>
              <a:gd name="connsiteX2" fmla="*/ 184785 w 18478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" h="57150">
                <a:moveTo>
                  <a:pt x="0" y="57150"/>
                </a:moveTo>
                <a:lnTo>
                  <a:pt x="102870" y="51435"/>
                </a:lnTo>
                <a:cubicBezTo>
                  <a:pt x="133667" y="41910"/>
                  <a:pt x="159226" y="20955"/>
                  <a:pt x="1847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5B3DEFE3-9C15-489F-8180-03976C394B21}"/>
              </a:ext>
            </a:extLst>
          </p:cNvPr>
          <p:cNvSpPr/>
          <p:nvPr/>
        </p:nvSpPr>
        <p:spPr>
          <a:xfrm>
            <a:off x="6086475" y="1592580"/>
            <a:ext cx="434340" cy="344805"/>
          </a:xfrm>
          <a:custGeom>
            <a:avLst/>
            <a:gdLst>
              <a:gd name="connsiteX0" fmla="*/ 0 w 434340"/>
              <a:gd name="connsiteY0" fmla="*/ 344805 h 344805"/>
              <a:gd name="connsiteX1" fmla="*/ 434340 w 434340"/>
              <a:gd name="connsiteY1" fmla="*/ 0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44805">
                <a:moveTo>
                  <a:pt x="0" y="344805"/>
                </a:moveTo>
                <a:lnTo>
                  <a:pt x="4343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6EC02692-7E5E-4A49-8767-819D0AB8F229}"/>
              </a:ext>
            </a:extLst>
          </p:cNvPr>
          <p:cNvSpPr/>
          <p:nvPr/>
        </p:nvSpPr>
        <p:spPr>
          <a:xfrm>
            <a:off x="6562725" y="1464945"/>
            <a:ext cx="142875" cy="95250"/>
          </a:xfrm>
          <a:custGeom>
            <a:avLst/>
            <a:gdLst>
              <a:gd name="connsiteX0" fmla="*/ 0 w 142875"/>
              <a:gd name="connsiteY0" fmla="*/ 95250 h 95250"/>
              <a:gd name="connsiteX1" fmla="*/ 142875 w 142875"/>
              <a:gd name="connsiteY1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95250">
                <a:moveTo>
                  <a:pt x="0" y="95250"/>
                </a:moveTo>
                <a:lnTo>
                  <a:pt x="142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97AA79A9-A8C1-408E-9A82-7DD806E9DB13}"/>
              </a:ext>
            </a:extLst>
          </p:cNvPr>
          <p:cNvSpPr/>
          <p:nvPr/>
        </p:nvSpPr>
        <p:spPr>
          <a:xfrm>
            <a:off x="4859177" y="2476500"/>
            <a:ext cx="32895" cy="1200990"/>
          </a:xfrm>
          <a:custGeom>
            <a:avLst/>
            <a:gdLst>
              <a:gd name="connsiteX0" fmla="*/ 29053 w 32895"/>
              <a:gd name="connsiteY0" fmla="*/ 0 h 1200990"/>
              <a:gd name="connsiteX1" fmla="*/ 32863 w 32895"/>
              <a:gd name="connsiteY1" fmla="*/ 331470 h 1200990"/>
              <a:gd name="connsiteX2" fmla="*/ 27148 w 32895"/>
              <a:gd name="connsiteY2" fmla="*/ 638175 h 1200990"/>
              <a:gd name="connsiteX3" fmla="*/ 2383 w 32895"/>
              <a:gd name="connsiteY3" fmla="*/ 1116330 h 1200990"/>
              <a:gd name="connsiteX4" fmla="*/ 2383 w 32895"/>
              <a:gd name="connsiteY4" fmla="*/ 1198245 h 12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" h="1200990">
                <a:moveTo>
                  <a:pt x="29053" y="0"/>
                </a:moveTo>
                <a:cubicBezTo>
                  <a:pt x="31117" y="112554"/>
                  <a:pt x="33181" y="225108"/>
                  <a:pt x="32863" y="331470"/>
                </a:cubicBezTo>
                <a:cubicBezTo>
                  <a:pt x="32546" y="437833"/>
                  <a:pt x="32228" y="507365"/>
                  <a:pt x="27148" y="638175"/>
                </a:cubicBezTo>
                <a:cubicBezTo>
                  <a:pt x="22068" y="768985"/>
                  <a:pt x="6510" y="1022985"/>
                  <a:pt x="2383" y="1116330"/>
                </a:cubicBezTo>
                <a:cubicBezTo>
                  <a:pt x="-1745" y="1209675"/>
                  <a:pt x="319" y="1203960"/>
                  <a:pt x="2383" y="1198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24B5B58-8DCB-45C2-B45F-16FF8B9B9B39}"/>
              </a:ext>
            </a:extLst>
          </p:cNvPr>
          <p:cNvSpPr/>
          <p:nvPr/>
        </p:nvSpPr>
        <p:spPr>
          <a:xfrm>
            <a:off x="5061585" y="2438400"/>
            <a:ext cx="36209" cy="1238250"/>
          </a:xfrm>
          <a:custGeom>
            <a:avLst/>
            <a:gdLst>
              <a:gd name="connsiteX0" fmla="*/ 26670 w 36209"/>
              <a:gd name="connsiteY0" fmla="*/ 0 h 1238250"/>
              <a:gd name="connsiteX1" fmla="*/ 36195 w 36209"/>
              <a:gd name="connsiteY1" fmla="*/ 165735 h 1238250"/>
              <a:gd name="connsiteX2" fmla="*/ 24765 w 36209"/>
              <a:gd name="connsiteY2" fmla="*/ 554355 h 1238250"/>
              <a:gd name="connsiteX3" fmla="*/ 7620 w 36209"/>
              <a:gd name="connsiteY3" fmla="*/ 1076325 h 1238250"/>
              <a:gd name="connsiteX4" fmla="*/ 0 w 36209"/>
              <a:gd name="connsiteY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" h="1238250">
                <a:moveTo>
                  <a:pt x="26670" y="0"/>
                </a:moveTo>
                <a:cubicBezTo>
                  <a:pt x="31591" y="36671"/>
                  <a:pt x="36512" y="73343"/>
                  <a:pt x="36195" y="165735"/>
                </a:cubicBezTo>
                <a:cubicBezTo>
                  <a:pt x="35878" y="258127"/>
                  <a:pt x="29528" y="402590"/>
                  <a:pt x="24765" y="554355"/>
                </a:cubicBezTo>
                <a:cubicBezTo>
                  <a:pt x="20002" y="706120"/>
                  <a:pt x="11747" y="962343"/>
                  <a:pt x="7620" y="1076325"/>
                </a:cubicBezTo>
                <a:cubicBezTo>
                  <a:pt x="3493" y="1190307"/>
                  <a:pt x="1746" y="1214278"/>
                  <a:pt x="0" y="1238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2BD659FA-A6B3-4EE3-9A2C-EC741D740A64}"/>
              </a:ext>
            </a:extLst>
          </p:cNvPr>
          <p:cNvSpPr/>
          <p:nvPr/>
        </p:nvSpPr>
        <p:spPr>
          <a:xfrm>
            <a:off x="3821430" y="1872615"/>
            <a:ext cx="923925" cy="280035"/>
          </a:xfrm>
          <a:custGeom>
            <a:avLst/>
            <a:gdLst>
              <a:gd name="connsiteX0" fmla="*/ 0 w 923925"/>
              <a:gd name="connsiteY0" fmla="*/ 280035 h 280035"/>
              <a:gd name="connsiteX1" fmla="*/ 923925 w 923925"/>
              <a:gd name="connsiteY1" fmla="*/ 0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280035">
                <a:moveTo>
                  <a:pt x="0" y="280035"/>
                </a:moveTo>
                <a:lnTo>
                  <a:pt x="923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8A0D98D0-40F8-4579-9F14-FEA78A5205B6}"/>
              </a:ext>
            </a:extLst>
          </p:cNvPr>
          <p:cNvSpPr/>
          <p:nvPr/>
        </p:nvSpPr>
        <p:spPr>
          <a:xfrm>
            <a:off x="3819525" y="2124075"/>
            <a:ext cx="485775" cy="146685"/>
          </a:xfrm>
          <a:custGeom>
            <a:avLst/>
            <a:gdLst>
              <a:gd name="connsiteX0" fmla="*/ 0 w 485775"/>
              <a:gd name="connsiteY0" fmla="*/ 146685 h 146685"/>
              <a:gd name="connsiteX1" fmla="*/ 485775 w 485775"/>
              <a:gd name="connsiteY1" fmla="*/ 0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6685">
                <a:moveTo>
                  <a:pt x="0" y="146685"/>
                </a:moveTo>
                <a:lnTo>
                  <a:pt x="4857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B9025B21-C703-44BA-8723-91819A699824}"/>
              </a:ext>
            </a:extLst>
          </p:cNvPr>
          <p:cNvSpPr/>
          <p:nvPr/>
        </p:nvSpPr>
        <p:spPr>
          <a:xfrm>
            <a:off x="4305300" y="2124075"/>
            <a:ext cx="60960" cy="321945"/>
          </a:xfrm>
          <a:custGeom>
            <a:avLst/>
            <a:gdLst>
              <a:gd name="connsiteX0" fmla="*/ 0 w 60960"/>
              <a:gd name="connsiteY0" fmla="*/ 0 h 321945"/>
              <a:gd name="connsiteX1" fmla="*/ 60960 w 60960"/>
              <a:gd name="connsiteY1" fmla="*/ 321945 h 3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321945">
                <a:moveTo>
                  <a:pt x="0" y="0"/>
                </a:moveTo>
                <a:lnTo>
                  <a:pt x="60960" y="321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B30E0804-361D-4643-94BE-B21472EF9071}"/>
              </a:ext>
            </a:extLst>
          </p:cNvPr>
          <p:cNvSpPr/>
          <p:nvPr/>
        </p:nvSpPr>
        <p:spPr>
          <a:xfrm>
            <a:off x="4261485" y="2444115"/>
            <a:ext cx="106680" cy="87630"/>
          </a:xfrm>
          <a:custGeom>
            <a:avLst/>
            <a:gdLst>
              <a:gd name="connsiteX0" fmla="*/ 106680 w 106680"/>
              <a:gd name="connsiteY0" fmla="*/ 0 h 87630"/>
              <a:gd name="connsiteX1" fmla="*/ 0 w 106680"/>
              <a:gd name="connsiteY1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7630">
                <a:moveTo>
                  <a:pt x="106680" y="0"/>
                </a:moveTo>
                <a:lnTo>
                  <a:pt x="0" y="87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5AEC9D38-12B1-48ED-9C37-6FF9DFCB67D8}"/>
              </a:ext>
            </a:extLst>
          </p:cNvPr>
          <p:cNvSpPr/>
          <p:nvPr/>
        </p:nvSpPr>
        <p:spPr>
          <a:xfrm>
            <a:off x="4185285" y="2514600"/>
            <a:ext cx="186690" cy="163830"/>
          </a:xfrm>
          <a:custGeom>
            <a:avLst/>
            <a:gdLst>
              <a:gd name="connsiteX0" fmla="*/ 186690 w 186690"/>
              <a:gd name="connsiteY0" fmla="*/ 0 h 163830"/>
              <a:gd name="connsiteX1" fmla="*/ 0 w 186690"/>
              <a:gd name="connsiteY1" fmla="*/ 16383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63830">
                <a:moveTo>
                  <a:pt x="186690" y="0"/>
                </a:moveTo>
                <a:lnTo>
                  <a:pt x="0" y="1638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33E31D28-C96C-4AB6-B8CE-CBFC14659F15}"/>
              </a:ext>
            </a:extLst>
          </p:cNvPr>
          <p:cNvSpPr/>
          <p:nvPr/>
        </p:nvSpPr>
        <p:spPr>
          <a:xfrm>
            <a:off x="3875841" y="2672715"/>
            <a:ext cx="313254" cy="163538"/>
          </a:xfrm>
          <a:custGeom>
            <a:avLst/>
            <a:gdLst>
              <a:gd name="connsiteX0" fmla="*/ 313254 w 313254"/>
              <a:gd name="connsiteY0" fmla="*/ 0 h 163538"/>
              <a:gd name="connsiteX1" fmla="*/ 33219 w 313254"/>
              <a:gd name="connsiteY1" fmla="*/ 146685 h 163538"/>
              <a:gd name="connsiteX2" fmla="*/ 16074 w 313254"/>
              <a:gd name="connsiteY2" fmla="*/ 154305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54" h="163538">
                <a:moveTo>
                  <a:pt x="313254" y="0"/>
                </a:moveTo>
                <a:lnTo>
                  <a:pt x="33219" y="146685"/>
                </a:lnTo>
                <a:cubicBezTo>
                  <a:pt x="-16311" y="172403"/>
                  <a:pt x="-119" y="163354"/>
                  <a:pt x="16074" y="154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E1D98124-F127-455A-8009-0958A4ED5E38}"/>
              </a:ext>
            </a:extLst>
          </p:cNvPr>
          <p:cNvSpPr/>
          <p:nvPr/>
        </p:nvSpPr>
        <p:spPr>
          <a:xfrm>
            <a:off x="3836670" y="2573655"/>
            <a:ext cx="381000" cy="222885"/>
          </a:xfrm>
          <a:custGeom>
            <a:avLst/>
            <a:gdLst>
              <a:gd name="connsiteX0" fmla="*/ 381000 w 381000"/>
              <a:gd name="connsiteY0" fmla="*/ 0 h 222885"/>
              <a:gd name="connsiteX1" fmla="*/ 300990 w 381000"/>
              <a:gd name="connsiteY1" fmla="*/ 66675 h 222885"/>
              <a:gd name="connsiteX2" fmla="*/ 0 w 381000"/>
              <a:gd name="connsiteY2" fmla="*/ 222885 h 2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22885">
                <a:moveTo>
                  <a:pt x="381000" y="0"/>
                </a:moveTo>
                <a:cubicBezTo>
                  <a:pt x="372745" y="14763"/>
                  <a:pt x="364490" y="29527"/>
                  <a:pt x="300990" y="66675"/>
                </a:cubicBezTo>
                <a:cubicBezTo>
                  <a:pt x="237490" y="103823"/>
                  <a:pt x="118745" y="163354"/>
                  <a:pt x="0" y="222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694178C6-F669-4C88-B762-1E5B9DEDC390}"/>
              </a:ext>
            </a:extLst>
          </p:cNvPr>
          <p:cNvSpPr/>
          <p:nvPr/>
        </p:nvSpPr>
        <p:spPr>
          <a:xfrm>
            <a:off x="4373880" y="2506980"/>
            <a:ext cx="378000" cy="758190"/>
          </a:xfrm>
          <a:custGeom>
            <a:avLst/>
            <a:gdLst>
              <a:gd name="connsiteX0" fmla="*/ 0 w 378000"/>
              <a:gd name="connsiteY0" fmla="*/ 0 h 758190"/>
              <a:gd name="connsiteX1" fmla="*/ 19050 w 378000"/>
              <a:gd name="connsiteY1" fmla="*/ 85725 h 758190"/>
              <a:gd name="connsiteX2" fmla="*/ 72390 w 378000"/>
              <a:gd name="connsiteY2" fmla="*/ 182880 h 758190"/>
              <a:gd name="connsiteX3" fmla="*/ 198120 w 378000"/>
              <a:gd name="connsiteY3" fmla="*/ 361950 h 758190"/>
              <a:gd name="connsiteX4" fmla="*/ 342900 w 378000"/>
              <a:gd name="connsiteY4" fmla="*/ 561975 h 758190"/>
              <a:gd name="connsiteX5" fmla="*/ 377190 w 378000"/>
              <a:gd name="connsiteY5" fmla="*/ 609600 h 758190"/>
              <a:gd name="connsiteX6" fmla="*/ 363855 w 378000"/>
              <a:gd name="connsiteY6" fmla="*/ 758190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000" h="758190">
                <a:moveTo>
                  <a:pt x="0" y="0"/>
                </a:moveTo>
                <a:cubicBezTo>
                  <a:pt x="3492" y="27622"/>
                  <a:pt x="6985" y="55245"/>
                  <a:pt x="19050" y="85725"/>
                </a:cubicBezTo>
                <a:cubicBezTo>
                  <a:pt x="31115" y="116205"/>
                  <a:pt x="42545" y="136843"/>
                  <a:pt x="72390" y="182880"/>
                </a:cubicBezTo>
                <a:cubicBezTo>
                  <a:pt x="102235" y="228917"/>
                  <a:pt x="153035" y="298768"/>
                  <a:pt x="198120" y="361950"/>
                </a:cubicBezTo>
                <a:cubicBezTo>
                  <a:pt x="243205" y="425132"/>
                  <a:pt x="342900" y="561975"/>
                  <a:pt x="342900" y="561975"/>
                </a:cubicBezTo>
                <a:cubicBezTo>
                  <a:pt x="372745" y="603250"/>
                  <a:pt x="373698" y="576898"/>
                  <a:pt x="377190" y="609600"/>
                </a:cubicBezTo>
                <a:cubicBezTo>
                  <a:pt x="380682" y="642302"/>
                  <a:pt x="372268" y="700246"/>
                  <a:pt x="363855" y="75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B12B1FB3-87C4-429A-8D4A-ED267CA59D95}"/>
              </a:ext>
            </a:extLst>
          </p:cNvPr>
          <p:cNvSpPr/>
          <p:nvPr/>
        </p:nvSpPr>
        <p:spPr>
          <a:xfrm>
            <a:off x="4373880" y="2097405"/>
            <a:ext cx="40005" cy="198120"/>
          </a:xfrm>
          <a:custGeom>
            <a:avLst/>
            <a:gdLst>
              <a:gd name="connsiteX0" fmla="*/ 0 w 40005"/>
              <a:gd name="connsiteY0" fmla="*/ 0 h 198120"/>
              <a:gd name="connsiteX1" fmla="*/ 40005 w 40005"/>
              <a:gd name="connsiteY1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198120">
                <a:moveTo>
                  <a:pt x="0" y="0"/>
                </a:moveTo>
                <a:lnTo>
                  <a:pt x="40005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0A9900D4-7F45-4939-A61F-E463E6E15FC0}"/>
              </a:ext>
            </a:extLst>
          </p:cNvPr>
          <p:cNvSpPr/>
          <p:nvPr/>
        </p:nvSpPr>
        <p:spPr>
          <a:xfrm>
            <a:off x="4375785" y="2002155"/>
            <a:ext cx="346710" cy="97155"/>
          </a:xfrm>
          <a:custGeom>
            <a:avLst/>
            <a:gdLst>
              <a:gd name="connsiteX0" fmla="*/ 0 w 346710"/>
              <a:gd name="connsiteY0" fmla="*/ 97155 h 97155"/>
              <a:gd name="connsiteX1" fmla="*/ 346710 w 346710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710" h="97155">
                <a:moveTo>
                  <a:pt x="0" y="97155"/>
                </a:moveTo>
                <a:lnTo>
                  <a:pt x="3467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B0D3A1D6-1F99-41AE-9244-4C611BFF1666}"/>
              </a:ext>
            </a:extLst>
          </p:cNvPr>
          <p:cNvSpPr/>
          <p:nvPr/>
        </p:nvSpPr>
        <p:spPr>
          <a:xfrm>
            <a:off x="4413885" y="1998345"/>
            <a:ext cx="346361" cy="289560"/>
          </a:xfrm>
          <a:custGeom>
            <a:avLst/>
            <a:gdLst>
              <a:gd name="connsiteX0" fmla="*/ 310515 w 346361"/>
              <a:gd name="connsiteY0" fmla="*/ 0 h 289560"/>
              <a:gd name="connsiteX1" fmla="*/ 318135 w 346361"/>
              <a:gd name="connsiteY1" fmla="*/ 131445 h 289560"/>
              <a:gd name="connsiteX2" fmla="*/ 0 w 346361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1" h="289560">
                <a:moveTo>
                  <a:pt x="310515" y="0"/>
                </a:moveTo>
                <a:cubicBezTo>
                  <a:pt x="340201" y="41592"/>
                  <a:pt x="369887" y="83185"/>
                  <a:pt x="318135" y="131445"/>
                </a:cubicBezTo>
                <a:cubicBezTo>
                  <a:pt x="266383" y="179705"/>
                  <a:pt x="133191" y="234632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BAD03C1E-0D70-4CC8-92BB-D74EA66D32A2}"/>
              </a:ext>
            </a:extLst>
          </p:cNvPr>
          <p:cNvSpPr/>
          <p:nvPr/>
        </p:nvSpPr>
        <p:spPr>
          <a:xfrm>
            <a:off x="4419600" y="1990725"/>
            <a:ext cx="396917" cy="348615"/>
          </a:xfrm>
          <a:custGeom>
            <a:avLst/>
            <a:gdLst>
              <a:gd name="connsiteX0" fmla="*/ 363855 w 396917"/>
              <a:gd name="connsiteY0" fmla="*/ 0 h 348615"/>
              <a:gd name="connsiteX1" fmla="*/ 396240 w 396917"/>
              <a:gd name="connsiteY1" fmla="*/ 68580 h 348615"/>
              <a:gd name="connsiteX2" fmla="*/ 382905 w 396917"/>
              <a:gd name="connsiteY2" fmla="*/ 123825 h 348615"/>
              <a:gd name="connsiteX3" fmla="*/ 348615 w 396917"/>
              <a:gd name="connsiteY3" fmla="*/ 160020 h 348615"/>
              <a:gd name="connsiteX4" fmla="*/ 318135 w 396917"/>
              <a:gd name="connsiteY4" fmla="*/ 188595 h 348615"/>
              <a:gd name="connsiteX5" fmla="*/ 217170 w 396917"/>
              <a:gd name="connsiteY5" fmla="*/ 251460 h 348615"/>
              <a:gd name="connsiteX6" fmla="*/ 0 w 396917"/>
              <a:gd name="connsiteY6" fmla="*/ 348615 h 3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7" h="348615">
                <a:moveTo>
                  <a:pt x="363855" y="0"/>
                </a:moveTo>
                <a:cubicBezTo>
                  <a:pt x="378460" y="23971"/>
                  <a:pt x="393065" y="47943"/>
                  <a:pt x="396240" y="68580"/>
                </a:cubicBezTo>
                <a:cubicBezTo>
                  <a:pt x="399415" y="89218"/>
                  <a:pt x="390842" y="108585"/>
                  <a:pt x="382905" y="123825"/>
                </a:cubicBezTo>
                <a:cubicBezTo>
                  <a:pt x="374968" y="139065"/>
                  <a:pt x="359410" y="149225"/>
                  <a:pt x="348615" y="160020"/>
                </a:cubicBezTo>
                <a:cubicBezTo>
                  <a:pt x="337820" y="170815"/>
                  <a:pt x="340042" y="173355"/>
                  <a:pt x="318135" y="188595"/>
                </a:cubicBezTo>
                <a:cubicBezTo>
                  <a:pt x="296228" y="203835"/>
                  <a:pt x="270192" y="224790"/>
                  <a:pt x="217170" y="251460"/>
                </a:cubicBezTo>
                <a:cubicBezTo>
                  <a:pt x="164148" y="278130"/>
                  <a:pt x="82074" y="313372"/>
                  <a:pt x="0" y="34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7C28D78D-C706-4AEA-A4D1-776F14CFEDA1}"/>
              </a:ext>
            </a:extLst>
          </p:cNvPr>
          <p:cNvSpPr/>
          <p:nvPr/>
        </p:nvSpPr>
        <p:spPr>
          <a:xfrm>
            <a:off x="4437380" y="2313061"/>
            <a:ext cx="389194" cy="933450"/>
          </a:xfrm>
          <a:custGeom>
            <a:avLst/>
            <a:gdLst>
              <a:gd name="connsiteX0" fmla="*/ 0 w 389194"/>
              <a:gd name="connsiteY0" fmla="*/ 0 h 933450"/>
              <a:gd name="connsiteX1" fmla="*/ 13335 w 389194"/>
              <a:gd name="connsiteY1" fmla="*/ 152400 h 933450"/>
              <a:gd name="connsiteX2" fmla="*/ 34290 w 389194"/>
              <a:gd name="connsiteY2" fmla="*/ 249555 h 933450"/>
              <a:gd name="connsiteX3" fmla="*/ 60960 w 389194"/>
              <a:gd name="connsiteY3" fmla="*/ 306705 h 933450"/>
              <a:gd name="connsiteX4" fmla="*/ 177165 w 389194"/>
              <a:gd name="connsiteY4" fmla="*/ 472440 h 933450"/>
              <a:gd name="connsiteX5" fmla="*/ 331470 w 389194"/>
              <a:gd name="connsiteY5" fmla="*/ 683895 h 933450"/>
              <a:gd name="connsiteX6" fmla="*/ 381000 w 389194"/>
              <a:gd name="connsiteY6" fmla="*/ 741045 h 933450"/>
              <a:gd name="connsiteX7" fmla="*/ 388620 w 389194"/>
              <a:gd name="connsiteY7" fmla="*/ 824865 h 933450"/>
              <a:gd name="connsiteX8" fmla="*/ 375285 w 389194"/>
              <a:gd name="connsiteY8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94" h="933450">
                <a:moveTo>
                  <a:pt x="0" y="0"/>
                </a:moveTo>
                <a:cubicBezTo>
                  <a:pt x="3810" y="55403"/>
                  <a:pt x="7620" y="110807"/>
                  <a:pt x="13335" y="152400"/>
                </a:cubicBezTo>
                <a:cubicBezTo>
                  <a:pt x="19050" y="193993"/>
                  <a:pt x="26353" y="223838"/>
                  <a:pt x="34290" y="249555"/>
                </a:cubicBezTo>
                <a:cubicBezTo>
                  <a:pt x="42227" y="275272"/>
                  <a:pt x="37148" y="269558"/>
                  <a:pt x="60960" y="306705"/>
                </a:cubicBezTo>
                <a:cubicBezTo>
                  <a:pt x="84772" y="343852"/>
                  <a:pt x="132080" y="409575"/>
                  <a:pt x="177165" y="472440"/>
                </a:cubicBezTo>
                <a:cubicBezTo>
                  <a:pt x="222250" y="535305"/>
                  <a:pt x="297498" y="639128"/>
                  <a:pt x="331470" y="683895"/>
                </a:cubicBezTo>
                <a:cubicBezTo>
                  <a:pt x="365442" y="728662"/>
                  <a:pt x="371475" y="717550"/>
                  <a:pt x="381000" y="741045"/>
                </a:cubicBezTo>
                <a:cubicBezTo>
                  <a:pt x="390525" y="764540"/>
                  <a:pt x="389572" y="792798"/>
                  <a:pt x="388620" y="824865"/>
                </a:cubicBezTo>
                <a:cubicBezTo>
                  <a:pt x="387668" y="856932"/>
                  <a:pt x="381476" y="895191"/>
                  <a:pt x="375285" y="933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C7EA3089-D131-4008-8F43-A65FDBCA9CDF}"/>
              </a:ext>
            </a:extLst>
          </p:cNvPr>
          <p:cNvSpPr txBox="1"/>
          <p:nvPr/>
        </p:nvSpPr>
        <p:spPr>
          <a:xfrm>
            <a:off x="5814829" y="254714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宮向団地</a:t>
            </a:r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531ED683-164D-4C7B-B588-6872CA325F61}"/>
              </a:ext>
            </a:extLst>
          </p:cNvPr>
          <p:cNvSpPr/>
          <p:nvPr/>
        </p:nvSpPr>
        <p:spPr>
          <a:xfrm>
            <a:off x="5354955" y="2581275"/>
            <a:ext cx="394335" cy="135255"/>
          </a:xfrm>
          <a:custGeom>
            <a:avLst/>
            <a:gdLst>
              <a:gd name="connsiteX0" fmla="*/ 0 w 394335"/>
              <a:gd name="connsiteY0" fmla="*/ 0 h 135255"/>
              <a:gd name="connsiteX1" fmla="*/ 394335 w 394335"/>
              <a:gd name="connsiteY1" fmla="*/ 135255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5255">
                <a:moveTo>
                  <a:pt x="0" y="0"/>
                </a:moveTo>
                <a:lnTo>
                  <a:pt x="394335" y="135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16E313F1-F4A0-4C66-9A72-63312ABE3497}"/>
              </a:ext>
            </a:extLst>
          </p:cNvPr>
          <p:cNvSpPr/>
          <p:nvPr/>
        </p:nvSpPr>
        <p:spPr>
          <a:xfrm>
            <a:off x="5339715" y="2632710"/>
            <a:ext cx="394335" cy="133350"/>
          </a:xfrm>
          <a:custGeom>
            <a:avLst/>
            <a:gdLst>
              <a:gd name="connsiteX0" fmla="*/ 0 w 394335"/>
              <a:gd name="connsiteY0" fmla="*/ 0 h 133350"/>
              <a:gd name="connsiteX1" fmla="*/ 394335 w 39433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3350">
                <a:moveTo>
                  <a:pt x="0" y="0"/>
                </a:moveTo>
                <a:lnTo>
                  <a:pt x="394335" y="13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1001BDC-36FA-4098-ACDB-EC22F0A5A29F}"/>
              </a:ext>
            </a:extLst>
          </p:cNvPr>
          <p:cNvSpPr/>
          <p:nvPr/>
        </p:nvSpPr>
        <p:spPr>
          <a:xfrm>
            <a:off x="5739765" y="2245995"/>
            <a:ext cx="777240" cy="466725"/>
          </a:xfrm>
          <a:custGeom>
            <a:avLst/>
            <a:gdLst>
              <a:gd name="connsiteX0" fmla="*/ 0 w 777240"/>
              <a:gd name="connsiteY0" fmla="*/ 466725 h 466725"/>
              <a:gd name="connsiteX1" fmla="*/ 49530 w 777240"/>
              <a:gd name="connsiteY1" fmla="*/ 329565 h 466725"/>
              <a:gd name="connsiteX2" fmla="*/ 158115 w 777240"/>
              <a:gd name="connsiteY2" fmla="*/ 249555 h 466725"/>
              <a:gd name="connsiteX3" fmla="*/ 356235 w 777240"/>
              <a:gd name="connsiteY3" fmla="*/ 190500 h 466725"/>
              <a:gd name="connsiteX4" fmla="*/ 512445 w 777240"/>
              <a:gd name="connsiteY4" fmla="*/ 97155 h 466725"/>
              <a:gd name="connsiteX5" fmla="*/ 777240 w 777240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466725">
                <a:moveTo>
                  <a:pt x="0" y="466725"/>
                </a:moveTo>
                <a:cubicBezTo>
                  <a:pt x="11589" y="416242"/>
                  <a:pt x="23178" y="365760"/>
                  <a:pt x="49530" y="329565"/>
                </a:cubicBezTo>
                <a:cubicBezTo>
                  <a:pt x="75882" y="293370"/>
                  <a:pt x="106998" y="272732"/>
                  <a:pt x="158115" y="249555"/>
                </a:cubicBezTo>
                <a:cubicBezTo>
                  <a:pt x="209232" y="226378"/>
                  <a:pt x="297180" y="215900"/>
                  <a:pt x="356235" y="190500"/>
                </a:cubicBezTo>
                <a:cubicBezTo>
                  <a:pt x="415290" y="165100"/>
                  <a:pt x="442278" y="128905"/>
                  <a:pt x="512445" y="97155"/>
                </a:cubicBezTo>
                <a:cubicBezTo>
                  <a:pt x="582612" y="65405"/>
                  <a:pt x="679926" y="32702"/>
                  <a:pt x="7772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08815E6-63EF-408D-B67F-7D691079A8B3}"/>
              </a:ext>
            </a:extLst>
          </p:cNvPr>
          <p:cNvSpPr/>
          <p:nvPr/>
        </p:nvSpPr>
        <p:spPr>
          <a:xfrm>
            <a:off x="5808345" y="2609850"/>
            <a:ext cx="41910" cy="118110"/>
          </a:xfrm>
          <a:custGeom>
            <a:avLst/>
            <a:gdLst>
              <a:gd name="connsiteX0" fmla="*/ 0 w 41910"/>
              <a:gd name="connsiteY0" fmla="*/ 118110 h 118110"/>
              <a:gd name="connsiteX1" fmla="*/ 41910 w 41910"/>
              <a:gd name="connsiteY1" fmla="*/ 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" h="118110">
                <a:moveTo>
                  <a:pt x="0" y="118110"/>
                </a:moveTo>
                <a:lnTo>
                  <a:pt x="419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7D4166C0-3F4A-4F00-8E67-521930C9DC4C}"/>
              </a:ext>
            </a:extLst>
          </p:cNvPr>
          <p:cNvSpPr/>
          <p:nvPr/>
        </p:nvSpPr>
        <p:spPr>
          <a:xfrm>
            <a:off x="5848350" y="2316480"/>
            <a:ext cx="683895" cy="293370"/>
          </a:xfrm>
          <a:custGeom>
            <a:avLst/>
            <a:gdLst>
              <a:gd name="connsiteX0" fmla="*/ 0 w 683895"/>
              <a:gd name="connsiteY0" fmla="*/ 293370 h 293370"/>
              <a:gd name="connsiteX1" fmla="*/ 49530 w 683895"/>
              <a:gd name="connsiteY1" fmla="*/ 249555 h 293370"/>
              <a:gd name="connsiteX2" fmla="*/ 150495 w 683895"/>
              <a:gd name="connsiteY2" fmla="*/ 217170 h 293370"/>
              <a:gd name="connsiteX3" fmla="*/ 283845 w 683895"/>
              <a:gd name="connsiteY3" fmla="*/ 177165 h 293370"/>
              <a:gd name="connsiteX4" fmla="*/ 451485 w 683895"/>
              <a:gd name="connsiteY4" fmla="*/ 78105 h 293370"/>
              <a:gd name="connsiteX5" fmla="*/ 556260 w 683895"/>
              <a:gd name="connsiteY5" fmla="*/ 41910 h 293370"/>
              <a:gd name="connsiteX6" fmla="*/ 683895 w 683895"/>
              <a:gd name="connsiteY6" fmla="*/ 0 h 293370"/>
              <a:gd name="connsiteX7" fmla="*/ 683895 w 683895"/>
              <a:gd name="connsiteY7" fmla="*/ 0 h 293370"/>
              <a:gd name="connsiteX8" fmla="*/ 683895 w 683895"/>
              <a:gd name="connsiteY8" fmla="*/ 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895" h="293370">
                <a:moveTo>
                  <a:pt x="0" y="293370"/>
                </a:moveTo>
                <a:cubicBezTo>
                  <a:pt x="12224" y="277812"/>
                  <a:pt x="24448" y="262255"/>
                  <a:pt x="49530" y="249555"/>
                </a:cubicBezTo>
                <a:cubicBezTo>
                  <a:pt x="74612" y="236855"/>
                  <a:pt x="150495" y="217170"/>
                  <a:pt x="150495" y="217170"/>
                </a:cubicBezTo>
                <a:cubicBezTo>
                  <a:pt x="189548" y="205105"/>
                  <a:pt x="233680" y="200342"/>
                  <a:pt x="283845" y="177165"/>
                </a:cubicBezTo>
                <a:cubicBezTo>
                  <a:pt x="334010" y="153987"/>
                  <a:pt x="406083" y="100647"/>
                  <a:pt x="451485" y="78105"/>
                </a:cubicBezTo>
                <a:cubicBezTo>
                  <a:pt x="496887" y="55563"/>
                  <a:pt x="556260" y="41910"/>
                  <a:pt x="556260" y="41910"/>
                </a:cubicBezTo>
                <a:lnTo>
                  <a:pt x="683895" y="0"/>
                </a:lnTo>
                <a:lnTo>
                  <a:pt x="683895" y="0"/>
                </a:lnTo>
                <a:lnTo>
                  <a:pt x="6838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03A70B7C-C552-4CFA-AF97-3C821B9C6CA2}"/>
              </a:ext>
            </a:extLst>
          </p:cNvPr>
          <p:cNvSpPr/>
          <p:nvPr/>
        </p:nvSpPr>
        <p:spPr>
          <a:xfrm>
            <a:off x="6515100" y="2152650"/>
            <a:ext cx="13335" cy="93345"/>
          </a:xfrm>
          <a:custGeom>
            <a:avLst/>
            <a:gdLst>
              <a:gd name="connsiteX0" fmla="*/ 0 w 13335"/>
              <a:gd name="connsiteY0" fmla="*/ 93345 h 93345"/>
              <a:gd name="connsiteX1" fmla="*/ 13335 w 13335"/>
              <a:gd name="connsiteY1" fmla="*/ 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93345">
                <a:moveTo>
                  <a:pt x="0" y="93345"/>
                </a:moveTo>
                <a:lnTo>
                  <a:pt x="1333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A923FFBC-E334-4E3F-928A-9C90EA536A08}"/>
              </a:ext>
            </a:extLst>
          </p:cNvPr>
          <p:cNvSpPr/>
          <p:nvPr/>
        </p:nvSpPr>
        <p:spPr>
          <a:xfrm>
            <a:off x="6526530" y="1922839"/>
            <a:ext cx="1179195" cy="237431"/>
          </a:xfrm>
          <a:custGeom>
            <a:avLst/>
            <a:gdLst>
              <a:gd name="connsiteX0" fmla="*/ 0 w 1179195"/>
              <a:gd name="connsiteY0" fmla="*/ 237431 h 237431"/>
              <a:gd name="connsiteX1" fmla="*/ 102870 w 1179195"/>
              <a:gd name="connsiteY1" fmla="*/ 155516 h 237431"/>
              <a:gd name="connsiteX2" fmla="*/ 238125 w 1179195"/>
              <a:gd name="connsiteY2" fmla="*/ 111701 h 237431"/>
              <a:gd name="connsiteX3" fmla="*/ 430530 w 1179195"/>
              <a:gd name="connsiteY3" fmla="*/ 65981 h 237431"/>
              <a:gd name="connsiteX4" fmla="*/ 636270 w 1179195"/>
              <a:gd name="connsiteY4" fmla="*/ 27881 h 237431"/>
              <a:gd name="connsiteX5" fmla="*/ 742950 w 1179195"/>
              <a:gd name="connsiteY5" fmla="*/ 1211 h 237431"/>
              <a:gd name="connsiteX6" fmla="*/ 1026795 w 1179195"/>
              <a:gd name="connsiteY6" fmla="*/ 67886 h 237431"/>
              <a:gd name="connsiteX7" fmla="*/ 1179195 w 1179195"/>
              <a:gd name="connsiteY7" fmla="*/ 136466 h 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195" h="237431">
                <a:moveTo>
                  <a:pt x="0" y="237431"/>
                </a:moveTo>
                <a:cubicBezTo>
                  <a:pt x="31591" y="206951"/>
                  <a:pt x="63183" y="176471"/>
                  <a:pt x="102870" y="155516"/>
                </a:cubicBezTo>
                <a:cubicBezTo>
                  <a:pt x="142558" y="134561"/>
                  <a:pt x="183515" y="126623"/>
                  <a:pt x="238125" y="111701"/>
                </a:cubicBezTo>
                <a:cubicBezTo>
                  <a:pt x="292735" y="96779"/>
                  <a:pt x="364173" y="79951"/>
                  <a:pt x="430530" y="65981"/>
                </a:cubicBezTo>
                <a:cubicBezTo>
                  <a:pt x="496888" y="52011"/>
                  <a:pt x="584200" y="38676"/>
                  <a:pt x="636270" y="27881"/>
                </a:cubicBezTo>
                <a:cubicBezTo>
                  <a:pt x="688340" y="17086"/>
                  <a:pt x="677863" y="-5457"/>
                  <a:pt x="742950" y="1211"/>
                </a:cubicBezTo>
                <a:cubicBezTo>
                  <a:pt x="808038" y="7878"/>
                  <a:pt x="954088" y="45344"/>
                  <a:pt x="1026795" y="67886"/>
                </a:cubicBezTo>
                <a:cubicBezTo>
                  <a:pt x="1099502" y="90428"/>
                  <a:pt x="1139348" y="113447"/>
                  <a:pt x="1179195" y="136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799715B-B625-4E59-BE20-47F1A906FCDC}"/>
              </a:ext>
            </a:extLst>
          </p:cNvPr>
          <p:cNvSpPr/>
          <p:nvPr/>
        </p:nvSpPr>
        <p:spPr>
          <a:xfrm>
            <a:off x="6591331" y="1994251"/>
            <a:ext cx="1085819" cy="402239"/>
          </a:xfrm>
          <a:custGeom>
            <a:avLst/>
            <a:gdLst>
              <a:gd name="connsiteX0" fmla="*/ 36164 w 1085819"/>
              <a:gd name="connsiteY0" fmla="*/ 402239 h 402239"/>
              <a:gd name="connsiteX1" fmla="*/ 3779 w 1085819"/>
              <a:gd name="connsiteY1" fmla="*/ 276509 h 402239"/>
              <a:gd name="connsiteX2" fmla="*/ 15209 w 1085819"/>
              <a:gd name="connsiteY2" fmla="*/ 188879 h 402239"/>
              <a:gd name="connsiteX3" fmla="*/ 133319 w 1085819"/>
              <a:gd name="connsiteY3" fmla="*/ 122204 h 402239"/>
              <a:gd name="connsiteX4" fmla="*/ 285719 w 1085819"/>
              <a:gd name="connsiteY4" fmla="*/ 87914 h 402239"/>
              <a:gd name="connsiteX5" fmla="*/ 510509 w 1085819"/>
              <a:gd name="connsiteY5" fmla="*/ 36479 h 402239"/>
              <a:gd name="connsiteX6" fmla="*/ 674339 w 1085819"/>
              <a:gd name="connsiteY6" fmla="*/ 284 h 402239"/>
              <a:gd name="connsiteX7" fmla="*/ 819119 w 1085819"/>
              <a:gd name="connsiteY7" fmla="*/ 23144 h 402239"/>
              <a:gd name="connsiteX8" fmla="*/ 998189 w 1085819"/>
              <a:gd name="connsiteY8" fmla="*/ 84104 h 402239"/>
              <a:gd name="connsiteX9" fmla="*/ 1085819 w 1085819"/>
              <a:gd name="connsiteY9" fmla="*/ 127919 h 40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19" h="402239">
                <a:moveTo>
                  <a:pt x="36164" y="402239"/>
                </a:moveTo>
                <a:cubicBezTo>
                  <a:pt x="21717" y="357154"/>
                  <a:pt x="7271" y="312069"/>
                  <a:pt x="3779" y="276509"/>
                </a:cubicBezTo>
                <a:cubicBezTo>
                  <a:pt x="287" y="240949"/>
                  <a:pt x="-6381" y="214596"/>
                  <a:pt x="15209" y="188879"/>
                </a:cubicBezTo>
                <a:cubicBezTo>
                  <a:pt x="36799" y="163161"/>
                  <a:pt x="88234" y="139031"/>
                  <a:pt x="133319" y="122204"/>
                </a:cubicBezTo>
                <a:cubicBezTo>
                  <a:pt x="178404" y="105377"/>
                  <a:pt x="285719" y="87914"/>
                  <a:pt x="285719" y="87914"/>
                </a:cubicBezTo>
                <a:lnTo>
                  <a:pt x="510509" y="36479"/>
                </a:lnTo>
                <a:cubicBezTo>
                  <a:pt x="575279" y="21874"/>
                  <a:pt x="622904" y="2507"/>
                  <a:pt x="674339" y="284"/>
                </a:cubicBezTo>
                <a:cubicBezTo>
                  <a:pt x="725774" y="-1939"/>
                  <a:pt x="765144" y="9174"/>
                  <a:pt x="819119" y="23144"/>
                </a:cubicBezTo>
                <a:cubicBezTo>
                  <a:pt x="873094" y="37114"/>
                  <a:pt x="953739" y="66642"/>
                  <a:pt x="998189" y="84104"/>
                </a:cubicBezTo>
                <a:cubicBezTo>
                  <a:pt x="1042639" y="101566"/>
                  <a:pt x="1064229" y="114742"/>
                  <a:pt x="1085819" y="127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40478D3C-A790-4BA1-B81F-53AD6FC3B244}"/>
              </a:ext>
            </a:extLst>
          </p:cNvPr>
          <p:cNvSpPr/>
          <p:nvPr/>
        </p:nvSpPr>
        <p:spPr>
          <a:xfrm>
            <a:off x="5812155" y="2588895"/>
            <a:ext cx="720090" cy="207342"/>
          </a:xfrm>
          <a:custGeom>
            <a:avLst/>
            <a:gdLst>
              <a:gd name="connsiteX0" fmla="*/ 0 w 720090"/>
              <a:gd name="connsiteY0" fmla="*/ 133350 h 207342"/>
              <a:gd name="connsiteX1" fmla="*/ 140970 w 720090"/>
              <a:gd name="connsiteY1" fmla="*/ 194310 h 207342"/>
              <a:gd name="connsiteX2" fmla="*/ 224790 w 720090"/>
              <a:gd name="connsiteY2" fmla="*/ 188595 h 207342"/>
              <a:gd name="connsiteX3" fmla="*/ 720090 w 720090"/>
              <a:gd name="connsiteY3" fmla="*/ 0 h 2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207342">
                <a:moveTo>
                  <a:pt x="0" y="133350"/>
                </a:moveTo>
                <a:cubicBezTo>
                  <a:pt x="51752" y="159226"/>
                  <a:pt x="103505" y="185103"/>
                  <a:pt x="140970" y="194310"/>
                </a:cubicBezTo>
                <a:cubicBezTo>
                  <a:pt x="178435" y="203517"/>
                  <a:pt x="128270" y="220980"/>
                  <a:pt x="224790" y="188595"/>
                </a:cubicBezTo>
                <a:cubicBezTo>
                  <a:pt x="321310" y="156210"/>
                  <a:pt x="520700" y="78105"/>
                  <a:pt x="720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F17DF5D-288F-4DDC-A887-0D28B459CECF}"/>
              </a:ext>
            </a:extLst>
          </p:cNvPr>
          <p:cNvSpPr/>
          <p:nvPr/>
        </p:nvSpPr>
        <p:spPr>
          <a:xfrm>
            <a:off x="6528435" y="2316480"/>
            <a:ext cx="36554" cy="276225"/>
          </a:xfrm>
          <a:custGeom>
            <a:avLst/>
            <a:gdLst>
              <a:gd name="connsiteX0" fmla="*/ 0 w 36554"/>
              <a:gd name="connsiteY0" fmla="*/ 0 h 276225"/>
              <a:gd name="connsiteX1" fmla="*/ 30480 w 36554"/>
              <a:gd name="connsiteY1" fmla="*/ 83820 h 276225"/>
              <a:gd name="connsiteX2" fmla="*/ 36195 w 36554"/>
              <a:gd name="connsiteY2" fmla="*/ 127635 h 276225"/>
              <a:gd name="connsiteX3" fmla="*/ 24765 w 36554"/>
              <a:gd name="connsiteY3" fmla="*/ 194310 h 276225"/>
              <a:gd name="connsiteX4" fmla="*/ 5715 w 36554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4" h="276225">
                <a:moveTo>
                  <a:pt x="0" y="0"/>
                </a:moveTo>
                <a:cubicBezTo>
                  <a:pt x="12223" y="31273"/>
                  <a:pt x="24447" y="62547"/>
                  <a:pt x="30480" y="83820"/>
                </a:cubicBezTo>
                <a:cubicBezTo>
                  <a:pt x="36513" y="105093"/>
                  <a:pt x="37148" y="109220"/>
                  <a:pt x="36195" y="127635"/>
                </a:cubicBezTo>
                <a:cubicBezTo>
                  <a:pt x="35243" y="146050"/>
                  <a:pt x="29845" y="169545"/>
                  <a:pt x="24765" y="194310"/>
                </a:cubicBezTo>
                <a:cubicBezTo>
                  <a:pt x="19685" y="219075"/>
                  <a:pt x="12700" y="247650"/>
                  <a:pt x="5715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8135D766-B531-4E49-BD8A-5F83826F081B}"/>
              </a:ext>
            </a:extLst>
          </p:cNvPr>
          <p:cNvSpPr/>
          <p:nvPr/>
        </p:nvSpPr>
        <p:spPr>
          <a:xfrm>
            <a:off x="6606540" y="2447925"/>
            <a:ext cx="30480" cy="165735"/>
          </a:xfrm>
          <a:custGeom>
            <a:avLst/>
            <a:gdLst>
              <a:gd name="connsiteX0" fmla="*/ 30480 w 30480"/>
              <a:gd name="connsiteY0" fmla="*/ 0 h 165735"/>
              <a:gd name="connsiteX1" fmla="*/ 0 w 30480"/>
              <a:gd name="connsiteY1" fmla="*/ 165735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65735">
                <a:moveTo>
                  <a:pt x="30480" y="0"/>
                </a:moveTo>
                <a:lnTo>
                  <a:pt x="0" y="1657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A7C89A20-E835-467C-9A38-7CDF778BE97E}"/>
              </a:ext>
            </a:extLst>
          </p:cNvPr>
          <p:cNvSpPr/>
          <p:nvPr/>
        </p:nvSpPr>
        <p:spPr>
          <a:xfrm>
            <a:off x="5730240" y="2606040"/>
            <a:ext cx="871170" cy="250903"/>
          </a:xfrm>
          <a:custGeom>
            <a:avLst/>
            <a:gdLst>
              <a:gd name="connsiteX0" fmla="*/ 0 w 871170"/>
              <a:gd name="connsiteY0" fmla="*/ 156210 h 250903"/>
              <a:gd name="connsiteX1" fmla="*/ 222885 w 871170"/>
              <a:gd name="connsiteY1" fmla="*/ 245745 h 250903"/>
              <a:gd name="connsiteX2" fmla="*/ 361950 w 871170"/>
              <a:gd name="connsiteY2" fmla="*/ 228600 h 250903"/>
              <a:gd name="connsiteX3" fmla="*/ 600075 w 871170"/>
              <a:gd name="connsiteY3" fmla="*/ 133350 h 250903"/>
              <a:gd name="connsiteX4" fmla="*/ 828675 w 871170"/>
              <a:gd name="connsiteY4" fmla="*/ 45720 h 250903"/>
              <a:gd name="connsiteX5" fmla="*/ 870585 w 871170"/>
              <a:gd name="connsiteY5" fmla="*/ 0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70" h="250903">
                <a:moveTo>
                  <a:pt x="0" y="156210"/>
                </a:moveTo>
                <a:cubicBezTo>
                  <a:pt x="81280" y="194945"/>
                  <a:pt x="162560" y="233680"/>
                  <a:pt x="222885" y="245745"/>
                </a:cubicBezTo>
                <a:cubicBezTo>
                  <a:pt x="283210" y="257810"/>
                  <a:pt x="299085" y="247332"/>
                  <a:pt x="361950" y="228600"/>
                </a:cubicBezTo>
                <a:cubicBezTo>
                  <a:pt x="424815" y="209868"/>
                  <a:pt x="600075" y="133350"/>
                  <a:pt x="600075" y="133350"/>
                </a:cubicBezTo>
                <a:cubicBezTo>
                  <a:pt x="677862" y="102870"/>
                  <a:pt x="783590" y="67945"/>
                  <a:pt x="828675" y="45720"/>
                </a:cubicBezTo>
                <a:cubicBezTo>
                  <a:pt x="873760" y="23495"/>
                  <a:pt x="872172" y="11747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F5E29869-34DB-43AC-987D-CD3A1632B07F}"/>
              </a:ext>
            </a:extLst>
          </p:cNvPr>
          <p:cNvSpPr/>
          <p:nvPr/>
        </p:nvSpPr>
        <p:spPr>
          <a:xfrm>
            <a:off x="7705725" y="2026920"/>
            <a:ext cx="321945" cy="26670"/>
          </a:xfrm>
          <a:custGeom>
            <a:avLst/>
            <a:gdLst>
              <a:gd name="connsiteX0" fmla="*/ 0 w 321945"/>
              <a:gd name="connsiteY0" fmla="*/ 26670 h 26670"/>
              <a:gd name="connsiteX1" fmla="*/ 182880 w 321945"/>
              <a:gd name="connsiteY1" fmla="*/ 11430 h 26670"/>
              <a:gd name="connsiteX2" fmla="*/ 321945 w 321945"/>
              <a:gd name="connsiteY2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" h="26670">
                <a:moveTo>
                  <a:pt x="0" y="26670"/>
                </a:moveTo>
                <a:lnTo>
                  <a:pt x="182880" y="11430"/>
                </a:lnTo>
                <a:lnTo>
                  <a:pt x="3219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9D4BE194-1370-4422-951B-D243B723A56F}"/>
              </a:ext>
            </a:extLst>
          </p:cNvPr>
          <p:cNvSpPr/>
          <p:nvPr/>
        </p:nvSpPr>
        <p:spPr>
          <a:xfrm>
            <a:off x="7585710" y="2120265"/>
            <a:ext cx="85725" cy="236220"/>
          </a:xfrm>
          <a:custGeom>
            <a:avLst/>
            <a:gdLst>
              <a:gd name="connsiteX0" fmla="*/ 85725 w 85725"/>
              <a:gd name="connsiteY0" fmla="*/ 0 h 236220"/>
              <a:gd name="connsiteX1" fmla="*/ 0 w 85725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36220">
                <a:moveTo>
                  <a:pt x="85725" y="0"/>
                </a:moveTo>
                <a:lnTo>
                  <a:pt x="0" y="2362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AA050F57-B145-4A22-B71C-A45A806B65E2}"/>
              </a:ext>
            </a:extLst>
          </p:cNvPr>
          <p:cNvSpPr/>
          <p:nvPr/>
        </p:nvSpPr>
        <p:spPr>
          <a:xfrm>
            <a:off x="7501890" y="2402205"/>
            <a:ext cx="62865" cy="188595"/>
          </a:xfrm>
          <a:custGeom>
            <a:avLst/>
            <a:gdLst>
              <a:gd name="connsiteX0" fmla="*/ 62865 w 62865"/>
              <a:gd name="connsiteY0" fmla="*/ 0 h 188595"/>
              <a:gd name="connsiteX1" fmla="*/ 0 w 62865"/>
              <a:gd name="connsiteY1" fmla="*/ 188595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188595">
                <a:moveTo>
                  <a:pt x="62865" y="0"/>
                </a:moveTo>
                <a:lnTo>
                  <a:pt x="0" y="1885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5487AD6F-5BCE-4456-8ECC-4F6477D5132A}"/>
              </a:ext>
            </a:extLst>
          </p:cNvPr>
          <p:cNvSpPr/>
          <p:nvPr/>
        </p:nvSpPr>
        <p:spPr>
          <a:xfrm>
            <a:off x="6190700" y="2646045"/>
            <a:ext cx="1294045" cy="733425"/>
          </a:xfrm>
          <a:custGeom>
            <a:avLst/>
            <a:gdLst>
              <a:gd name="connsiteX0" fmla="*/ 1294045 w 1294045"/>
              <a:gd name="connsiteY0" fmla="*/ 0 h 733425"/>
              <a:gd name="connsiteX1" fmla="*/ 1198795 w 1294045"/>
              <a:gd name="connsiteY1" fmla="*/ 270510 h 733425"/>
              <a:gd name="connsiteX2" fmla="*/ 1193080 w 1294045"/>
              <a:gd name="connsiteY2" fmla="*/ 302895 h 733425"/>
              <a:gd name="connsiteX3" fmla="*/ 1179745 w 1294045"/>
              <a:gd name="connsiteY3" fmla="*/ 314325 h 733425"/>
              <a:gd name="connsiteX4" fmla="*/ 1162600 w 1294045"/>
              <a:gd name="connsiteY4" fmla="*/ 340995 h 733425"/>
              <a:gd name="connsiteX5" fmla="*/ 1145455 w 1294045"/>
              <a:gd name="connsiteY5" fmla="*/ 361950 h 733425"/>
              <a:gd name="connsiteX6" fmla="*/ 1107355 w 1294045"/>
              <a:gd name="connsiteY6" fmla="*/ 365760 h 733425"/>
              <a:gd name="connsiteX7" fmla="*/ 1065445 w 1294045"/>
              <a:gd name="connsiteY7" fmla="*/ 367665 h 733425"/>
              <a:gd name="connsiteX8" fmla="*/ 993055 w 1294045"/>
              <a:gd name="connsiteY8" fmla="*/ 346710 h 733425"/>
              <a:gd name="connsiteX9" fmla="*/ 913045 w 1294045"/>
              <a:gd name="connsiteY9" fmla="*/ 325755 h 733425"/>
              <a:gd name="connsiteX10" fmla="*/ 852085 w 1294045"/>
              <a:gd name="connsiteY10" fmla="*/ 308610 h 733425"/>
              <a:gd name="connsiteX11" fmla="*/ 806365 w 1294045"/>
              <a:gd name="connsiteY11" fmla="*/ 302895 h 733425"/>
              <a:gd name="connsiteX12" fmla="*/ 659680 w 1294045"/>
              <a:gd name="connsiteY12" fmla="*/ 312420 h 733425"/>
              <a:gd name="connsiteX13" fmla="*/ 455845 w 1294045"/>
              <a:gd name="connsiteY13" fmla="*/ 333375 h 733425"/>
              <a:gd name="connsiteX14" fmla="*/ 322495 w 1294045"/>
              <a:gd name="connsiteY14" fmla="*/ 339090 h 733425"/>
              <a:gd name="connsiteX15" fmla="*/ 141520 w 1294045"/>
              <a:gd name="connsiteY15" fmla="*/ 358140 h 733425"/>
              <a:gd name="connsiteX16" fmla="*/ 86275 w 1294045"/>
              <a:gd name="connsiteY16" fmla="*/ 388620 h 733425"/>
              <a:gd name="connsiteX17" fmla="*/ 36745 w 1294045"/>
              <a:gd name="connsiteY17" fmla="*/ 441960 h 733425"/>
              <a:gd name="connsiteX18" fmla="*/ 8170 w 1294045"/>
              <a:gd name="connsiteY18" fmla="*/ 491490 h 733425"/>
              <a:gd name="connsiteX19" fmla="*/ 2455 w 1294045"/>
              <a:gd name="connsiteY19" fmla="*/ 523875 h 733425"/>
              <a:gd name="connsiteX20" fmla="*/ 550 w 1294045"/>
              <a:gd name="connsiteY20" fmla="*/ 556260 h 733425"/>
              <a:gd name="connsiteX21" fmla="*/ 11980 w 1294045"/>
              <a:gd name="connsiteY2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4045" h="733425">
                <a:moveTo>
                  <a:pt x="1294045" y="0"/>
                </a:moveTo>
                <a:cubicBezTo>
                  <a:pt x="1254833" y="110014"/>
                  <a:pt x="1215622" y="220028"/>
                  <a:pt x="1198795" y="270510"/>
                </a:cubicBezTo>
                <a:cubicBezTo>
                  <a:pt x="1181967" y="320993"/>
                  <a:pt x="1196255" y="295593"/>
                  <a:pt x="1193080" y="302895"/>
                </a:cubicBezTo>
                <a:cubicBezTo>
                  <a:pt x="1189905" y="310198"/>
                  <a:pt x="1184825" y="307975"/>
                  <a:pt x="1179745" y="314325"/>
                </a:cubicBezTo>
                <a:cubicBezTo>
                  <a:pt x="1174665" y="320675"/>
                  <a:pt x="1168315" y="333058"/>
                  <a:pt x="1162600" y="340995"/>
                </a:cubicBezTo>
                <a:cubicBezTo>
                  <a:pt x="1156885" y="348933"/>
                  <a:pt x="1154662" y="357823"/>
                  <a:pt x="1145455" y="361950"/>
                </a:cubicBezTo>
                <a:cubicBezTo>
                  <a:pt x="1136247" y="366078"/>
                  <a:pt x="1120690" y="364808"/>
                  <a:pt x="1107355" y="365760"/>
                </a:cubicBezTo>
                <a:cubicBezTo>
                  <a:pt x="1094020" y="366712"/>
                  <a:pt x="1084495" y="370840"/>
                  <a:pt x="1065445" y="367665"/>
                </a:cubicBezTo>
                <a:cubicBezTo>
                  <a:pt x="1046395" y="364490"/>
                  <a:pt x="1018455" y="353695"/>
                  <a:pt x="993055" y="346710"/>
                </a:cubicBezTo>
                <a:cubicBezTo>
                  <a:pt x="967655" y="339725"/>
                  <a:pt x="936540" y="332105"/>
                  <a:pt x="913045" y="325755"/>
                </a:cubicBezTo>
                <a:cubicBezTo>
                  <a:pt x="889550" y="319405"/>
                  <a:pt x="869865" y="312420"/>
                  <a:pt x="852085" y="308610"/>
                </a:cubicBezTo>
                <a:cubicBezTo>
                  <a:pt x="834305" y="304800"/>
                  <a:pt x="838432" y="302260"/>
                  <a:pt x="806365" y="302895"/>
                </a:cubicBezTo>
                <a:cubicBezTo>
                  <a:pt x="774298" y="303530"/>
                  <a:pt x="718100" y="307340"/>
                  <a:pt x="659680" y="312420"/>
                </a:cubicBezTo>
                <a:cubicBezTo>
                  <a:pt x="601260" y="317500"/>
                  <a:pt x="512042" y="328930"/>
                  <a:pt x="455845" y="333375"/>
                </a:cubicBezTo>
                <a:cubicBezTo>
                  <a:pt x="399648" y="337820"/>
                  <a:pt x="374882" y="334963"/>
                  <a:pt x="322495" y="339090"/>
                </a:cubicBezTo>
                <a:cubicBezTo>
                  <a:pt x="270108" y="343217"/>
                  <a:pt x="180890" y="349885"/>
                  <a:pt x="141520" y="358140"/>
                </a:cubicBezTo>
                <a:cubicBezTo>
                  <a:pt x="102150" y="366395"/>
                  <a:pt x="103737" y="374650"/>
                  <a:pt x="86275" y="388620"/>
                </a:cubicBezTo>
                <a:cubicBezTo>
                  <a:pt x="68812" y="402590"/>
                  <a:pt x="49762" y="424815"/>
                  <a:pt x="36745" y="441960"/>
                </a:cubicBezTo>
                <a:cubicBezTo>
                  <a:pt x="23728" y="459105"/>
                  <a:pt x="13885" y="477838"/>
                  <a:pt x="8170" y="491490"/>
                </a:cubicBezTo>
                <a:cubicBezTo>
                  <a:pt x="2455" y="505142"/>
                  <a:pt x="3725" y="513080"/>
                  <a:pt x="2455" y="523875"/>
                </a:cubicBezTo>
                <a:cubicBezTo>
                  <a:pt x="1185" y="534670"/>
                  <a:pt x="-1038" y="521335"/>
                  <a:pt x="550" y="556260"/>
                </a:cubicBezTo>
                <a:cubicBezTo>
                  <a:pt x="2138" y="591185"/>
                  <a:pt x="7059" y="662305"/>
                  <a:pt x="1198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4FFED543-1562-4F32-8022-90C7B02D1F71}"/>
              </a:ext>
            </a:extLst>
          </p:cNvPr>
          <p:cNvSpPr/>
          <p:nvPr/>
        </p:nvSpPr>
        <p:spPr>
          <a:xfrm>
            <a:off x="7746320" y="2103189"/>
            <a:ext cx="257175" cy="26670"/>
          </a:xfrm>
          <a:custGeom>
            <a:avLst/>
            <a:gdLst>
              <a:gd name="connsiteX0" fmla="*/ 0 w 257175"/>
              <a:gd name="connsiteY0" fmla="*/ 26670 h 26670"/>
              <a:gd name="connsiteX1" fmla="*/ 257175 w 25717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6670">
                <a:moveTo>
                  <a:pt x="0" y="26670"/>
                </a:moveTo>
                <a:lnTo>
                  <a:pt x="2571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60F06463-F5D0-472D-B232-459FA6A87002}"/>
              </a:ext>
            </a:extLst>
          </p:cNvPr>
          <p:cNvSpPr/>
          <p:nvPr/>
        </p:nvSpPr>
        <p:spPr>
          <a:xfrm>
            <a:off x="7696200" y="2124075"/>
            <a:ext cx="47625" cy="139065"/>
          </a:xfrm>
          <a:custGeom>
            <a:avLst/>
            <a:gdLst>
              <a:gd name="connsiteX0" fmla="*/ 47625 w 47625"/>
              <a:gd name="connsiteY0" fmla="*/ 0 h 139065"/>
              <a:gd name="connsiteX1" fmla="*/ 0 w 47625"/>
              <a:gd name="connsiteY1" fmla="*/ 139065 h 1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39065">
                <a:moveTo>
                  <a:pt x="47625" y="0"/>
                </a:moveTo>
                <a:lnTo>
                  <a:pt x="0" y="1390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6D4D3142-903A-42A9-B889-134E473E704C}"/>
              </a:ext>
            </a:extLst>
          </p:cNvPr>
          <p:cNvSpPr/>
          <p:nvPr/>
        </p:nvSpPr>
        <p:spPr>
          <a:xfrm>
            <a:off x="7604760" y="2314575"/>
            <a:ext cx="72390" cy="205740"/>
          </a:xfrm>
          <a:custGeom>
            <a:avLst/>
            <a:gdLst>
              <a:gd name="connsiteX0" fmla="*/ 72390 w 72390"/>
              <a:gd name="connsiteY0" fmla="*/ 0 h 205740"/>
              <a:gd name="connsiteX1" fmla="*/ 0 w 7239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" h="205740">
                <a:moveTo>
                  <a:pt x="72390" y="0"/>
                </a:moveTo>
                <a:lnTo>
                  <a:pt x="0" y="2057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A2E35DD-A8B9-4ADD-B7B4-2CBC86CAD980}"/>
              </a:ext>
            </a:extLst>
          </p:cNvPr>
          <p:cNvSpPr/>
          <p:nvPr/>
        </p:nvSpPr>
        <p:spPr>
          <a:xfrm>
            <a:off x="7606665" y="2512695"/>
            <a:ext cx="106680" cy="97155"/>
          </a:xfrm>
          <a:custGeom>
            <a:avLst/>
            <a:gdLst>
              <a:gd name="connsiteX0" fmla="*/ 0 w 106680"/>
              <a:gd name="connsiteY0" fmla="*/ 0 h 97155"/>
              <a:gd name="connsiteX1" fmla="*/ 106680 w 106680"/>
              <a:gd name="connsiteY1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97155">
                <a:moveTo>
                  <a:pt x="0" y="0"/>
                </a:moveTo>
                <a:lnTo>
                  <a:pt x="106680" y="971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01F6559-761F-484C-B4F6-9B51AC2A185C}"/>
              </a:ext>
            </a:extLst>
          </p:cNvPr>
          <p:cNvSpPr/>
          <p:nvPr/>
        </p:nvSpPr>
        <p:spPr>
          <a:xfrm>
            <a:off x="7585710" y="2586990"/>
            <a:ext cx="102870" cy="80010"/>
          </a:xfrm>
          <a:custGeom>
            <a:avLst/>
            <a:gdLst>
              <a:gd name="connsiteX0" fmla="*/ 0 w 102870"/>
              <a:gd name="connsiteY0" fmla="*/ 0 h 80010"/>
              <a:gd name="connsiteX1" fmla="*/ 102870 w 102870"/>
              <a:gd name="connsiteY1" fmla="*/ 8001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" h="80010">
                <a:moveTo>
                  <a:pt x="0" y="0"/>
                </a:moveTo>
                <a:lnTo>
                  <a:pt x="102870" y="800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7C80AFB0-D06F-4753-BA07-F8B6B158B7AB}"/>
              </a:ext>
            </a:extLst>
          </p:cNvPr>
          <p:cNvSpPr/>
          <p:nvPr/>
        </p:nvSpPr>
        <p:spPr>
          <a:xfrm>
            <a:off x="7492365" y="2579370"/>
            <a:ext cx="89535" cy="260985"/>
          </a:xfrm>
          <a:custGeom>
            <a:avLst/>
            <a:gdLst>
              <a:gd name="connsiteX0" fmla="*/ 89535 w 89535"/>
              <a:gd name="connsiteY0" fmla="*/ 0 h 260985"/>
              <a:gd name="connsiteX1" fmla="*/ 0 w 89535"/>
              <a:gd name="connsiteY1" fmla="*/ 260985 h 2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" h="260985">
                <a:moveTo>
                  <a:pt x="89535" y="0"/>
                </a:moveTo>
                <a:lnTo>
                  <a:pt x="0" y="2609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DEA3640A-AFD7-482E-AC03-3A028FAF13A1}"/>
              </a:ext>
            </a:extLst>
          </p:cNvPr>
          <p:cNvSpPr/>
          <p:nvPr/>
        </p:nvSpPr>
        <p:spPr>
          <a:xfrm>
            <a:off x="6951345" y="2834640"/>
            <a:ext cx="544830" cy="245745"/>
          </a:xfrm>
          <a:custGeom>
            <a:avLst/>
            <a:gdLst>
              <a:gd name="connsiteX0" fmla="*/ 544830 w 544830"/>
              <a:gd name="connsiteY0" fmla="*/ 0 h 245745"/>
              <a:gd name="connsiteX1" fmla="*/ 497205 w 544830"/>
              <a:gd name="connsiteY1" fmla="*/ 137160 h 245745"/>
              <a:gd name="connsiteX2" fmla="*/ 487680 w 544830"/>
              <a:gd name="connsiteY2" fmla="*/ 165735 h 245745"/>
              <a:gd name="connsiteX3" fmla="*/ 476250 w 544830"/>
              <a:gd name="connsiteY3" fmla="*/ 190500 h 245745"/>
              <a:gd name="connsiteX4" fmla="*/ 470535 w 544830"/>
              <a:gd name="connsiteY4" fmla="*/ 198120 h 245745"/>
              <a:gd name="connsiteX5" fmla="*/ 459105 w 544830"/>
              <a:gd name="connsiteY5" fmla="*/ 209550 h 245745"/>
              <a:gd name="connsiteX6" fmla="*/ 440055 w 544830"/>
              <a:gd name="connsiteY6" fmla="*/ 226695 h 245745"/>
              <a:gd name="connsiteX7" fmla="*/ 407670 w 544830"/>
              <a:gd name="connsiteY7" fmla="*/ 232410 h 245745"/>
              <a:gd name="connsiteX8" fmla="*/ 386715 w 544830"/>
              <a:gd name="connsiteY8" fmla="*/ 236220 h 245745"/>
              <a:gd name="connsiteX9" fmla="*/ 356235 w 544830"/>
              <a:gd name="connsiteY9" fmla="*/ 241935 h 245745"/>
              <a:gd name="connsiteX10" fmla="*/ 325755 w 544830"/>
              <a:gd name="connsiteY10" fmla="*/ 245745 h 245745"/>
              <a:gd name="connsiteX11" fmla="*/ 302895 w 544830"/>
              <a:gd name="connsiteY11" fmla="*/ 241935 h 245745"/>
              <a:gd name="connsiteX12" fmla="*/ 266700 w 544830"/>
              <a:gd name="connsiteY12" fmla="*/ 238125 h 245745"/>
              <a:gd name="connsiteX13" fmla="*/ 213360 w 544830"/>
              <a:gd name="connsiteY13" fmla="*/ 224790 h 245745"/>
              <a:gd name="connsiteX14" fmla="*/ 140970 w 544830"/>
              <a:gd name="connsiteY14" fmla="*/ 209550 h 245745"/>
              <a:gd name="connsiteX15" fmla="*/ 66675 w 544830"/>
              <a:gd name="connsiteY15" fmla="*/ 184785 h 245745"/>
              <a:gd name="connsiteX16" fmla="*/ 20955 w 544830"/>
              <a:gd name="connsiteY16" fmla="*/ 180975 h 245745"/>
              <a:gd name="connsiteX17" fmla="*/ 0 w 544830"/>
              <a:gd name="connsiteY17" fmla="*/ 180975 h 2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830" h="245745">
                <a:moveTo>
                  <a:pt x="544830" y="0"/>
                </a:moveTo>
                <a:lnTo>
                  <a:pt x="497205" y="137160"/>
                </a:lnTo>
                <a:cubicBezTo>
                  <a:pt x="487680" y="164782"/>
                  <a:pt x="491172" y="156845"/>
                  <a:pt x="487680" y="165735"/>
                </a:cubicBezTo>
                <a:cubicBezTo>
                  <a:pt x="484188" y="174625"/>
                  <a:pt x="479107" y="185103"/>
                  <a:pt x="476250" y="190500"/>
                </a:cubicBezTo>
                <a:cubicBezTo>
                  <a:pt x="473392" y="195898"/>
                  <a:pt x="473392" y="194945"/>
                  <a:pt x="470535" y="198120"/>
                </a:cubicBezTo>
                <a:cubicBezTo>
                  <a:pt x="467678" y="201295"/>
                  <a:pt x="464185" y="204788"/>
                  <a:pt x="459105" y="209550"/>
                </a:cubicBezTo>
                <a:cubicBezTo>
                  <a:pt x="454025" y="214313"/>
                  <a:pt x="448627" y="222885"/>
                  <a:pt x="440055" y="226695"/>
                </a:cubicBezTo>
                <a:cubicBezTo>
                  <a:pt x="431482" y="230505"/>
                  <a:pt x="407670" y="232410"/>
                  <a:pt x="407670" y="232410"/>
                </a:cubicBezTo>
                <a:lnTo>
                  <a:pt x="386715" y="236220"/>
                </a:lnTo>
                <a:cubicBezTo>
                  <a:pt x="378143" y="237807"/>
                  <a:pt x="366395" y="240348"/>
                  <a:pt x="356235" y="241935"/>
                </a:cubicBezTo>
                <a:cubicBezTo>
                  <a:pt x="346075" y="243522"/>
                  <a:pt x="334645" y="245745"/>
                  <a:pt x="325755" y="245745"/>
                </a:cubicBezTo>
                <a:cubicBezTo>
                  <a:pt x="316865" y="245745"/>
                  <a:pt x="312737" y="243205"/>
                  <a:pt x="302895" y="241935"/>
                </a:cubicBezTo>
                <a:cubicBezTo>
                  <a:pt x="293053" y="240665"/>
                  <a:pt x="281622" y="240982"/>
                  <a:pt x="266700" y="238125"/>
                </a:cubicBezTo>
                <a:cubicBezTo>
                  <a:pt x="251778" y="235268"/>
                  <a:pt x="234315" y="229552"/>
                  <a:pt x="213360" y="224790"/>
                </a:cubicBezTo>
                <a:cubicBezTo>
                  <a:pt x="192405" y="220028"/>
                  <a:pt x="165417" y="216217"/>
                  <a:pt x="140970" y="209550"/>
                </a:cubicBezTo>
                <a:cubicBezTo>
                  <a:pt x="116523" y="202883"/>
                  <a:pt x="86678" y="189548"/>
                  <a:pt x="66675" y="184785"/>
                </a:cubicBezTo>
                <a:cubicBezTo>
                  <a:pt x="46672" y="180022"/>
                  <a:pt x="32067" y="181610"/>
                  <a:pt x="20955" y="180975"/>
                </a:cubicBezTo>
                <a:cubicBezTo>
                  <a:pt x="9843" y="180340"/>
                  <a:pt x="4921" y="180657"/>
                  <a:pt x="0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338F2F3A-B08B-4C1E-9EAE-6A5EE1DE7122}"/>
              </a:ext>
            </a:extLst>
          </p:cNvPr>
          <p:cNvSpPr/>
          <p:nvPr/>
        </p:nvSpPr>
        <p:spPr>
          <a:xfrm>
            <a:off x="6953250" y="3015615"/>
            <a:ext cx="81915" cy="200025"/>
          </a:xfrm>
          <a:custGeom>
            <a:avLst/>
            <a:gdLst>
              <a:gd name="connsiteX0" fmla="*/ 0 w 81915"/>
              <a:gd name="connsiteY0" fmla="*/ 0 h 200025"/>
              <a:gd name="connsiteX1" fmla="*/ 81915 w 8191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" h="200025">
                <a:moveTo>
                  <a:pt x="0" y="0"/>
                </a:moveTo>
                <a:lnTo>
                  <a:pt x="8191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71B7C92-6734-4DAB-88EF-20489DE6255B}"/>
              </a:ext>
            </a:extLst>
          </p:cNvPr>
          <p:cNvSpPr/>
          <p:nvPr/>
        </p:nvSpPr>
        <p:spPr>
          <a:xfrm>
            <a:off x="6875145" y="3030855"/>
            <a:ext cx="91440" cy="215265"/>
          </a:xfrm>
          <a:custGeom>
            <a:avLst/>
            <a:gdLst>
              <a:gd name="connsiteX0" fmla="*/ 0 w 91440"/>
              <a:gd name="connsiteY0" fmla="*/ 0 h 215265"/>
              <a:gd name="connsiteX1" fmla="*/ 91440 w 91440"/>
              <a:gd name="connsiteY1" fmla="*/ 215265 h 21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215265">
                <a:moveTo>
                  <a:pt x="0" y="0"/>
                </a:moveTo>
                <a:lnTo>
                  <a:pt x="91440" y="2152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736709A9-E938-4C36-A674-CE05C19AE679}"/>
              </a:ext>
            </a:extLst>
          </p:cNvPr>
          <p:cNvSpPr/>
          <p:nvPr/>
        </p:nvSpPr>
        <p:spPr>
          <a:xfrm>
            <a:off x="7038975" y="3019425"/>
            <a:ext cx="489585" cy="190500"/>
          </a:xfrm>
          <a:custGeom>
            <a:avLst/>
            <a:gdLst>
              <a:gd name="connsiteX0" fmla="*/ 0 w 489585"/>
              <a:gd name="connsiteY0" fmla="*/ 190500 h 190500"/>
              <a:gd name="connsiteX1" fmla="*/ 489585 w 48958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9585" h="190500">
                <a:moveTo>
                  <a:pt x="0" y="190500"/>
                </a:moveTo>
                <a:lnTo>
                  <a:pt x="48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4BE3F076-A1B8-421D-9D89-0DB88BEAB7B6}"/>
              </a:ext>
            </a:extLst>
          </p:cNvPr>
          <p:cNvSpPr/>
          <p:nvPr/>
        </p:nvSpPr>
        <p:spPr>
          <a:xfrm>
            <a:off x="7528560" y="2847368"/>
            <a:ext cx="486579" cy="173962"/>
          </a:xfrm>
          <a:custGeom>
            <a:avLst/>
            <a:gdLst>
              <a:gd name="connsiteX0" fmla="*/ 0 w 486579"/>
              <a:gd name="connsiteY0" fmla="*/ 173962 h 173962"/>
              <a:gd name="connsiteX1" fmla="*/ 409575 w 486579"/>
              <a:gd name="connsiteY1" fmla="*/ 17752 h 173962"/>
              <a:gd name="connsiteX2" fmla="*/ 485775 w 486579"/>
              <a:gd name="connsiteY2" fmla="*/ 10132 h 1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579" h="173962">
                <a:moveTo>
                  <a:pt x="0" y="173962"/>
                </a:moveTo>
                <a:cubicBezTo>
                  <a:pt x="164306" y="109509"/>
                  <a:pt x="328613" y="45057"/>
                  <a:pt x="409575" y="17752"/>
                </a:cubicBezTo>
                <a:cubicBezTo>
                  <a:pt x="490537" y="-9553"/>
                  <a:pt x="488156" y="289"/>
                  <a:pt x="485775" y="10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26E6608B-7551-419A-A8D6-4E710D798CD3}"/>
              </a:ext>
            </a:extLst>
          </p:cNvPr>
          <p:cNvSpPr/>
          <p:nvPr/>
        </p:nvSpPr>
        <p:spPr>
          <a:xfrm>
            <a:off x="6368001" y="2933700"/>
            <a:ext cx="1600614" cy="507085"/>
          </a:xfrm>
          <a:custGeom>
            <a:avLst/>
            <a:gdLst>
              <a:gd name="connsiteX0" fmla="*/ 1600614 w 1600614"/>
              <a:gd name="connsiteY0" fmla="*/ 0 h 507085"/>
              <a:gd name="connsiteX1" fmla="*/ 1141509 w 1600614"/>
              <a:gd name="connsiteY1" fmla="*/ 160020 h 507085"/>
              <a:gd name="connsiteX2" fmla="*/ 733839 w 1600614"/>
              <a:gd name="connsiteY2" fmla="*/ 314325 h 507085"/>
              <a:gd name="connsiteX3" fmla="*/ 392844 w 1600614"/>
              <a:gd name="connsiteY3" fmla="*/ 453390 h 507085"/>
              <a:gd name="connsiteX4" fmla="*/ 215679 w 1600614"/>
              <a:gd name="connsiteY4" fmla="*/ 506730 h 507085"/>
              <a:gd name="connsiteX5" fmla="*/ 21369 w 1600614"/>
              <a:gd name="connsiteY5" fmla="*/ 476250 h 507085"/>
              <a:gd name="connsiteX6" fmla="*/ 13749 w 1600614"/>
              <a:gd name="connsiteY6" fmla="*/ 468630 h 5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614" h="507085">
                <a:moveTo>
                  <a:pt x="1600614" y="0"/>
                </a:moveTo>
                <a:lnTo>
                  <a:pt x="1141509" y="160020"/>
                </a:lnTo>
                <a:cubicBezTo>
                  <a:pt x="997047" y="212407"/>
                  <a:pt x="858616" y="265430"/>
                  <a:pt x="733839" y="314325"/>
                </a:cubicBezTo>
                <a:cubicBezTo>
                  <a:pt x="609062" y="363220"/>
                  <a:pt x="479204" y="421323"/>
                  <a:pt x="392844" y="453390"/>
                </a:cubicBezTo>
                <a:cubicBezTo>
                  <a:pt x="306484" y="485457"/>
                  <a:pt x="277591" y="502920"/>
                  <a:pt x="215679" y="506730"/>
                </a:cubicBezTo>
                <a:cubicBezTo>
                  <a:pt x="153767" y="510540"/>
                  <a:pt x="55024" y="482600"/>
                  <a:pt x="21369" y="476250"/>
                </a:cubicBezTo>
                <a:cubicBezTo>
                  <a:pt x="-12286" y="469900"/>
                  <a:pt x="731" y="469265"/>
                  <a:pt x="13749" y="468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790E2DFE-9C47-41C4-BEAF-A0D90F25EF18}"/>
              </a:ext>
            </a:extLst>
          </p:cNvPr>
          <p:cNvSpPr/>
          <p:nvPr/>
        </p:nvSpPr>
        <p:spPr>
          <a:xfrm>
            <a:off x="6373451" y="3240405"/>
            <a:ext cx="591229" cy="133350"/>
          </a:xfrm>
          <a:custGeom>
            <a:avLst/>
            <a:gdLst>
              <a:gd name="connsiteX0" fmla="*/ 591229 w 591229"/>
              <a:gd name="connsiteY0" fmla="*/ 0 h 133350"/>
              <a:gd name="connsiteX1" fmla="*/ 259759 w 591229"/>
              <a:gd name="connsiteY1" fmla="*/ 127635 h 133350"/>
              <a:gd name="connsiteX2" fmla="*/ 36874 w 591229"/>
              <a:gd name="connsiteY2" fmla="*/ 112395 h 133350"/>
              <a:gd name="connsiteX3" fmla="*/ 2584 w 591229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29" h="133350">
                <a:moveTo>
                  <a:pt x="591229" y="0"/>
                </a:moveTo>
                <a:cubicBezTo>
                  <a:pt x="471690" y="54451"/>
                  <a:pt x="352151" y="108903"/>
                  <a:pt x="259759" y="127635"/>
                </a:cubicBezTo>
                <a:cubicBezTo>
                  <a:pt x="167367" y="146367"/>
                  <a:pt x="79736" y="111443"/>
                  <a:pt x="36874" y="112395"/>
                </a:cubicBezTo>
                <a:cubicBezTo>
                  <a:pt x="-5988" y="113347"/>
                  <a:pt x="-1702" y="123348"/>
                  <a:pt x="2584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F091D719-432B-415B-B086-EE0753902CAE}"/>
              </a:ext>
            </a:extLst>
          </p:cNvPr>
          <p:cNvSpPr/>
          <p:nvPr/>
        </p:nvSpPr>
        <p:spPr>
          <a:xfrm>
            <a:off x="6259122" y="3032760"/>
            <a:ext cx="612213" cy="550545"/>
          </a:xfrm>
          <a:custGeom>
            <a:avLst/>
            <a:gdLst>
              <a:gd name="connsiteX0" fmla="*/ 612213 w 612213"/>
              <a:gd name="connsiteY0" fmla="*/ 0 h 550545"/>
              <a:gd name="connsiteX1" fmla="*/ 185493 w 612213"/>
              <a:gd name="connsiteY1" fmla="*/ 36195 h 550545"/>
              <a:gd name="connsiteX2" fmla="*/ 99768 w 612213"/>
              <a:gd name="connsiteY2" fmla="*/ 41910 h 550545"/>
              <a:gd name="connsiteX3" fmla="*/ 34998 w 612213"/>
              <a:gd name="connsiteY3" fmla="*/ 72390 h 550545"/>
              <a:gd name="connsiteX4" fmla="*/ 12138 w 612213"/>
              <a:gd name="connsiteY4" fmla="*/ 112395 h 550545"/>
              <a:gd name="connsiteX5" fmla="*/ 708 w 612213"/>
              <a:gd name="connsiteY5" fmla="*/ 156210 h 550545"/>
              <a:gd name="connsiteX6" fmla="*/ 2613 w 612213"/>
              <a:gd name="connsiteY6" fmla="*/ 226695 h 550545"/>
              <a:gd name="connsiteX7" fmla="*/ 14043 w 612213"/>
              <a:gd name="connsiteY7" fmla="*/ 550545 h 5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13" h="550545">
                <a:moveTo>
                  <a:pt x="612213" y="0"/>
                </a:moveTo>
                <a:lnTo>
                  <a:pt x="185493" y="36195"/>
                </a:lnTo>
                <a:cubicBezTo>
                  <a:pt x="100085" y="43180"/>
                  <a:pt x="124850" y="35878"/>
                  <a:pt x="99768" y="41910"/>
                </a:cubicBezTo>
                <a:cubicBezTo>
                  <a:pt x="74685" y="47943"/>
                  <a:pt x="49603" y="60643"/>
                  <a:pt x="34998" y="72390"/>
                </a:cubicBezTo>
                <a:cubicBezTo>
                  <a:pt x="20393" y="84137"/>
                  <a:pt x="17853" y="98425"/>
                  <a:pt x="12138" y="112395"/>
                </a:cubicBezTo>
                <a:cubicBezTo>
                  <a:pt x="6423" y="126365"/>
                  <a:pt x="2295" y="137160"/>
                  <a:pt x="708" y="156210"/>
                </a:cubicBezTo>
                <a:cubicBezTo>
                  <a:pt x="-879" y="175260"/>
                  <a:pt x="391" y="160973"/>
                  <a:pt x="2613" y="226695"/>
                </a:cubicBezTo>
                <a:cubicBezTo>
                  <a:pt x="4835" y="292417"/>
                  <a:pt x="9439" y="421481"/>
                  <a:pt x="14043" y="550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E2958A01-17A3-4A30-A5C5-7CF69167588A}"/>
              </a:ext>
            </a:extLst>
          </p:cNvPr>
          <p:cNvSpPr/>
          <p:nvPr/>
        </p:nvSpPr>
        <p:spPr>
          <a:xfrm>
            <a:off x="6196965" y="3438525"/>
            <a:ext cx="7620" cy="142875"/>
          </a:xfrm>
          <a:custGeom>
            <a:avLst/>
            <a:gdLst>
              <a:gd name="connsiteX0" fmla="*/ 0 w 7620"/>
              <a:gd name="connsiteY0" fmla="*/ 0 h 142875"/>
              <a:gd name="connsiteX1" fmla="*/ 7620 w 762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42875">
                <a:moveTo>
                  <a:pt x="0" y="0"/>
                </a:moveTo>
                <a:lnTo>
                  <a:pt x="7620" y="1428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AA4BF2A4-BAFD-4C32-B213-F4183400D78D}"/>
              </a:ext>
            </a:extLst>
          </p:cNvPr>
          <p:cNvSpPr/>
          <p:nvPr/>
        </p:nvSpPr>
        <p:spPr>
          <a:xfrm>
            <a:off x="6273165" y="3411855"/>
            <a:ext cx="1036320" cy="207619"/>
          </a:xfrm>
          <a:custGeom>
            <a:avLst/>
            <a:gdLst>
              <a:gd name="connsiteX0" fmla="*/ 0 w 1036320"/>
              <a:gd name="connsiteY0" fmla="*/ 169545 h 207619"/>
              <a:gd name="connsiteX1" fmla="*/ 485775 w 1036320"/>
              <a:gd name="connsiteY1" fmla="*/ 201930 h 207619"/>
              <a:gd name="connsiteX2" fmla="*/ 880110 w 1036320"/>
              <a:gd name="connsiteY2" fmla="*/ 66675 h 207619"/>
              <a:gd name="connsiteX3" fmla="*/ 1036320 w 1036320"/>
              <a:gd name="connsiteY3" fmla="*/ 0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07619">
                <a:moveTo>
                  <a:pt x="0" y="169545"/>
                </a:moveTo>
                <a:cubicBezTo>
                  <a:pt x="169545" y="194310"/>
                  <a:pt x="339090" y="219075"/>
                  <a:pt x="485775" y="201930"/>
                </a:cubicBezTo>
                <a:cubicBezTo>
                  <a:pt x="632460" y="184785"/>
                  <a:pt x="788353" y="100330"/>
                  <a:pt x="880110" y="66675"/>
                </a:cubicBezTo>
                <a:cubicBezTo>
                  <a:pt x="971868" y="33020"/>
                  <a:pt x="1004094" y="16510"/>
                  <a:pt x="1036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3CE04ADC-075B-4B69-B7E1-AFFBE842D07F}"/>
              </a:ext>
            </a:extLst>
          </p:cNvPr>
          <p:cNvSpPr/>
          <p:nvPr/>
        </p:nvSpPr>
        <p:spPr>
          <a:xfrm>
            <a:off x="7002780" y="3480435"/>
            <a:ext cx="304800" cy="140970"/>
          </a:xfrm>
          <a:custGeom>
            <a:avLst/>
            <a:gdLst>
              <a:gd name="connsiteX0" fmla="*/ 0 w 304800"/>
              <a:gd name="connsiteY0" fmla="*/ 140970 h 140970"/>
              <a:gd name="connsiteX1" fmla="*/ 304800 w 304800"/>
              <a:gd name="connsiteY1" fmla="*/ 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40970">
                <a:moveTo>
                  <a:pt x="0" y="140970"/>
                </a:moveTo>
                <a:lnTo>
                  <a:pt x="3048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CCAEDC13-53B9-4CF7-B56F-51E1E2E5652D}"/>
              </a:ext>
            </a:extLst>
          </p:cNvPr>
          <p:cNvSpPr/>
          <p:nvPr/>
        </p:nvSpPr>
        <p:spPr>
          <a:xfrm>
            <a:off x="6480810" y="3644265"/>
            <a:ext cx="461010" cy="45877"/>
          </a:xfrm>
          <a:custGeom>
            <a:avLst/>
            <a:gdLst>
              <a:gd name="connsiteX0" fmla="*/ 461010 w 461010"/>
              <a:gd name="connsiteY0" fmla="*/ 0 h 45877"/>
              <a:gd name="connsiteX1" fmla="*/ 274320 w 461010"/>
              <a:gd name="connsiteY1" fmla="*/ 43815 h 45877"/>
              <a:gd name="connsiteX2" fmla="*/ 91440 w 461010"/>
              <a:gd name="connsiteY2" fmla="*/ 38100 h 45877"/>
              <a:gd name="connsiteX3" fmla="*/ 0 w 461010"/>
              <a:gd name="connsiteY3" fmla="*/ 32385 h 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" h="45877">
                <a:moveTo>
                  <a:pt x="461010" y="0"/>
                </a:moveTo>
                <a:cubicBezTo>
                  <a:pt x="398462" y="18732"/>
                  <a:pt x="335915" y="37465"/>
                  <a:pt x="274320" y="43815"/>
                </a:cubicBezTo>
                <a:cubicBezTo>
                  <a:pt x="212725" y="50165"/>
                  <a:pt x="137160" y="40005"/>
                  <a:pt x="91440" y="38100"/>
                </a:cubicBezTo>
                <a:cubicBezTo>
                  <a:pt x="45720" y="36195"/>
                  <a:pt x="22860" y="34290"/>
                  <a:pt x="0" y="32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B1222A-2CAE-4EEC-AAA9-A8918EE52743}"/>
              </a:ext>
            </a:extLst>
          </p:cNvPr>
          <p:cNvSpPr/>
          <p:nvPr/>
        </p:nvSpPr>
        <p:spPr>
          <a:xfrm>
            <a:off x="6057900" y="3648906"/>
            <a:ext cx="367665" cy="25839"/>
          </a:xfrm>
          <a:custGeom>
            <a:avLst/>
            <a:gdLst>
              <a:gd name="connsiteX0" fmla="*/ 367665 w 367665"/>
              <a:gd name="connsiteY0" fmla="*/ 25839 h 25839"/>
              <a:gd name="connsiteX1" fmla="*/ 186690 w 367665"/>
              <a:gd name="connsiteY1" fmla="*/ 1074 h 25839"/>
              <a:gd name="connsiteX2" fmla="*/ 0 w 367665"/>
              <a:gd name="connsiteY2" fmla="*/ 6789 h 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65" h="25839">
                <a:moveTo>
                  <a:pt x="367665" y="25839"/>
                </a:moveTo>
                <a:cubicBezTo>
                  <a:pt x="307816" y="15044"/>
                  <a:pt x="247968" y="4249"/>
                  <a:pt x="186690" y="1074"/>
                </a:cubicBezTo>
                <a:cubicBezTo>
                  <a:pt x="125412" y="-2101"/>
                  <a:pt x="62706" y="2344"/>
                  <a:pt x="0" y="6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FD3338-9B8D-4E1D-A52A-39C70A095779}"/>
              </a:ext>
            </a:extLst>
          </p:cNvPr>
          <p:cNvSpPr/>
          <p:nvPr/>
        </p:nvSpPr>
        <p:spPr>
          <a:xfrm>
            <a:off x="5105400" y="3577590"/>
            <a:ext cx="1099185" cy="289560"/>
          </a:xfrm>
          <a:custGeom>
            <a:avLst/>
            <a:gdLst>
              <a:gd name="connsiteX0" fmla="*/ 1099185 w 1099185"/>
              <a:gd name="connsiteY0" fmla="*/ 0 h 289560"/>
              <a:gd name="connsiteX1" fmla="*/ 769620 w 1099185"/>
              <a:gd name="connsiteY1" fmla="*/ 24765 h 289560"/>
              <a:gd name="connsiteX2" fmla="*/ 594360 w 1099185"/>
              <a:gd name="connsiteY2" fmla="*/ 40005 h 289560"/>
              <a:gd name="connsiteX3" fmla="*/ 398145 w 1099185"/>
              <a:gd name="connsiteY3" fmla="*/ 87630 h 289560"/>
              <a:gd name="connsiteX4" fmla="*/ 0 w 1099185"/>
              <a:gd name="connsiteY4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85" h="289560">
                <a:moveTo>
                  <a:pt x="1099185" y="0"/>
                </a:moveTo>
                <a:lnTo>
                  <a:pt x="769620" y="24765"/>
                </a:lnTo>
                <a:cubicBezTo>
                  <a:pt x="685483" y="31432"/>
                  <a:pt x="656272" y="29528"/>
                  <a:pt x="594360" y="40005"/>
                </a:cubicBezTo>
                <a:cubicBezTo>
                  <a:pt x="532448" y="50482"/>
                  <a:pt x="497205" y="46038"/>
                  <a:pt x="398145" y="87630"/>
                </a:cubicBezTo>
                <a:cubicBezTo>
                  <a:pt x="299085" y="129223"/>
                  <a:pt x="149542" y="209391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25FB995C-8A01-428B-B1DB-DC0C222AC1A7}"/>
              </a:ext>
            </a:extLst>
          </p:cNvPr>
          <p:cNvSpPr/>
          <p:nvPr/>
        </p:nvSpPr>
        <p:spPr>
          <a:xfrm>
            <a:off x="5370195" y="3663315"/>
            <a:ext cx="634365" cy="165735"/>
          </a:xfrm>
          <a:custGeom>
            <a:avLst/>
            <a:gdLst>
              <a:gd name="connsiteX0" fmla="*/ 0 w 634365"/>
              <a:gd name="connsiteY0" fmla="*/ 165735 h 165735"/>
              <a:gd name="connsiteX1" fmla="*/ 165735 w 634365"/>
              <a:gd name="connsiteY1" fmla="*/ 72390 h 165735"/>
              <a:gd name="connsiteX2" fmla="*/ 346710 w 634365"/>
              <a:gd name="connsiteY2" fmla="*/ 20955 h 165735"/>
              <a:gd name="connsiteX3" fmla="*/ 542925 w 634365"/>
              <a:gd name="connsiteY3" fmla="*/ 5715 h 165735"/>
              <a:gd name="connsiteX4" fmla="*/ 634365 w 634365"/>
              <a:gd name="connsiteY4" fmla="*/ 0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365" h="165735">
                <a:moveTo>
                  <a:pt x="0" y="165735"/>
                </a:moveTo>
                <a:cubicBezTo>
                  <a:pt x="53975" y="131127"/>
                  <a:pt x="107950" y="96520"/>
                  <a:pt x="165735" y="72390"/>
                </a:cubicBezTo>
                <a:cubicBezTo>
                  <a:pt x="223520" y="48260"/>
                  <a:pt x="283845" y="32067"/>
                  <a:pt x="346710" y="20955"/>
                </a:cubicBezTo>
                <a:cubicBezTo>
                  <a:pt x="409575" y="9842"/>
                  <a:pt x="494983" y="9207"/>
                  <a:pt x="542925" y="5715"/>
                </a:cubicBezTo>
                <a:cubicBezTo>
                  <a:pt x="590867" y="2223"/>
                  <a:pt x="612616" y="1111"/>
                  <a:pt x="63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1FABA85-4E59-4775-AF22-34CA824D78A9}"/>
              </a:ext>
            </a:extLst>
          </p:cNvPr>
          <p:cNvSpPr/>
          <p:nvPr/>
        </p:nvSpPr>
        <p:spPr>
          <a:xfrm>
            <a:off x="6002655" y="3659505"/>
            <a:ext cx="7620" cy="175260"/>
          </a:xfrm>
          <a:custGeom>
            <a:avLst/>
            <a:gdLst>
              <a:gd name="connsiteX0" fmla="*/ 0 w 7620"/>
              <a:gd name="connsiteY0" fmla="*/ 0 h 175260"/>
              <a:gd name="connsiteX1" fmla="*/ 7620 w 762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75260">
                <a:moveTo>
                  <a:pt x="0" y="0"/>
                </a:moveTo>
                <a:lnTo>
                  <a:pt x="7620" y="1752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410CB82-ED6A-4C59-810E-545D3E0B2E3D}"/>
              </a:ext>
            </a:extLst>
          </p:cNvPr>
          <p:cNvSpPr/>
          <p:nvPr/>
        </p:nvSpPr>
        <p:spPr>
          <a:xfrm>
            <a:off x="6061710" y="3651885"/>
            <a:ext cx="5715" cy="179070"/>
          </a:xfrm>
          <a:custGeom>
            <a:avLst/>
            <a:gdLst>
              <a:gd name="connsiteX0" fmla="*/ 0 w 5715"/>
              <a:gd name="connsiteY0" fmla="*/ 0 h 179070"/>
              <a:gd name="connsiteX1" fmla="*/ 5715 w 5715"/>
              <a:gd name="connsiteY1" fmla="*/ 17907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79070">
                <a:moveTo>
                  <a:pt x="0" y="0"/>
                </a:moveTo>
                <a:lnTo>
                  <a:pt x="5715" y="1790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5F68FFF8-87B7-44BE-A2A6-A300C6685281}"/>
              </a:ext>
            </a:extLst>
          </p:cNvPr>
          <p:cNvSpPr/>
          <p:nvPr/>
        </p:nvSpPr>
        <p:spPr>
          <a:xfrm>
            <a:off x="6410325" y="3674745"/>
            <a:ext cx="13335" cy="230505"/>
          </a:xfrm>
          <a:custGeom>
            <a:avLst/>
            <a:gdLst>
              <a:gd name="connsiteX0" fmla="*/ 13335 w 13335"/>
              <a:gd name="connsiteY0" fmla="*/ 0 h 230505"/>
              <a:gd name="connsiteX1" fmla="*/ 0 w 13335"/>
              <a:gd name="connsiteY1" fmla="*/ 230505 h 2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230505">
                <a:moveTo>
                  <a:pt x="13335" y="0"/>
                </a:moveTo>
                <a:lnTo>
                  <a:pt x="0" y="230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2449245-6659-4E11-82B0-426B6EC88562}"/>
              </a:ext>
            </a:extLst>
          </p:cNvPr>
          <p:cNvSpPr/>
          <p:nvPr/>
        </p:nvSpPr>
        <p:spPr>
          <a:xfrm>
            <a:off x="6467475" y="3674745"/>
            <a:ext cx="20955" cy="226695"/>
          </a:xfrm>
          <a:custGeom>
            <a:avLst/>
            <a:gdLst>
              <a:gd name="connsiteX0" fmla="*/ 20955 w 20955"/>
              <a:gd name="connsiteY0" fmla="*/ 0 h 226695"/>
              <a:gd name="connsiteX1" fmla="*/ 0 w 20955"/>
              <a:gd name="connsiteY1" fmla="*/ 226695 h 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" h="226695">
                <a:moveTo>
                  <a:pt x="20955" y="0"/>
                </a:moveTo>
                <a:lnTo>
                  <a:pt x="0" y="2266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42EC0459-27B5-4463-B091-28EDE8FB0FF3}"/>
              </a:ext>
            </a:extLst>
          </p:cNvPr>
          <p:cNvSpPr/>
          <p:nvPr/>
        </p:nvSpPr>
        <p:spPr>
          <a:xfrm>
            <a:off x="6941820" y="3642360"/>
            <a:ext cx="60960" cy="182880"/>
          </a:xfrm>
          <a:custGeom>
            <a:avLst/>
            <a:gdLst>
              <a:gd name="connsiteX0" fmla="*/ 0 w 60960"/>
              <a:gd name="connsiteY0" fmla="*/ 0 h 182880"/>
              <a:gd name="connsiteX1" fmla="*/ 60960 w 6096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182880">
                <a:moveTo>
                  <a:pt x="0" y="0"/>
                </a:moveTo>
                <a:lnTo>
                  <a:pt x="60960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174AEF3-BD34-4353-9774-9717E4CD7AA6}"/>
              </a:ext>
            </a:extLst>
          </p:cNvPr>
          <p:cNvSpPr/>
          <p:nvPr/>
        </p:nvSpPr>
        <p:spPr>
          <a:xfrm>
            <a:off x="7006590" y="3609975"/>
            <a:ext cx="62865" cy="200025"/>
          </a:xfrm>
          <a:custGeom>
            <a:avLst/>
            <a:gdLst>
              <a:gd name="connsiteX0" fmla="*/ 0 w 62865"/>
              <a:gd name="connsiteY0" fmla="*/ 0 h 200025"/>
              <a:gd name="connsiteX1" fmla="*/ 62865 w 6286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0025">
                <a:moveTo>
                  <a:pt x="0" y="0"/>
                </a:moveTo>
                <a:lnTo>
                  <a:pt x="6286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7049EDAC-F690-4042-91F8-1E07D27B457E}"/>
              </a:ext>
            </a:extLst>
          </p:cNvPr>
          <p:cNvSpPr/>
          <p:nvPr/>
        </p:nvSpPr>
        <p:spPr>
          <a:xfrm>
            <a:off x="6697980" y="1384935"/>
            <a:ext cx="123825" cy="83820"/>
          </a:xfrm>
          <a:custGeom>
            <a:avLst/>
            <a:gdLst>
              <a:gd name="connsiteX0" fmla="*/ 0 w 123825"/>
              <a:gd name="connsiteY0" fmla="*/ 83820 h 83820"/>
              <a:gd name="connsiteX1" fmla="*/ 123825 w 123825"/>
              <a:gd name="connsiteY1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83820">
                <a:moveTo>
                  <a:pt x="0" y="83820"/>
                </a:moveTo>
                <a:lnTo>
                  <a:pt x="1238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B8524902-45ED-47A5-BD10-C27AE240648B}"/>
              </a:ext>
            </a:extLst>
          </p:cNvPr>
          <p:cNvSpPr/>
          <p:nvPr/>
        </p:nvSpPr>
        <p:spPr>
          <a:xfrm>
            <a:off x="6840855" y="1379220"/>
            <a:ext cx="160020" cy="112395"/>
          </a:xfrm>
          <a:custGeom>
            <a:avLst/>
            <a:gdLst>
              <a:gd name="connsiteX0" fmla="*/ 0 w 160020"/>
              <a:gd name="connsiteY0" fmla="*/ 112395 h 112395"/>
              <a:gd name="connsiteX1" fmla="*/ 160020 w 160020"/>
              <a:gd name="connsiteY1" fmla="*/ 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" h="112395">
                <a:moveTo>
                  <a:pt x="0" y="112395"/>
                </a:moveTo>
                <a:lnTo>
                  <a:pt x="1600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5EE5DC50-3DBF-4FD8-83DB-AF27031D72EA}"/>
              </a:ext>
            </a:extLst>
          </p:cNvPr>
          <p:cNvSpPr/>
          <p:nvPr/>
        </p:nvSpPr>
        <p:spPr>
          <a:xfrm>
            <a:off x="8020050" y="1601418"/>
            <a:ext cx="1102995" cy="425502"/>
          </a:xfrm>
          <a:custGeom>
            <a:avLst/>
            <a:gdLst>
              <a:gd name="connsiteX0" fmla="*/ 0 w 1102995"/>
              <a:gd name="connsiteY0" fmla="*/ 425502 h 425502"/>
              <a:gd name="connsiteX1" fmla="*/ 337185 w 1102995"/>
              <a:gd name="connsiteY1" fmla="*/ 387402 h 425502"/>
              <a:gd name="connsiteX2" fmla="*/ 542925 w 1102995"/>
              <a:gd name="connsiteY2" fmla="*/ 320727 h 425502"/>
              <a:gd name="connsiteX3" fmla="*/ 735330 w 1102995"/>
              <a:gd name="connsiteY3" fmla="*/ 248337 h 425502"/>
              <a:gd name="connsiteX4" fmla="*/ 889635 w 1102995"/>
              <a:gd name="connsiteY4" fmla="*/ 97842 h 425502"/>
              <a:gd name="connsiteX5" fmla="*/ 1062990 w 1102995"/>
              <a:gd name="connsiteY5" fmla="*/ 12117 h 425502"/>
              <a:gd name="connsiteX6" fmla="*/ 1102995 w 1102995"/>
              <a:gd name="connsiteY6" fmla="*/ 2592 h 42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95" h="425502">
                <a:moveTo>
                  <a:pt x="0" y="425502"/>
                </a:moveTo>
                <a:cubicBezTo>
                  <a:pt x="123349" y="415183"/>
                  <a:pt x="246698" y="404864"/>
                  <a:pt x="337185" y="387402"/>
                </a:cubicBezTo>
                <a:cubicBezTo>
                  <a:pt x="427673" y="369939"/>
                  <a:pt x="476568" y="343904"/>
                  <a:pt x="542925" y="320727"/>
                </a:cubicBezTo>
                <a:cubicBezTo>
                  <a:pt x="609283" y="297549"/>
                  <a:pt x="677545" y="285484"/>
                  <a:pt x="735330" y="248337"/>
                </a:cubicBezTo>
                <a:cubicBezTo>
                  <a:pt x="793115" y="211190"/>
                  <a:pt x="835025" y="137212"/>
                  <a:pt x="889635" y="97842"/>
                </a:cubicBezTo>
                <a:cubicBezTo>
                  <a:pt x="944245" y="58472"/>
                  <a:pt x="1027430" y="27992"/>
                  <a:pt x="1062990" y="12117"/>
                </a:cubicBezTo>
                <a:cubicBezTo>
                  <a:pt x="1098550" y="-3758"/>
                  <a:pt x="1100772" y="-583"/>
                  <a:pt x="1102995" y="2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35E4342B-3114-4EAA-8D38-6B14976E92FB}"/>
              </a:ext>
            </a:extLst>
          </p:cNvPr>
          <p:cNvSpPr/>
          <p:nvPr/>
        </p:nvSpPr>
        <p:spPr>
          <a:xfrm>
            <a:off x="7996800" y="2043459"/>
            <a:ext cx="438540" cy="57825"/>
          </a:xfrm>
          <a:custGeom>
            <a:avLst/>
            <a:gdLst>
              <a:gd name="connsiteX0" fmla="*/ 0 w 390525"/>
              <a:gd name="connsiteY0" fmla="*/ 38100 h 38100"/>
              <a:gd name="connsiteX1" fmla="*/ 390525 w 39052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8100">
                <a:moveTo>
                  <a:pt x="0" y="38100"/>
                </a:moveTo>
                <a:lnTo>
                  <a:pt x="3905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3629A69F-2D6C-4E1A-BB3E-02A71B4C5409}"/>
              </a:ext>
            </a:extLst>
          </p:cNvPr>
          <p:cNvSpPr/>
          <p:nvPr/>
        </p:nvSpPr>
        <p:spPr>
          <a:xfrm>
            <a:off x="8427720" y="1668991"/>
            <a:ext cx="915755" cy="376979"/>
          </a:xfrm>
          <a:custGeom>
            <a:avLst/>
            <a:gdLst>
              <a:gd name="connsiteX0" fmla="*/ 0 w 915755"/>
              <a:gd name="connsiteY0" fmla="*/ 376979 h 376979"/>
              <a:gd name="connsiteX1" fmla="*/ 316230 w 915755"/>
              <a:gd name="connsiteY1" fmla="*/ 260774 h 376979"/>
              <a:gd name="connsiteX2" fmla="*/ 415290 w 915755"/>
              <a:gd name="connsiteY2" fmla="*/ 188384 h 376979"/>
              <a:gd name="connsiteX3" fmla="*/ 542925 w 915755"/>
              <a:gd name="connsiteY3" fmla="*/ 70274 h 376979"/>
              <a:gd name="connsiteX4" fmla="*/ 611505 w 915755"/>
              <a:gd name="connsiteY4" fmla="*/ 24554 h 376979"/>
              <a:gd name="connsiteX5" fmla="*/ 687705 w 915755"/>
              <a:gd name="connsiteY5" fmla="*/ 3599 h 376979"/>
              <a:gd name="connsiteX6" fmla="*/ 842010 w 915755"/>
              <a:gd name="connsiteY6" fmla="*/ 5504 h 376979"/>
              <a:gd name="connsiteX7" fmla="*/ 908685 w 915755"/>
              <a:gd name="connsiteY7" fmla="*/ 56939 h 376979"/>
              <a:gd name="connsiteX8" fmla="*/ 910590 w 915755"/>
              <a:gd name="connsiteY8" fmla="*/ 62654 h 37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55" h="376979">
                <a:moveTo>
                  <a:pt x="0" y="376979"/>
                </a:moveTo>
                <a:cubicBezTo>
                  <a:pt x="123507" y="334592"/>
                  <a:pt x="247015" y="292206"/>
                  <a:pt x="316230" y="260774"/>
                </a:cubicBezTo>
                <a:cubicBezTo>
                  <a:pt x="385445" y="229342"/>
                  <a:pt x="377508" y="220134"/>
                  <a:pt x="415290" y="188384"/>
                </a:cubicBezTo>
                <a:cubicBezTo>
                  <a:pt x="453073" y="156634"/>
                  <a:pt x="510223" y="97579"/>
                  <a:pt x="542925" y="70274"/>
                </a:cubicBezTo>
                <a:cubicBezTo>
                  <a:pt x="575627" y="42969"/>
                  <a:pt x="587375" y="35666"/>
                  <a:pt x="611505" y="24554"/>
                </a:cubicBezTo>
                <a:cubicBezTo>
                  <a:pt x="635635" y="13441"/>
                  <a:pt x="649288" y="6774"/>
                  <a:pt x="687705" y="3599"/>
                </a:cubicBezTo>
                <a:cubicBezTo>
                  <a:pt x="726122" y="424"/>
                  <a:pt x="805180" y="-3386"/>
                  <a:pt x="842010" y="5504"/>
                </a:cubicBezTo>
                <a:cubicBezTo>
                  <a:pt x="878840" y="14394"/>
                  <a:pt x="908685" y="56939"/>
                  <a:pt x="908685" y="56939"/>
                </a:cubicBezTo>
                <a:cubicBezTo>
                  <a:pt x="920115" y="66464"/>
                  <a:pt x="915352" y="64559"/>
                  <a:pt x="910590" y="6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D9022001-CFC7-44B4-85E1-285C394E4538}"/>
              </a:ext>
            </a:extLst>
          </p:cNvPr>
          <p:cNvSpPr/>
          <p:nvPr/>
        </p:nvSpPr>
        <p:spPr>
          <a:xfrm>
            <a:off x="9206865" y="1597872"/>
            <a:ext cx="179070" cy="63288"/>
          </a:xfrm>
          <a:custGeom>
            <a:avLst/>
            <a:gdLst>
              <a:gd name="connsiteX0" fmla="*/ 0 w 179070"/>
              <a:gd name="connsiteY0" fmla="*/ 423 h 63288"/>
              <a:gd name="connsiteX1" fmla="*/ 85725 w 179070"/>
              <a:gd name="connsiteY1" fmla="*/ 4233 h 63288"/>
              <a:gd name="connsiteX2" fmla="*/ 146685 w 179070"/>
              <a:gd name="connsiteY2" fmla="*/ 30903 h 63288"/>
              <a:gd name="connsiteX3" fmla="*/ 179070 w 179070"/>
              <a:gd name="connsiteY3" fmla="*/ 63288 h 6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" h="63288">
                <a:moveTo>
                  <a:pt x="0" y="423"/>
                </a:moveTo>
                <a:cubicBezTo>
                  <a:pt x="30638" y="-212"/>
                  <a:pt x="61277" y="-847"/>
                  <a:pt x="85725" y="4233"/>
                </a:cubicBezTo>
                <a:cubicBezTo>
                  <a:pt x="110173" y="9313"/>
                  <a:pt x="131127" y="21060"/>
                  <a:pt x="146685" y="30903"/>
                </a:cubicBezTo>
                <a:cubicBezTo>
                  <a:pt x="162243" y="40746"/>
                  <a:pt x="170656" y="52017"/>
                  <a:pt x="179070" y="632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DA93D715-FCFE-4CAD-AC99-4A79D3B7748F}"/>
              </a:ext>
            </a:extLst>
          </p:cNvPr>
          <p:cNvSpPr/>
          <p:nvPr/>
        </p:nvSpPr>
        <p:spPr>
          <a:xfrm>
            <a:off x="9117330" y="1382674"/>
            <a:ext cx="133350" cy="217526"/>
          </a:xfrm>
          <a:custGeom>
            <a:avLst/>
            <a:gdLst>
              <a:gd name="connsiteX0" fmla="*/ 0 w 133350"/>
              <a:gd name="connsiteY0" fmla="*/ 217526 h 217526"/>
              <a:gd name="connsiteX1" fmla="*/ 66675 w 133350"/>
              <a:gd name="connsiteY1" fmla="*/ 118466 h 217526"/>
              <a:gd name="connsiteX2" fmla="*/ 125730 w 133350"/>
              <a:gd name="connsiteY2" fmla="*/ 7976 h 217526"/>
              <a:gd name="connsiteX3" fmla="*/ 127635 w 133350"/>
              <a:gd name="connsiteY3" fmla="*/ 7976 h 217526"/>
              <a:gd name="connsiteX4" fmla="*/ 133350 w 133350"/>
              <a:gd name="connsiteY4" fmla="*/ 2261 h 2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17526">
                <a:moveTo>
                  <a:pt x="0" y="217526"/>
                </a:moveTo>
                <a:cubicBezTo>
                  <a:pt x="22860" y="185458"/>
                  <a:pt x="45720" y="153391"/>
                  <a:pt x="66675" y="118466"/>
                </a:cubicBezTo>
                <a:cubicBezTo>
                  <a:pt x="87630" y="83541"/>
                  <a:pt x="115570" y="26391"/>
                  <a:pt x="125730" y="7976"/>
                </a:cubicBezTo>
                <a:cubicBezTo>
                  <a:pt x="135890" y="-10439"/>
                  <a:pt x="126365" y="8928"/>
                  <a:pt x="127635" y="7976"/>
                </a:cubicBezTo>
                <a:cubicBezTo>
                  <a:pt x="128905" y="7024"/>
                  <a:pt x="131127" y="4642"/>
                  <a:pt x="133350" y="2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5BC71CB0-929E-40DF-9389-F75305CAB099}"/>
              </a:ext>
            </a:extLst>
          </p:cNvPr>
          <p:cNvSpPr/>
          <p:nvPr/>
        </p:nvSpPr>
        <p:spPr>
          <a:xfrm>
            <a:off x="9216390" y="1383030"/>
            <a:ext cx="120015" cy="213360"/>
          </a:xfrm>
          <a:custGeom>
            <a:avLst/>
            <a:gdLst>
              <a:gd name="connsiteX0" fmla="*/ 0 w 120015"/>
              <a:gd name="connsiteY0" fmla="*/ 213360 h 213360"/>
              <a:gd name="connsiteX1" fmla="*/ 120015 w 120015"/>
              <a:gd name="connsiteY1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" h="213360">
                <a:moveTo>
                  <a:pt x="0" y="213360"/>
                </a:moveTo>
                <a:lnTo>
                  <a:pt x="12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0673B34F-1C10-40DD-B086-C55DA826F8BF}"/>
              </a:ext>
            </a:extLst>
          </p:cNvPr>
          <p:cNvSpPr/>
          <p:nvPr/>
        </p:nvSpPr>
        <p:spPr>
          <a:xfrm>
            <a:off x="9385935" y="1383030"/>
            <a:ext cx="253365" cy="280035"/>
          </a:xfrm>
          <a:custGeom>
            <a:avLst/>
            <a:gdLst>
              <a:gd name="connsiteX0" fmla="*/ 253365 w 253365"/>
              <a:gd name="connsiteY0" fmla="*/ 0 h 280035"/>
              <a:gd name="connsiteX1" fmla="*/ 133350 w 253365"/>
              <a:gd name="connsiteY1" fmla="*/ 104775 h 280035"/>
              <a:gd name="connsiteX2" fmla="*/ 64770 w 253365"/>
              <a:gd name="connsiteY2" fmla="*/ 190500 h 280035"/>
              <a:gd name="connsiteX3" fmla="*/ 0 w 253365"/>
              <a:gd name="connsiteY3" fmla="*/ 280035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80035">
                <a:moveTo>
                  <a:pt x="253365" y="0"/>
                </a:moveTo>
                <a:cubicBezTo>
                  <a:pt x="209073" y="36512"/>
                  <a:pt x="164782" y="73025"/>
                  <a:pt x="133350" y="104775"/>
                </a:cubicBezTo>
                <a:cubicBezTo>
                  <a:pt x="101917" y="136525"/>
                  <a:pt x="86995" y="161290"/>
                  <a:pt x="64770" y="190500"/>
                </a:cubicBezTo>
                <a:cubicBezTo>
                  <a:pt x="42545" y="219710"/>
                  <a:pt x="21272" y="249872"/>
                  <a:pt x="0" y="280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FFD9AEB4-5E08-4229-A557-788FC7315D43}"/>
              </a:ext>
            </a:extLst>
          </p:cNvPr>
          <p:cNvSpPr/>
          <p:nvPr/>
        </p:nvSpPr>
        <p:spPr>
          <a:xfrm>
            <a:off x="9261331" y="1388745"/>
            <a:ext cx="770399" cy="1159593"/>
          </a:xfrm>
          <a:custGeom>
            <a:avLst/>
            <a:gdLst>
              <a:gd name="connsiteX0" fmla="*/ 770399 w 770399"/>
              <a:gd name="connsiteY0" fmla="*/ 0 h 1159593"/>
              <a:gd name="connsiteX1" fmla="*/ 480839 w 770399"/>
              <a:gd name="connsiteY1" fmla="*/ 238125 h 1159593"/>
              <a:gd name="connsiteX2" fmla="*/ 292244 w 770399"/>
              <a:gd name="connsiteY2" fmla="*/ 468630 h 1159593"/>
              <a:gd name="connsiteX3" fmla="*/ 147464 w 770399"/>
              <a:gd name="connsiteY3" fmla="*/ 731520 h 1159593"/>
              <a:gd name="connsiteX4" fmla="*/ 48404 w 770399"/>
              <a:gd name="connsiteY4" fmla="*/ 1005840 h 1159593"/>
              <a:gd name="connsiteX5" fmla="*/ 6494 w 770399"/>
              <a:gd name="connsiteY5" fmla="*/ 1144905 h 1159593"/>
              <a:gd name="connsiteX6" fmla="*/ 779 w 770399"/>
              <a:gd name="connsiteY6" fmla="*/ 1148715 h 11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99" h="1159593">
                <a:moveTo>
                  <a:pt x="770399" y="0"/>
                </a:moveTo>
                <a:cubicBezTo>
                  <a:pt x="665465" y="80010"/>
                  <a:pt x="560531" y="160020"/>
                  <a:pt x="480839" y="238125"/>
                </a:cubicBezTo>
                <a:cubicBezTo>
                  <a:pt x="401147" y="316230"/>
                  <a:pt x="347806" y="386398"/>
                  <a:pt x="292244" y="468630"/>
                </a:cubicBezTo>
                <a:cubicBezTo>
                  <a:pt x="236682" y="550862"/>
                  <a:pt x="188104" y="641985"/>
                  <a:pt x="147464" y="731520"/>
                </a:cubicBezTo>
                <a:cubicBezTo>
                  <a:pt x="106824" y="821055"/>
                  <a:pt x="71899" y="936943"/>
                  <a:pt x="48404" y="1005840"/>
                </a:cubicBezTo>
                <a:cubicBezTo>
                  <a:pt x="24909" y="1074737"/>
                  <a:pt x="14431" y="1121093"/>
                  <a:pt x="6494" y="1144905"/>
                </a:cubicBezTo>
                <a:cubicBezTo>
                  <a:pt x="-1444" y="1168718"/>
                  <a:pt x="-333" y="1158716"/>
                  <a:pt x="779" y="1148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3" name="グループ化 2132">
            <a:extLst>
              <a:ext uri="{FF2B5EF4-FFF2-40B4-BE49-F238E27FC236}">
                <a16:creationId xmlns:a16="http://schemas.microsoft.com/office/drawing/2014/main" id="{CF03CD65-4AFE-439A-AEB2-B7C1A5C8CCC4}"/>
              </a:ext>
            </a:extLst>
          </p:cNvPr>
          <p:cNvGrpSpPr/>
          <p:nvPr/>
        </p:nvGrpSpPr>
        <p:grpSpPr>
          <a:xfrm>
            <a:off x="9715503" y="1835171"/>
            <a:ext cx="199933" cy="383847"/>
            <a:chOff x="9715503" y="1835171"/>
            <a:chExt cx="199933" cy="383847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EE06BF5C-E50E-4981-BEEE-22EFDCC12EA6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28D9C4-F746-4FAE-A346-58BF3DCABA2E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2" name="グループ化 2131">
            <a:extLst>
              <a:ext uri="{FF2B5EF4-FFF2-40B4-BE49-F238E27FC236}">
                <a16:creationId xmlns:a16="http://schemas.microsoft.com/office/drawing/2014/main" id="{19FE0C8C-0D20-48A6-84F8-16FB49EA0C52}"/>
              </a:ext>
            </a:extLst>
          </p:cNvPr>
          <p:cNvGrpSpPr/>
          <p:nvPr/>
        </p:nvGrpSpPr>
        <p:grpSpPr>
          <a:xfrm>
            <a:off x="10020301" y="1668991"/>
            <a:ext cx="143653" cy="223066"/>
            <a:chOff x="10020301" y="1668991"/>
            <a:chExt cx="143653" cy="223066"/>
          </a:xfrm>
        </p:grpSpPr>
        <p:sp>
          <p:nvSpPr>
            <p:cNvPr id="2130" name="正方形/長方形 2129">
              <a:extLst>
                <a:ext uri="{FF2B5EF4-FFF2-40B4-BE49-F238E27FC236}">
                  <a16:creationId xmlns:a16="http://schemas.microsoft.com/office/drawing/2014/main" id="{74EBE32B-1330-4636-B832-B4E60198060A}"/>
                </a:ext>
              </a:extLst>
            </p:cNvPr>
            <p:cNvSpPr/>
            <p:nvPr/>
          </p:nvSpPr>
          <p:spPr>
            <a:xfrm rot="18778395">
              <a:off x="9932978" y="1759014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正方形/長方形 2130">
              <a:extLst>
                <a:ext uri="{FF2B5EF4-FFF2-40B4-BE49-F238E27FC236}">
                  <a16:creationId xmlns:a16="http://schemas.microsoft.com/office/drawing/2014/main" id="{DB56B42F-7CEA-498E-B15E-3EAF760AB5E0}"/>
                </a:ext>
              </a:extLst>
            </p:cNvPr>
            <p:cNvSpPr/>
            <p:nvPr/>
          </p:nvSpPr>
          <p:spPr>
            <a:xfrm>
              <a:off x="10047922" y="1668991"/>
              <a:ext cx="116032" cy="163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496784B-41DE-4CFF-8074-D10DA1788167}"/>
              </a:ext>
            </a:extLst>
          </p:cNvPr>
          <p:cNvGrpSpPr/>
          <p:nvPr/>
        </p:nvGrpSpPr>
        <p:grpSpPr>
          <a:xfrm>
            <a:off x="9409793" y="2160270"/>
            <a:ext cx="199933" cy="383847"/>
            <a:chOff x="9715503" y="1835171"/>
            <a:chExt cx="199933" cy="3838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F66A803A-18BD-464C-BEFD-A1C5236A7BC7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6D045A5-0BDD-40CA-A351-3BC04C379B47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61C3934-9EA9-4075-B46B-E5DB6F889D6D}"/>
              </a:ext>
            </a:extLst>
          </p:cNvPr>
          <p:cNvSpPr/>
          <p:nvPr/>
        </p:nvSpPr>
        <p:spPr>
          <a:xfrm rot="18778395">
            <a:off x="9173010" y="257140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50EC76E-30D2-4F88-B15E-F7DC42CA4C98}"/>
              </a:ext>
            </a:extLst>
          </p:cNvPr>
          <p:cNvSpPr/>
          <p:nvPr/>
        </p:nvSpPr>
        <p:spPr>
          <a:xfrm rot="18778395">
            <a:off x="9018796" y="27348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9308242-5A15-4F05-891B-51A3CE6547E0}"/>
              </a:ext>
            </a:extLst>
          </p:cNvPr>
          <p:cNvSpPr/>
          <p:nvPr/>
        </p:nvSpPr>
        <p:spPr>
          <a:xfrm rot="18985456">
            <a:off x="8863706" y="28894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7A2D034-60C8-48DE-A164-9033E065A163}"/>
              </a:ext>
            </a:extLst>
          </p:cNvPr>
          <p:cNvSpPr/>
          <p:nvPr/>
        </p:nvSpPr>
        <p:spPr>
          <a:xfrm rot="18879568">
            <a:off x="8707100" y="304270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8BC40F8-EFFE-4052-B074-54308E7AD54A}"/>
              </a:ext>
            </a:extLst>
          </p:cNvPr>
          <p:cNvSpPr/>
          <p:nvPr/>
        </p:nvSpPr>
        <p:spPr>
          <a:xfrm rot="18985456">
            <a:off x="8549947" y="319826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13A496A-714D-486F-87BD-2DA8100B7E8E}"/>
              </a:ext>
            </a:extLst>
          </p:cNvPr>
          <p:cNvSpPr/>
          <p:nvPr/>
        </p:nvSpPr>
        <p:spPr>
          <a:xfrm rot="18879568">
            <a:off x="8393201" y="335382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187A688-FD30-4241-805D-5A7646EAB425}"/>
              </a:ext>
            </a:extLst>
          </p:cNvPr>
          <p:cNvSpPr/>
          <p:nvPr/>
        </p:nvSpPr>
        <p:spPr>
          <a:xfrm rot="18985456">
            <a:off x="8235230" y="350866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1D7FB7E-977A-4D81-9F49-5A2EA005A825}"/>
              </a:ext>
            </a:extLst>
          </p:cNvPr>
          <p:cNvSpPr/>
          <p:nvPr/>
        </p:nvSpPr>
        <p:spPr>
          <a:xfrm rot="18879568">
            <a:off x="8078624" y="366190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5EE4AE2-DB5D-4512-91EC-C0FE94929AFA}"/>
              </a:ext>
            </a:extLst>
          </p:cNvPr>
          <p:cNvSpPr/>
          <p:nvPr/>
        </p:nvSpPr>
        <p:spPr>
          <a:xfrm rot="18985456">
            <a:off x="7921471" y="381746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D2BC2E06-82CF-4AE0-912E-61DFEB9D1B34}"/>
              </a:ext>
            </a:extLst>
          </p:cNvPr>
          <p:cNvSpPr/>
          <p:nvPr/>
        </p:nvSpPr>
        <p:spPr>
          <a:xfrm rot="18879568">
            <a:off x="7764725" y="397302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6BC30EDD-887C-4A77-BA8C-F7292A2D8B9E}"/>
              </a:ext>
            </a:extLst>
          </p:cNvPr>
          <p:cNvSpPr/>
          <p:nvPr/>
        </p:nvSpPr>
        <p:spPr>
          <a:xfrm rot="18985456">
            <a:off x="7610390" y="412354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F387AAE-22C3-431C-AFBB-42AA83910CEE}"/>
              </a:ext>
            </a:extLst>
          </p:cNvPr>
          <p:cNvSpPr/>
          <p:nvPr/>
        </p:nvSpPr>
        <p:spPr>
          <a:xfrm rot="18879568">
            <a:off x="7453784" y="4276779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5DC9ECB-67B7-44BE-9AD5-EE30EE368470}"/>
              </a:ext>
            </a:extLst>
          </p:cNvPr>
          <p:cNvSpPr/>
          <p:nvPr/>
        </p:nvSpPr>
        <p:spPr>
          <a:xfrm rot="18985456">
            <a:off x="7296631" y="443233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27799B-EBD6-4890-8CC5-379B14736E5A}"/>
              </a:ext>
            </a:extLst>
          </p:cNvPr>
          <p:cNvSpPr/>
          <p:nvPr/>
        </p:nvSpPr>
        <p:spPr>
          <a:xfrm rot="19100960">
            <a:off x="7136075" y="457837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2495F914-5F7D-4D8B-A2B5-0D3695D210BC}"/>
              </a:ext>
            </a:extLst>
          </p:cNvPr>
          <p:cNvSpPr/>
          <p:nvPr/>
        </p:nvSpPr>
        <p:spPr>
          <a:xfrm rot="19102552">
            <a:off x="6975520" y="472249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D47A9CE-DCE1-4F98-869A-31765CE2CD08}"/>
              </a:ext>
            </a:extLst>
          </p:cNvPr>
          <p:cNvSpPr/>
          <p:nvPr/>
        </p:nvSpPr>
        <p:spPr>
          <a:xfrm rot="19164481">
            <a:off x="6814899" y="486271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89CBC09-DA72-4730-AFB7-CF4030A3D2C1}"/>
              </a:ext>
            </a:extLst>
          </p:cNvPr>
          <p:cNvSpPr/>
          <p:nvPr/>
        </p:nvSpPr>
        <p:spPr>
          <a:xfrm rot="19166073">
            <a:off x="6650534" y="50049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A8E0B799-F1EB-45FC-9678-86ECC36BEA83}"/>
              </a:ext>
            </a:extLst>
          </p:cNvPr>
          <p:cNvSpPr/>
          <p:nvPr/>
        </p:nvSpPr>
        <p:spPr>
          <a:xfrm rot="19164481">
            <a:off x="6489254" y="514654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CCF32DBA-BCD0-44D7-9936-9B14BEA04232}"/>
              </a:ext>
            </a:extLst>
          </p:cNvPr>
          <p:cNvSpPr/>
          <p:nvPr/>
        </p:nvSpPr>
        <p:spPr>
          <a:xfrm rot="8621523">
            <a:off x="6322984" y="52773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1DA6C91-219B-4B45-8D4A-54C8C6503E1C}"/>
              </a:ext>
            </a:extLst>
          </p:cNvPr>
          <p:cNvSpPr/>
          <p:nvPr/>
        </p:nvSpPr>
        <p:spPr>
          <a:xfrm rot="19342071">
            <a:off x="6146564" y="540813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1F1102FD-CD72-46E3-B698-C9BFE42DB12D}"/>
              </a:ext>
            </a:extLst>
          </p:cNvPr>
          <p:cNvSpPr/>
          <p:nvPr/>
        </p:nvSpPr>
        <p:spPr>
          <a:xfrm rot="8621523">
            <a:off x="5967675" y="554482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BEE6BC1-2853-4C05-8C0B-D23FDF9AF088}"/>
              </a:ext>
            </a:extLst>
          </p:cNvPr>
          <p:cNvSpPr/>
          <p:nvPr/>
        </p:nvSpPr>
        <p:spPr>
          <a:xfrm rot="19342071">
            <a:off x="5791255" y="567562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845DF31C-79FD-454A-BB0B-C58E55C8B527}"/>
              </a:ext>
            </a:extLst>
          </p:cNvPr>
          <p:cNvSpPr/>
          <p:nvPr/>
        </p:nvSpPr>
        <p:spPr>
          <a:xfrm rot="8621523">
            <a:off x="5619060" y="580200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3B7790D1-9C27-4A93-AF90-BD2BB76208E8}"/>
              </a:ext>
            </a:extLst>
          </p:cNvPr>
          <p:cNvSpPr/>
          <p:nvPr/>
        </p:nvSpPr>
        <p:spPr>
          <a:xfrm rot="19342071">
            <a:off x="5442640" y="593279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2E45051-0EB3-4DD2-A16E-A88A77174996}"/>
              </a:ext>
            </a:extLst>
          </p:cNvPr>
          <p:cNvSpPr/>
          <p:nvPr/>
        </p:nvSpPr>
        <p:spPr>
          <a:xfrm rot="8621523">
            <a:off x="5265248" y="606949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FA53E54-5347-4588-8A98-17910E26A15D}"/>
              </a:ext>
            </a:extLst>
          </p:cNvPr>
          <p:cNvSpPr/>
          <p:nvPr/>
        </p:nvSpPr>
        <p:spPr>
          <a:xfrm rot="19342071">
            <a:off x="5088828" y="62002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2A52FE8E-2F12-4263-B05E-646EE9671867}"/>
              </a:ext>
            </a:extLst>
          </p:cNvPr>
          <p:cNvSpPr/>
          <p:nvPr/>
        </p:nvSpPr>
        <p:spPr>
          <a:xfrm rot="19736010">
            <a:off x="4724959" y="645746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9FF32A5-836F-427A-98FC-695BC5D77686}"/>
              </a:ext>
            </a:extLst>
          </p:cNvPr>
          <p:cNvSpPr/>
          <p:nvPr/>
        </p:nvSpPr>
        <p:spPr>
          <a:xfrm rot="8643646">
            <a:off x="4908550" y="633619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5FD3E7E8-32F2-4309-B6B3-31E5E50CE890}"/>
              </a:ext>
            </a:extLst>
          </p:cNvPr>
          <p:cNvSpPr/>
          <p:nvPr/>
        </p:nvSpPr>
        <p:spPr>
          <a:xfrm rot="8859681">
            <a:off x="4538606" y="657241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55D2DCC9-2878-489F-ABBF-46B5F1507192}"/>
              </a:ext>
            </a:extLst>
          </p:cNvPr>
          <p:cNvSpPr/>
          <p:nvPr/>
        </p:nvSpPr>
        <p:spPr>
          <a:xfrm rot="19736010">
            <a:off x="4348539" y="668987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D37F4F0-6A6E-48A0-9511-133C074DD993}"/>
              </a:ext>
            </a:extLst>
          </p:cNvPr>
          <p:cNvSpPr/>
          <p:nvPr/>
        </p:nvSpPr>
        <p:spPr>
          <a:xfrm rot="8859681">
            <a:off x="4162186" y="680482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5BF9799-10EC-4727-B136-D79959E8F001}"/>
              </a:ext>
            </a:extLst>
          </p:cNvPr>
          <p:cNvSpPr/>
          <p:nvPr/>
        </p:nvSpPr>
        <p:spPr>
          <a:xfrm rot="19736010">
            <a:off x="3970831" y="692418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E19A5577-F8EA-4B79-8C37-D65A348D6BDB}"/>
              </a:ext>
            </a:extLst>
          </p:cNvPr>
          <p:cNvSpPr/>
          <p:nvPr/>
        </p:nvSpPr>
        <p:spPr>
          <a:xfrm rot="8859681">
            <a:off x="3784478" y="70391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9E7E9963-887D-43BC-9D3F-4A06FFEA2533}"/>
              </a:ext>
            </a:extLst>
          </p:cNvPr>
          <p:cNvGrpSpPr/>
          <p:nvPr/>
        </p:nvGrpSpPr>
        <p:grpSpPr>
          <a:xfrm>
            <a:off x="3597370" y="7154089"/>
            <a:ext cx="221120" cy="138252"/>
            <a:chOff x="3597370" y="7154089"/>
            <a:chExt cx="221120" cy="13825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28088FD9-5561-4C27-920F-2BD6EB16C444}"/>
                </a:ext>
              </a:extLst>
            </p:cNvPr>
            <p:cNvSpPr/>
            <p:nvPr/>
          </p:nvSpPr>
          <p:spPr>
            <a:xfrm rot="19736010">
              <a:off x="3598124" y="7154089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正方形/長方形 2133">
              <a:extLst>
                <a:ext uri="{FF2B5EF4-FFF2-40B4-BE49-F238E27FC236}">
                  <a16:creationId xmlns:a16="http://schemas.microsoft.com/office/drawing/2014/main" id="{BF8EAFBA-F412-48F1-ABBD-3A90CE3CC2B7}"/>
                </a:ext>
              </a:extLst>
            </p:cNvPr>
            <p:cNvSpPr/>
            <p:nvPr/>
          </p:nvSpPr>
          <p:spPr>
            <a:xfrm>
              <a:off x="3597370" y="7227769"/>
              <a:ext cx="83090" cy="645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1332C4-2074-4B8A-BF3E-8F9783DEF6C7}"/>
              </a:ext>
            </a:extLst>
          </p:cNvPr>
          <p:cNvSpPr/>
          <p:nvPr/>
        </p:nvSpPr>
        <p:spPr>
          <a:xfrm rot="8886703">
            <a:off x="9692466" y="422176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E9B75445-A0B1-47A1-8B32-1260F5BE4050}"/>
              </a:ext>
            </a:extLst>
          </p:cNvPr>
          <p:cNvGrpSpPr/>
          <p:nvPr/>
        </p:nvGrpSpPr>
        <p:grpSpPr>
          <a:xfrm>
            <a:off x="9877117" y="4015740"/>
            <a:ext cx="230813" cy="145556"/>
            <a:chOff x="9877117" y="4015740"/>
            <a:chExt cx="230813" cy="145556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BC3C1DC1-681C-4360-9EFA-1C866A7E7754}"/>
                </a:ext>
              </a:extLst>
            </p:cNvPr>
            <p:cNvSpPr/>
            <p:nvPr/>
          </p:nvSpPr>
          <p:spPr>
            <a:xfrm rot="19701998">
              <a:off x="9877117" y="4104330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正方形/長方形 2135">
              <a:extLst>
                <a:ext uri="{FF2B5EF4-FFF2-40B4-BE49-F238E27FC236}">
                  <a16:creationId xmlns:a16="http://schemas.microsoft.com/office/drawing/2014/main" id="{5AB49133-367F-4250-8261-9EBC7E22E290}"/>
                </a:ext>
              </a:extLst>
            </p:cNvPr>
            <p:cNvSpPr/>
            <p:nvPr/>
          </p:nvSpPr>
          <p:spPr>
            <a:xfrm>
              <a:off x="10043161" y="4015740"/>
              <a:ext cx="64769" cy="1455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23A7FA6-EF19-42DE-B535-95CF8C96BB4B}"/>
              </a:ext>
            </a:extLst>
          </p:cNvPr>
          <p:cNvSpPr/>
          <p:nvPr/>
        </p:nvSpPr>
        <p:spPr>
          <a:xfrm rot="19701998">
            <a:off x="9504553" y="43383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F310D0D-4C7B-48B5-9897-A1C6046B2F0E}"/>
              </a:ext>
            </a:extLst>
          </p:cNvPr>
          <p:cNvSpPr/>
          <p:nvPr/>
        </p:nvSpPr>
        <p:spPr>
          <a:xfrm rot="8886703">
            <a:off x="9316639" y="445485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E2985D9-C496-4387-99C4-1DF83E62FA2E}"/>
              </a:ext>
            </a:extLst>
          </p:cNvPr>
          <p:cNvSpPr/>
          <p:nvPr/>
        </p:nvSpPr>
        <p:spPr>
          <a:xfrm rot="19701998">
            <a:off x="9128726" y="45713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EEDA6C90-33EF-4F52-8482-51D7D48569E3}"/>
              </a:ext>
            </a:extLst>
          </p:cNvPr>
          <p:cNvSpPr/>
          <p:nvPr/>
        </p:nvSpPr>
        <p:spPr>
          <a:xfrm rot="8992548">
            <a:off x="8945796" y="468154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91692E8E-7F0C-4DDD-A3D6-CC61EF5ADEC6}"/>
              </a:ext>
            </a:extLst>
          </p:cNvPr>
          <p:cNvSpPr/>
          <p:nvPr/>
        </p:nvSpPr>
        <p:spPr>
          <a:xfrm rot="19759900">
            <a:off x="8757883" y="479237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0004582-B219-4B2B-B016-0A0904EF8EDA}"/>
              </a:ext>
            </a:extLst>
          </p:cNvPr>
          <p:cNvSpPr/>
          <p:nvPr/>
        </p:nvSpPr>
        <p:spPr>
          <a:xfrm rot="8992548">
            <a:off x="8568389" y="490735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28C47501-477B-4C29-9E5F-92A5CC1E782C}"/>
              </a:ext>
            </a:extLst>
          </p:cNvPr>
          <p:cNvSpPr/>
          <p:nvPr/>
        </p:nvSpPr>
        <p:spPr>
          <a:xfrm rot="19759900">
            <a:off x="8380476" y="501818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DCF3BD41-C6BD-4CE4-85A7-75D40D9DDF7B}"/>
              </a:ext>
            </a:extLst>
          </p:cNvPr>
          <p:cNvSpPr/>
          <p:nvPr/>
        </p:nvSpPr>
        <p:spPr>
          <a:xfrm rot="8992548">
            <a:off x="8188972" y="51322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422E4615-7AEA-4DF0-A878-CA6967C8BF3B}"/>
              </a:ext>
            </a:extLst>
          </p:cNvPr>
          <p:cNvSpPr/>
          <p:nvPr/>
        </p:nvSpPr>
        <p:spPr>
          <a:xfrm rot="19759900">
            <a:off x="8001059" y="52431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28B483AB-CF27-4A8D-9C2C-52C596F1CFCD}"/>
              </a:ext>
            </a:extLst>
          </p:cNvPr>
          <p:cNvSpPr/>
          <p:nvPr/>
        </p:nvSpPr>
        <p:spPr>
          <a:xfrm rot="8992548">
            <a:off x="7813620" y="535033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1D6C610-44BC-47DF-A91E-417819DCD4F9}"/>
              </a:ext>
            </a:extLst>
          </p:cNvPr>
          <p:cNvSpPr/>
          <p:nvPr/>
        </p:nvSpPr>
        <p:spPr>
          <a:xfrm rot="19759900">
            <a:off x="7625707" y="546116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E22EE0B-8C57-4AE1-AE7A-E349D49E8C9F}"/>
              </a:ext>
            </a:extLst>
          </p:cNvPr>
          <p:cNvSpPr/>
          <p:nvPr/>
        </p:nvSpPr>
        <p:spPr>
          <a:xfrm rot="8992548">
            <a:off x="7439294" y="55685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51DDBEC-9F0B-4DF7-941D-B538B005BEC8}"/>
              </a:ext>
            </a:extLst>
          </p:cNvPr>
          <p:cNvSpPr/>
          <p:nvPr/>
        </p:nvSpPr>
        <p:spPr>
          <a:xfrm rot="19759900">
            <a:off x="7251381" y="56794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1E2625-E091-4E3D-A373-6C4A59CD5419}"/>
              </a:ext>
            </a:extLst>
          </p:cNvPr>
          <p:cNvSpPr/>
          <p:nvPr/>
        </p:nvSpPr>
        <p:spPr>
          <a:xfrm rot="8992548">
            <a:off x="7065884" y="579192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27431564-0417-4014-89D7-31CA89A8DD2E}"/>
              </a:ext>
            </a:extLst>
          </p:cNvPr>
          <p:cNvSpPr/>
          <p:nvPr/>
        </p:nvSpPr>
        <p:spPr>
          <a:xfrm rot="19759900">
            <a:off x="6877971" y="590275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4A64DE6-1430-4C54-89AD-01B4F809475A}"/>
              </a:ext>
            </a:extLst>
          </p:cNvPr>
          <p:cNvSpPr/>
          <p:nvPr/>
        </p:nvSpPr>
        <p:spPr>
          <a:xfrm rot="8738250">
            <a:off x="6692676" y="60232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AD74D67-3B9B-4628-B9A7-0BFCB433B122}"/>
              </a:ext>
            </a:extLst>
          </p:cNvPr>
          <p:cNvSpPr/>
          <p:nvPr/>
        </p:nvSpPr>
        <p:spPr>
          <a:xfrm rot="19655187">
            <a:off x="6508573" y="61454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4E74649-EFF5-46B0-9017-1886CF4009B3}"/>
              </a:ext>
            </a:extLst>
          </p:cNvPr>
          <p:cNvSpPr/>
          <p:nvPr/>
        </p:nvSpPr>
        <p:spPr>
          <a:xfrm rot="8867059">
            <a:off x="6328061" y="62606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16CCDD89-F2E3-4DB1-BA01-E389F76FF97E}"/>
              </a:ext>
            </a:extLst>
          </p:cNvPr>
          <p:cNvSpPr/>
          <p:nvPr/>
        </p:nvSpPr>
        <p:spPr>
          <a:xfrm rot="19759900">
            <a:off x="6143958" y="637340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47DC5A2-0C23-49CB-9B43-5328E1301455}"/>
              </a:ext>
            </a:extLst>
          </p:cNvPr>
          <p:cNvSpPr/>
          <p:nvPr/>
        </p:nvSpPr>
        <p:spPr>
          <a:xfrm rot="8867059">
            <a:off x="5953165" y="649131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AA4D166-DD08-4307-B523-6598BACFE8C3}"/>
              </a:ext>
            </a:extLst>
          </p:cNvPr>
          <p:cNvSpPr/>
          <p:nvPr/>
        </p:nvSpPr>
        <p:spPr>
          <a:xfrm rot="19759900">
            <a:off x="5767157" y="6605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E9E9233-3FEF-45AA-9A7A-776CD0924DF3}"/>
              </a:ext>
            </a:extLst>
          </p:cNvPr>
          <p:cNvSpPr/>
          <p:nvPr/>
        </p:nvSpPr>
        <p:spPr>
          <a:xfrm rot="8867059">
            <a:off x="5579420" y="671922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EEC881BF-5E70-4D9D-B934-421746D13F83}"/>
              </a:ext>
            </a:extLst>
          </p:cNvPr>
          <p:cNvSpPr/>
          <p:nvPr/>
        </p:nvSpPr>
        <p:spPr>
          <a:xfrm rot="19759900">
            <a:off x="5393412" y="6831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933F19B-DA2B-45DF-8B75-FAC41F6AD918}"/>
              </a:ext>
            </a:extLst>
          </p:cNvPr>
          <p:cNvSpPr/>
          <p:nvPr/>
        </p:nvSpPr>
        <p:spPr>
          <a:xfrm rot="8867059">
            <a:off x="5207601" y="694468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1B48FE9A-531A-4444-853C-501B8BECD2F8}"/>
              </a:ext>
            </a:extLst>
          </p:cNvPr>
          <p:cNvSpPr/>
          <p:nvPr/>
        </p:nvSpPr>
        <p:spPr>
          <a:xfrm rot="19759900">
            <a:off x="5024186" y="706035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777CB6E9-553D-49D6-ADB4-FFAE4C7EB5E0}"/>
              </a:ext>
            </a:extLst>
          </p:cNvPr>
          <p:cNvSpPr/>
          <p:nvPr/>
        </p:nvSpPr>
        <p:spPr>
          <a:xfrm rot="8867059">
            <a:off x="4838375" y="717308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正方形/長方形 2137">
            <a:extLst>
              <a:ext uri="{FF2B5EF4-FFF2-40B4-BE49-F238E27FC236}">
                <a16:creationId xmlns:a16="http://schemas.microsoft.com/office/drawing/2014/main" id="{2868F214-4FB8-4137-90A5-DBFD56CC6D70}"/>
              </a:ext>
            </a:extLst>
          </p:cNvPr>
          <p:cNvSpPr/>
          <p:nvPr/>
        </p:nvSpPr>
        <p:spPr>
          <a:xfrm>
            <a:off x="4816414" y="7231578"/>
            <a:ext cx="210814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B9C74A7-3271-40F7-9F27-427891D41F12}"/>
              </a:ext>
            </a:extLst>
          </p:cNvPr>
          <p:cNvSpPr/>
          <p:nvPr/>
        </p:nvSpPr>
        <p:spPr>
          <a:xfrm>
            <a:off x="1701165" y="2708910"/>
            <a:ext cx="150495" cy="26670"/>
          </a:xfrm>
          <a:custGeom>
            <a:avLst/>
            <a:gdLst>
              <a:gd name="connsiteX0" fmla="*/ 0 w 150495"/>
              <a:gd name="connsiteY0" fmla="*/ 26670 h 26670"/>
              <a:gd name="connsiteX1" fmla="*/ 150495 w 15049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26670">
                <a:moveTo>
                  <a:pt x="0" y="26670"/>
                </a:moveTo>
                <a:lnTo>
                  <a:pt x="1504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BDACA167-06FD-4831-93BB-07C97E976A95}"/>
              </a:ext>
            </a:extLst>
          </p:cNvPr>
          <p:cNvSpPr/>
          <p:nvPr/>
        </p:nvSpPr>
        <p:spPr>
          <a:xfrm>
            <a:off x="1744980" y="2291715"/>
            <a:ext cx="104775" cy="422910"/>
          </a:xfrm>
          <a:custGeom>
            <a:avLst/>
            <a:gdLst>
              <a:gd name="connsiteX0" fmla="*/ 0 w 104775"/>
              <a:gd name="connsiteY0" fmla="*/ 0 h 422910"/>
              <a:gd name="connsiteX1" fmla="*/ 38100 w 104775"/>
              <a:gd name="connsiteY1" fmla="*/ 152400 h 422910"/>
              <a:gd name="connsiteX2" fmla="*/ 80010 w 104775"/>
              <a:gd name="connsiteY2" fmla="*/ 312420 h 422910"/>
              <a:gd name="connsiteX3" fmla="*/ 104775 w 104775"/>
              <a:gd name="connsiteY3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422910">
                <a:moveTo>
                  <a:pt x="0" y="0"/>
                </a:moveTo>
                <a:cubicBezTo>
                  <a:pt x="12382" y="50165"/>
                  <a:pt x="24765" y="100330"/>
                  <a:pt x="38100" y="152400"/>
                </a:cubicBezTo>
                <a:cubicBezTo>
                  <a:pt x="51435" y="204470"/>
                  <a:pt x="68898" y="267335"/>
                  <a:pt x="80010" y="312420"/>
                </a:cubicBezTo>
                <a:cubicBezTo>
                  <a:pt x="91122" y="357505"/>
                  <a:pt x="97948" y="390207"/>
                  <a:pt x="104775" y="422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858712D2-F84B-4336-B14B-0B401F09B8E5}"/>
              </a:ext>
            </a:extLst>
          </p:cNvPr>
          <p:cNvSpPr/>
          <p:nvPr/>
        </p:nvSpPr>
        <p:spPr>
          <a:xfrm>
            <a:off x="1807845" y="2306955"/>
            <a:ext cx="99060" cy="400050"/>
          </a:xfrm>
          <a:custGeom>
            <a:avLst/>
            <a:gdLst>
              <a:gd name="connsiteX0" fmla="*/ 0 w 99060"/>
              <a:gd name="connsiteY0" fmla="*/ 0 h 400050"/>
              <a:gd name="connsiteX1" fmla="*/ 99060 w 9906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400050">
                <a:moveTo>
                  <a:pt x="0" y="0"/>
                </a:moveTo>
                <a:lnTo>
                  <a:pt x="99060" y="400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8AF2907F-DCE7-43EF-B7CE-67C8A52DB381}"/>
              </a:ext>
            </a:extLst>
          </p:cNvPr>
          <p:cNvSpPr/>
          <p:nvPr/>
        </p:nvSpPr>
        <p:spPr>
          <a:xfrm>
            <a:off x="1905000" y="2660927"/>
            <a:ext cx="551181" cy="44531"/>
          </a:xfrm>
          <a:custGeom>
            <a:avLst/>
            <a:gdLst>
              <a:gd name="connsiteX0" fmla="*/ 0 w 551181"/>
              <a:gd name="connsiteY0" fmla="*/ 42268 h 44531"/>
              <a:gd name="connsiteX1" fmla="*/ 348615 w 551181"/>
              <a:gd name="connsiteY1" fmla="*/ 40363 h 44531"/>
              <a:gd name="connsiteX2" fmla="*/ 533400 w 551181"/>
              <a:gd name="connsiteY2" fmla="*/ 4168 h 44531"/>
              <a:gd name="connsiteX3" fmla="*/ 533400 w 551181"/>
              <a:gd name="connsiteY3" fmla="*/ 2263 h 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81" h="44531">
                <a:moveTo>
                  <a:pt x="0" y="42268"/>
                </a:moveTo>
                <a:cubicBezTo>
                  <a:pt x="129857" y="44490"/>
                  <a:pt x="259715" y="46713"/>
                  <a:pt x="348615" y="40363"/>
                </a:cubicBezTo>
                <a:cubicBezTo>
                  <a:pt x="437515" y="34013"/>
                  <a:pt x="502602" y="10518"/>
                  <a:pt x="533400" y="4168"/>
                </a:cubicBezTo>
                <a:cubicBezTo>
                  <a:pt x="564198" y="-2182"/>
                  <a:pt x="548799" y="40"/>
                  <a:pt x="533400" y="2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0EFF3F94-1AD3-42A3-B355-9F43D649E41A}"/>
              </a:ext>
            </a:extLst>
          </p:cNvPr>
          <p:cNvSpPr/>
          <p:nvPr/>
        </p:nvSpPr>
        <p:spPr>
          <a:xfrm>
            <a:off x="2171700" y="2301240"/>
            <a:ext cx="278130" cy="363855"/>
          </a:xfrm>
          <a:custGeom>
            <a:avLst/>
            <a:gdLst>
              <a:gd name="connsiteX0" fmla="*/ 0 w 278130"/>
              <a:gd name="connsiteY0" fmla="*/ 0 h 363855"/>
              <a:gd name="connsiteX1" fmla="*/ 93345 w 278130"/>
              <a:gd name="connsiteY1" fmla="*/ 169545 h 363855"/>
              <a:gd name="connsiteX2" fmla="*/ 140970 w 278130"/>
              <a:gd name="connsiteY2" fmla="*/ 224790 h 363855"/>
              <a:gd name="connsiteX3" fmla="*/ 203835 w 278130"/>
              <a:gd name="connsiteY3" fmla="*/ 291465 h 363855"/>
              <a:gd name="connsiteX4" fmla="*/ 278130 w 278130"/>
              <a:gd name="connsiteY4" fmla="*/ 363855 h 3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" h="363855">
                <a:moveTo>
                  <a:pt x="0" y="0"/>
                </a:moveTo>
                <a:cubicBezTo>
                  <a:pt x="34925" y="66040"/>
                  <a:pt x="69850" y="132080"/>
                  <a:pt x="93345" y="169545"/>
                </a:cubicBezTo>
                <a:cubicBezTo>
                  <a:pt x="116840" y="207010"/>
                  <a:pt x="122555" y="204470"/>
                  <a:pt x="140970" y="224790"/>
                </a:cubicBezTo>
                <a:cubicBezTo>
                  <a:pt x="159385" y="245110"/>
                  <a:pt x="180975" y="268288"/>
                  <a:pt x="203835" y="291465"/>
                </a:cubicBezTo>
                <a:cubicBezTo>
                  <a:pt x="226695" y="314643"/>
                  <a:pt x="252412" y="339249"/>
                  <a:pt x="278130" y="36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41D2893-079F-4D5B-8F77-8CCDB85CB425}"/>
              </a:ext>
            </a:extLst>
          </p:cNvPr>
          <p:cNvSpPr/>
          <p:nvPr/>
        </p:nvSpPr>
        <p:spPr>
          <a:xfrm>
            <a:off x="2301240" y="2293620"/>
            <a:ext cx="91440" cy="140970"/>
          </a:xfrm>
          <a:custGeom>
            <a:avLst/>
            <a:gdLst>
              <a:gd name="connsiteX0" fmla="*/ 0 w 91440"/>
              <a:gd name="connsiteY0" fmla="*/ 0 h 140970"/>
              <a:gd name="connsiteX1" fmla="*/ 91440 w 91440"/>
              <a:gd name="connsiteY1" fmla="*/ 14097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140970">
                <a:moveTo>
                  <a:pt x="0" y="0"/>
                </a:moveTo>
                <a:lnTo>
                  <a:pt x="91440" y="1409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6C38BA4-2C01-4E86-B09A-656B9A21F096}"/>
              </a:ext>
            </a:extLst>
          </p:cNvPr>
          <p:cNvSpPr/>
          <p:nvPr/>
        </p:nvSpPr>
        <p:spPr>
          <a:xfrm>
            <a:off x="2432685" y="2487930"/>
            <a:ext cx="150495" cy="148590"/>
          </a:xfrm>
          <a:custGeom>
            <a:avLst/>
            <a:gdLst>
              <a:gd name="connsiteX0" fmla="*/ 0 w 150495"/>
              <a:gd name="connsiteY0" fmla="*/ 0 h 148590"/>
              <a:gd name="connsiteX1" fmla="*/ 150495 w 150495"/>
              <a:gd name="connsiteY1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148590">
                <a:moveTo>
                  <a:pt x="0" y="0"/>
                </a:moveTo>
                <a:lnTo>
                  <a:pt x="150495" y="1485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C25A14-BC24-4883-AD6A-1C9F510952CD}"/>
              </a:ext>
            </a:extLst>
          </p:cNvPr>
          <p:cNvSpPr/>
          <p:nvPr/>
        </p:nvSpPr>
        <p:spPr>
          <a:xfrm>
            <a:off x="1708785" y="2825115"/>
            <a:ext cx="215709" cy="32385"/>
          </a:xfrm>
          <a:custGeom>
            <a:avLst/>
            <a:gdLst>
              <a:gd name="connsiteX0" fmla="*/ 0 w 215709"/>
              <a:gd name="connsiteY0" fmla="*/ 32385 h 32385"/>
              <a:gd name="connsiteX1" fmla="*/ 99060 w 215709"/>
              <a:gd name="connsiteY1" fmla="*/ 7620 h 32385"/>
              <a:gd name="connsiteX2" fmla="*/ 152400 w 215709"/>
              <a:gd name="connsiteY2" fmla="*/ 3810 h 32385"/>
              <a:gd name="connsiteX3" fmla="*/ 209550 w 215709"/>
              <a:gd name="connsiteY3" fmla="*/ 1905 h 32385"/>
              <a:gd name="connsiteX4" fmla="*/ 211455 w 215709"/>
              <a:gd name="connsiteY4" fmla="*/ 0 h 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09" h="32385">
                <a:moveTo>
                  <a:pt x="0" y="32385"/>
                </a:moveTo>
                <a:cubicBezTo>
                  <a:pt x="36830" y="22383"/>
                  <a:pt x="73660" y="12382"/>
                  <a:pt x="99060" y="7620"/>
                </a:cubicBezTo>
                <a:cubicBezTo>
                  <a:pt x="124460" y="2858"/>
                  <a:pt x="133985" y="4762"/>
                  <a:pt x="152400" y="3810"/>
                </a:cubicBezTo>
                <a:cubicBezTo>
                  <a:pt x="170815" y="2857"/>
                  <a:pt x="199708" y="2540"/>
                  <a:pt x="209550" y="1905"/>
                </a:cubicBezTo>
                <a:cubicBezTo>
                  <a:pt x="219392" y="1270"/>
                  <a:pt x="215423" y="635"/>
                  <a:pt x="211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54A1F4A-573B-4931-AD55-CB06D84D0BC2}"/>
              </a:ext>
            </a:extLst>
          </p:cNvPr>
          <p:cNvSpPr/>
          <p:nvPr/>
        </p:nvSpPr>
        <p:spPr>
          <a:xfrm>
            <a:off x="1960245" y="2806095"/>
            <a:ext cx="384810" cy="556230"/>
          </a:xfrm>
          <a:custGeom>
            <a:avLst/>
            <a:gdLst>
              <a:gd name="connsiteX0" fmla="*/ 0 w 384810"/>
              <a:gd name="connsiteY0" fmla="*/ 17115 h 556230"/>
              <a:gd name="connsiteX1" fmla="*/ 142875 w 384810"/>
              <a:gd name="connsiteY1" fmla="*/ 7590 h 556230"/>
              <a:gd name="connsiteX2" fmla="*/ 247650 w 384810"/>
              <a:gd name="connsiteY2" fmla="*/ 5685 h 556230"/>
              <a:gd name="connsiteX3" fmla="*/ 283845 w 384810"/>
              <a:gd name="connsiteY3" fmla="*/ 9495 h 556230"/>
              <a:gd name="connsiteX4" fmla="*/ 285750 w 384810"/>
              <a:gd name="connsiteY4" fmla="*/ 119985 h 556230"/>
              <a:gd name="connsiteX5" fmla="*/ 291465 w 384810"/>
              <a:gd name="connsiteY5" fmla="*/ 247620 h 556230"/>
              <a:gd name="connsiteX6" fmla="*/ 253365 w 384810"/>
              <a:gd name="connsiteY6" fmla="*/ 331440 h 556230"/>
              <a:gd name="connsiteX7" fmla="*/ 234315 w 384810"/>
              <a:gd name="connsiteY7" fmla="*/ 365730 h 556230"/>
              <a:gd name="connsiteX8" fmla="*/ 274320 w 384810"/>
              <a:gd name="connsiteY8" fmla="*/ 447645 h 556230"/>
              <a:gd name="connsiteX9" fmla="*/ 384810 w 384810"/>
              <a:gd name="connsiteY9" fmla="*/ 556230 h 5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10" h="556230">
                <a:moveTo>
                  <a:pt x="0" y="17115"/>
                </a:moveTo>
                <a:lnTo>
                  <a:pt x="142875" y="7590"/>
                </a:lnTo>
                <a:cubicBezTo>
                  <a:pt x="184150" y="5685"/>
                  <a:pt x="224155" y="5367"/>
                  <a:pt x="247650" y="5685"/>
                </a:cubicBezTo>
                <a:cubicBezTo>
                  <a:pt x="271145" y="6002"/>
                  <a:pt x="277495" y="-9555"/>
                  <a:pt x="283845" y="9495"/>
                </a:cubicBezTo>
                <a:cubicBezTo>
                  <a:pt x="290195" y="28545"/>
                  <a:pt x="284480" y="80298"/>
                  <a:pt x="285750" y="119985"/>
                </a:cubicBezTo>
                <a:cubicBezTo>
                  <a:pt x="287020" y="159672"/>
                  <a:pt x="296863" y="212378"/>
                  <a:pt x="291465" y="247620"/>
                </a:cubicBezTo>
                <a:cubicBezTo>
                  <a:pt x="286068" y="282863"/>
                  <a:pt x="262890" y="311755"/>
                  <a:pt x="253365" y="331440"/>
                </a:cubicBezTo>
                <a:cubicBezTo>
                  <a:pt x="243840" y="351125"/>
                  <a:pt x="230823" y="346363"/>
                  <a:pt x="234315" y="365730"/>
                </a:cubicBezTo>
                <a:cubicBezTo>
                  <a:pt x="237807" y="385097"/>
                  <a:pt x="249238" y="415895"/>
                  <a:pt x="274320" y="447645"/>
                </a:cubicBezTo>
                <a:cubicBezTo>
                  <a:pt x="299402" y="479395"/>
                  <a:pt x="342106" y="517812"/>
                  <a:pt x="384810" y="55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0D5D0B8-6A84-45D7-994A-46FB4BFC9007}"/>
              </a:ext>
            </a:extLst>
          </p:cNvPr>
          <p:cNvSpPr/>
          <p:nvPr/>
        </p:nvSpPr>
        <p:spPr>
          <a:xfrm>
            <a:off x="2252781" y="2773680"/>
            <a:ext cx="280869" cy="592455"/>
          </a:xfrm>
          <a:custGeom>
            <a:avLst/>
            <a:gdLst>
              <a:gd name="connsiteX0" fmla="*/ 280869 w 280869"/>
              <a:gd name="connsiteY0" fmla="*/ 0 h 592455"/>
              <a:gd name="connsiteX1" fmla="*/ 155139 w 280869"/>
              <a:gd name="connsiteY1" fmla="*/ 20955 h 592455"/>
              <a:gd name="connsiteX2" fmla="*/ 96084 w 280869"/>
              <a:gd name="connsiteY2" fmla="*/ 24765 h 592455"/>
              <a:gd name="connsiteX3" fmla="*/ 61794 w 280869"/>
              <a:gd name="connsiteY3" fmla="*/ 26670 h 592455"/>
              <a:gd name="connsiteX4" fmla="*/ 40839 w 280869"/>
              <a:gd name="connsiteY4" fmla="*/ 38100 h 592455"/>
              <a:gd name="connsiteX5" fmla="*/ 40839 w 280869"/>
              <a:gd name="connsiteY5" fmla="*/ 53340 h 592455"/>
              <a:gd name="connsiteX6" fmla="*/ 46554 w 280869"/>
              <a:gd name="connsiteY6" fmla="*/ 95250 h 592455"/>
              <a:gd name="connsiteX7" fmla="*/ 54174 w 280869"/>
              <a:gd name="connsiteY7" fmla="*/ 142875 h 592455"/>
              <a:gd name="connsiteX8" fmla="*/ 61794 w 280869"/>
              <a:gd name="connsiteY8" fmla="*/ 243840 h 592455"/>
              <a:gd name="connsiteX9" fmla="*/ 61794 w 280869"/>
              <a:gd name="connsiteY9" fmla="*/ 270510 h 592455"/>
              <a:gd name="connsiteX10" fmla="*/ 50364 w 280869"/>
              <a:gd name="connsiteY10" fmla="*/ 321945 h 592455"/>
              <a:gd name="connsiteX11" fmla="*/ 21789 w 280869"/>
              <a:gd name="connsiteY11" fmla="*/ 367665 h 592455"/>
              <a:gd name="connsiteX12" fmla="*/ 2739 w 280869"/>
              <a:gd name="connsiteY12" fmla="*/ 400050 h 592455"/>
              <a:gd name="connsiteX13" fmla="*/ 4644 w 280869"/>
              <a:gd name="connsiteY13" fmla="*/ 421005 h 592455"/>
              <a:gd name="connsiteX14" fmla="*/ 44649 w 280869"/>
              <a:gd name="connsiteY14" fmla="*/ 472440 h 592455"/>
              <a:gd name="connsiteX15" fmla="*/ 80844 w 280869"/>
              <a:gd name="connsiteY15" fmla="*/ 504825 h 592455"/>
              <a:gd name="connsiteX16" fmla="*/ 126564 w 280869"/>
              <a:gd name="connsiteY16" fmla="*/ 556260 h 592455"/>
              <a:gd name="connsiteX17" fmla="*/ 166569 w 280869"/>
              <a:gd name="connsiteY17" fmla="*/ 592455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869" h="592455">
                <a:moveTo>
                  <a:pt x="280869" y="0"/>
                </a:moveTo>
                <a:cubicBezTo>
                  <a:pt x="233403" y="8413"/>
                  <a:pt x="185937" y="16827"/>
                  <a:pt x="155139" y="20955"/>
                </a:cubicBezTo>
                <a:cubicBezTo>
                  <a:pt x="124341" y="25083"/>
                  <a:pt x="96084" y="24765"/>
                  <a:pt x="96084" y="24765"/>
                </a:cubicBezTo>
                <a:cubicBezTo>
                  <a:pt x="80527" y="25717"/>
                  <a:pt x="71001" y="24448"/>
                  <a:pt x="61794" y="26670"/>
                </a:cubicBezTo>
                <a:cubicBezTo>
                  <a:pt x="52586" y="28893"/>
                  <a:pt x="44331" y="33655"/>
                  <a:pt x="40839" y="38100"/>
                </a:cubicBezTo>
                <a:cubicBezTo>
                  <a:pt x="37346" y="42545"/>
                  <a:pt x="39887" y="43815"/>
                  <a:pt x="40839" y="53340"/>
                </a:cubicBezTo>
                <a:cubicBezTo>
                  <a:pt x="41791" y="62865"/>
                  <a:pt x="44332" y="80328"/>
                  <a:pt x="46554" y="95250"/>
                </a:cubicBezTo>
                <a:cubicBezTo>
                  <a:pt x="48776" y="110172"/>
                  <a:pt x="51634" y="118110"/>
                  <a:pt x="54174" y="142875"/>
                </a:cubicBezTo>
                <a:cubicBezTo>
                  <a:pt x="56714" y="167640"/>
                  <a:pt x="60524" y="222568"/>
                  <a:pt x="61794" y="243840"/>
                </a:cubicBezTo>
                <a:cubicBezTo>
                  <a:pt x="63064" y="265112"/>
                  <a:pt x="63699" y="257493"/>
                  <a:pt x="61794" y="270510"/>
                </a:cubicBezTo>
                <a:cubicBezTo>
                  <a:pt x="59889" y="283527"/>
                  <a:pt x="57031" y="305753"/>
                  <a:pt x="50364" y="321945"/>
                </a:cubicBezTo>
                <a:cubicBezTo>
                  <a:pt x="43696" y="338138"/>
                  <a:pt x="29727" y="354647"/>
                  <a:pt x="21789" y="367665"/>
                </a:cubicBezTo>
                <a:cubicBezTo>
                  <a:pt x="13851" y="380683"/>
                  <a:pt x="5596" y="391160"/>
                  <a:pt x="2739" y="400050"/>
                </a:cubicBezTo>
                <a:cubicBezTo>
                  <a:pt x="-118" y="408940"/>
                  <a:pt x="-2341" y="408940"/>
                  <a:pt x="4644" y="421005"/>
                </a:cubicBezTo>
                <a:cubicBezTo>
                  <a:pt x="11629" y="433070"/>
                  <a:pt x="31949" y="458470"/>
                  <a:pt x="44649" y="472440"/>
                </a:cubicBezTo>
                <a:cubicBezTo>
                  <a:pt x="57349" y="486410"/>
                  <a:pt x="67191" y="490855"/>
                  <a:pt x="80844" y="504825"/>
                </a:cubicBezTo>
                <a:cubicBezTo>
                  <a:pt x="94496" y="518795"/>
                  <a:pt x="112276" y="541655"/>
                  <a:pt x="126564" y="556260"/>
                </a:cubicBezTo>
                <a:cubicBezTo>
                  <a:pt x="140851" y="570865"/>
                  <a:pt x="153710" y="581660"/>
                  <a:pt x="166569" y="592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B69236-0441-45C2-9753-4E5FD9495B09}"/>
              </a:ext>
            </a:extLst>
          </p:cNvPr>
          <p:cNvSpPr/>
          <p:nvPr/>
        </p:nvSpPr>
        <p:spPr>
          <a:xfrm>
            <a:off x="2571750" y="2295525"/>
            <a:ext cx="756285" cy="340995"/>
          </a:xfrm>
          <a:custGeom>
            <a:avLst/>
            <a:gdLst>
              <a:gd name="connsiteX0" fmla="*/ 0 w 756285"/>
              <a:gd name="connsiteY0" fmla="*/ 340995 h 340995"/>
              <a:gd name="connsiteX1" fmla="*/ 354330 w 756285"/>
              <a:gd name="connsiteY1" fmla="*/ 169545 h 340995"/>
              <a:gd name="connsiteX2" fmla="*/ 550545 w 756285"/>
              <a:gd name="connsiteY2" fmla="*/ 74295 h 340995"/>
              <a:gd name="connsiteX3" fmla="*/ 756285 w 756285"/>
              <a:gd name="connsiteY3" fmla="*/ 0 h 34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" h="340995">
                <a:moveTo>
                  <a:pt x="0" y="340995"/>
                </a:moveTo>
                <a:lnTo>
                  <a:pt x="354330" y="169545"/>
                </a:lnTo>
                <a:cubicBezTo>
                  <a:pt x="446087" y="125095"/>
                  <a:pt x="483553" y="102552"/>
                  <a:pt x="550545" y="74295"/>
                </a:cubicBezTo>
                <a:cubicBezTo>
                  <a:pt x="617537" y="46038"/>
                  <a:pt x="686911" y="23019"/>
                  <a:pt x="7562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2E6433D-6A03-41BE-806D-726EE4397F90}"/>
              </a:ext>
            </a:extLst>
          </p:cNvPr>
          <p:cNvSpPr/>
          <p:nvPr/>
        </p:nvSpPr>
        <p:spPr>
          <a:xfrm>
            <a:off x="3387090" y="2146935"/>
            <a:ext cx="447675" cy="135255"/>
          </a:xfrm>
          <a:custGeom>
            <a:avLst/>
            <a:gdLst>
              <a:gd name="connsiteX0" fmla="*/ 0 w 447675"/>
              <a:gd name="connsiteY0" fmla="*/ 135255 h 135255"/>
              <a:gd name="connsiteX1" fmla="*/ 447675 w 447675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5255">
                <a:moveTo>
                  <a:pt x="0" y="135255"/>
                </a:moveTo>
                <a:lnTo>
                  <a:pt x="447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0F14CA-C096-4D01-9FAA-1E3190FA5B0C}"/>
              </a:ext>
            </a:extLst>
          </p:cNvPr>
          <p:cNvSpPr/>
          <p:nvPr/>
        </p:nvSpPr>
        <p:spPr>
          <a:xfrm>
            <a:off x="2649855" y="2265045"/>
            <a:ext cx="1190625" cy="464820"/>
          </a:xfrm>
          <a:custGeom>
            <a:avLst/>
            <a:gdLst>
              <a:gd name="connsiteX0" fmla="*/ 0 w 1190625"/>
              <a:gd name="connsiteY0" fmla="*/ 464820 h 464820"/>
              <a:gd name="connsiteX1" fmla="*/ 238125 w 1190625"/>
              <a:gd name="connsiteY1" fmla="*/ 356235 h 464820"/>
              <a:gd name="connsiteX2" fmla="*/ 481965 w 1190625"/>
              <a:gd name="connsiteY2" fmla="*/ 232410 h 464820"/>
              <a:gd name="connsiteX3" fmla="*/ 661035 w 1190625"/>
              <a:gd name="connsiteY3" fmla="*/ 160020 h 464820"/>
              <a:gd name="connsiteX4" fmla="*/ 906780 w 1190625"/>
              <a:gd name="connsiteY4" fmla="*/ 81915 h 464820"/>
              <a:gd name="connsiteX5" fmla="*/ 1190625 w 1190625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625" h="464820">
                <a:moveTo>
                  <a:pt x="0" y="464820"/>
                </a:moveTo>
                <a:cubicBezTo>
                  <a:pt x="78899" y="429895"/>
                  <a:pt x="157798" y="394970"/>
                  <a:pt x="238125" y="356235"/>
                </a:cubicBezTo>
                <a:cubicBezTo>
                  <a:pt x="318452" y="317500"/>
                  <a:pt x="411480" y="265112"/>
                  <a:pt x="481965" y="232410"/>
                </a:cubicBezTo>
                <a:cubicBezTo>
                  <a:pt x="552450" y="199708"/>
                  <a:pt x="590233" y="185102"/>
                  <a:pt x="661035" y="160020"/>
                </a:cubicBezTo>
                <a:cubicBezTo>
                  <a:pt x="731837" y="134938"/>
                  <a:pt x="818515" y="108585"/>
                  <a:pt x="906780" y="81915"/>
                </a:cubicBezTo>
                <a:cubicBezTo>
                  <a:pt x="995045" y="55245"/>
                  <a:pt x="1092835" y="27622"/>
                  <a:pt x="1190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A3C30EA-BF4C-4B23-ADBD-2804215C0E38}"/>
              </a:ext>
            </a:extLst>
          </p:cNvPr>
          <p:cNvSpPr/>
          <p:nvPr/>
        </p:nvSpPr>
        <p:spPr>
          <a:xfrm>
            <a:off x="2076450" y="1386840"/>
            <a:ext cx="24765" cy="243840"/>
          </a:xfrm>
          <a:custGeom>
            <a:avLst/>
            <a:gdLst>
              <a:gd name="connsiteX0" fmla="*/ 0 w 24765"/>
              <a:gd name="connsiteY0" fmla="*/ 0 h 243840"/>
              <a:gd name="connsiteX1" fmla="*/ 24765 w 24765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" h="243840">
                <a:moveTo>
                  <a:pt x="0" y="0"/>
                </a:moveTo>
                <a:lnTo>
                  <a:pt x="24765" y="2438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E13ECB4-D73D-48E3-B5E0-52A12AD89229}"/>
              </a:ext>
            </a:extLst>
          </p:cNvPr>
          <p:cNvSpPr/>
          <p:nvPr/>
        </p:nvSpPr>
        <p:spPr>
          <a:xfrm>
            <a:off x="2108835" y="1699260"/>
            <a:ext cx="203835" cy="605790"/>
          </a:xfrm>
          <a:custGeom>
            <a:avLst/>
            <a:gdLst>
              <a:gd name="connsiteX0" fmla="*/ 0 w 203835"/>
              <a:gd name="connsiteY0" fmla="*/ 0 h 605790"/>
              <a:gd name="connsiteX1" fmla="*/ 5715 w 203835"/>
              <a:gd name="connsiteY1" fmla="*/ 114300 h 605790"/>
              <a:gd name="connsiteX2" fmla="*/ 22860 w 203835"/>
              <a:gd name="connsiteY2" fmla="*/ 194310 h 605790"/>
              <a:gd name="connsiteX3" fmla="*/ 80010 w 203835"/>
              <a:gd name="connsiteY3" fmla="*/ 340995 h 605790"/>
              <a:gd name="connsiteX4" fmla="*/ 152400 w 203835"/>
              <a:gd name="connsiteY4" fmla="*/ 529590 h 605790"/>
              <a:gd name="connsiteX5" fmla="*/ 203835 w 203835"/>
              <a:gd name="connsiteY5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" h="605790">
                <a:moveTo>
                  <a:pt x="0" y="0"/>
                </a:moveTo>
                <a:cubicBezTo>
                  <a:pt x="952" y="40957"/>
                  <a:pt x="1905" y="81915"/>
                  <a:pt x="5715" y="114300"/>
                </a:cubicBezTo>
                <a:cubicBezTo>
                  <a:pt x="9525" y="146685"/>
                  <a:pt x="10478" y="156528"/>
                  <a:pt x="22860" y="194310"/>
                </a:cubicBezTo>
                <a:cubicBezTo>
                  <a:pt x="35243" y="232093"/>
                  <a:pt x="58420" y="285115"/>
                  <a:pt x="80010" y="340995"/>
                </a:cubicBezTo>
                <a:cubicBezTo>
                  <a:pt x="101600" y="396875"/>
                  <a:pt x="131763" y="485458"/>
                  <a:pt x="152400" y="529590"/>
                </a:cubicBezTo>
                <a:cubicBezTo>
                  <a:pt x="173037" y="573722"/>
                  <a:pt x="188436" y="589756"/>
                  <a:pt x="203835" y="6057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89CF35-FF54-4D4F-9728-792F70956B1E}"/>
              </a:ext>
            </a:extLst>
          </p:cNvPr>
          <p:cNvSpPr/>
          <p:nvPr/>
        </p:nvSpPr>
        <p:spPr>
          <a:xfrm>
            <a:off x="2097405" y="1374779"/>
            <a:ext cx="975688" cy="273461"/>
          </a:xfrm>
          <a:custGeom>
            <a:avLst/>
            <a:gdLst>
              <a:gd name="connsiteX0" fmla="*/ 0 w 975688"/>
              <a:gd name="connsiteY0" fmla="*/ 255901 h 273461"/>
              <a:gd name="connsiteX1" fmla="*/ 100965 w 975688"/>
              <a:gd name="connsiteY1" fmla="*/ 271141 h 273461"/>
              <a:gd name="connsiteX2" fmla="*/ 314325 w 975688"/>
              <a:gd name="connsiteY2" fmla="*/ 212086 h 273461"/>
              <a:gd name="connsiteX3" fmla="*/ 520065 w 975688"/>
              <a:gd name="connsiteY3" fmla="*/ 153031 h 273461"/>
              <a:gd name="connsiteX4" fmla="*/ 840105 w 975688"/>
              <a:gd name="connsiteY4" fmla="*/ 44446 h 273461"/>
              <a:gd name="connsiteX5" fmla="*/ 965835 w 975688"/>
              <a:gd name="connsiteY5" fmla="*/ 2536 h 273461"/>
              <a:gd name="connsiteX6" fmla="*/ 958215 w 975688"/>
              <a:gd name="connsiteY6" fmla="*/ 8251 h 2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688" h="273461">
                <a:moveTo>
                  <a:pt x="0" y="255901"/>
                </a:moveTo>
                <a:cubicBezTo>
                  <a:pt x="24289" y="267172"/>
                  <a:pt x="48578" y="278443"/>
                  <a:pt x="100965" y="271141"/>
                </a:cubicBezTo>
                <a:cubicBezTo>
                  <a:pt x="153352" y="263839"/>
                  <a:pt x="314325" y="212086"/>
                  <a:pt x="314325" y="212086"/>
                </a:cubicBezTo>
                <a:cubicBezTo>
                  <a:pt x="384175" y="192401"/>
                  <a:pt x="432435" y="180971"/>
                  <a:pt x="520065" y="153031"/>
                </a:cubicBezTo>
                <a:cubicBezTo>
                  <a:pt x="607695" y="125091"/>
                  <a:pt x="840105" y="44446"/>
                  <a:pt x="840105" y="44446"/>
                </a:cubicBezTo>
                <a:lnTo>
                  <a:pt x="965835" y="2536"/>
                </a:lnTo>
                <a:cubicBezTo>
                  <a:pt x="985520" y="-3497"/>
                  <a:pt x="971867" y="2377"/>
                  <a:pt x="958215" y="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1A584D7-A43E-4084-8509-126B87612577}"/>
              </a:ext>
            </a:extLst>
          </p:cNvPr>
          <p:cNvSpPr/>
          <p:nvPr/>
        </p:nvSpPr>
        <p:spPr>
          <a:xfrm>
            <a:off x="2105025" y="1375410"/>
            <a:ext cx="1167765" cy="337312"/>
          </a:xfrm>
          <a:custGeom>
            <a:avLst/>
            <a:gdLst>
              <a:gd name="connsiteX0" fmla="*/ 0 w 1167765"/>
              <a:gd name="connsiteY0" fmla="*/ 329565 h 337312"/>
              <a:gd name="connsiteX1" fmla="*/ 114300 w 1167765"/>
              <a:gd name="connsiteY1" fmla="*/ 335280 h 337312"/>
              <a:gd name="connsiteX2" fmla="*/ 238125 w 1167765"/>
              <a:gd name="connsiteY2" fmla="*/ 299085 h 337312"/>
              <a:gd name="connsiteX3" fmla="*/ 445770 w 1167765"/>
              <a:gd name="connsiteY3" fmla="*/ 238125 h 337312"/>
              <a:gd name="connsiteX4" fmla="*/ 600075 w 1167765"/>
              <a:gd name="connsiteY4" fmla="*/ 186690 h 337312"/>
              <a:gd name="connsiteX5" fmla="*/ 906780 w 1167765"/>
              <a:gd name="connsiteY5" fmla="*/ 89535 h 337312"/>
              <a:gd name="connsiteX6" fmla="*/ 1167765 w 1167765"/>
              <a:gd name="connsiteY6" fmla="*/ 0 h 3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" h="337312">
                <a:moveTo>
                  <a:pt x="0" y="329565"/>
                </a:moveTo>
                <a:cubicBezTo>
                  <a:pt x="37306" y="334962"/>
                  <a:pt x="74612" y="340360"/>
                  <a:pt x="114300" y="335280"/>
                </a:cubicBezTo>
                <a:cubicBezTo>
                  <a:pt x="153988" y="330200"/>
                  <a:pt x="238125" y="299085"/>
                  <a:pt x="238125" y="299085"/>
                </a:cubicBezTo>
                <a:lnTo>
                  <a:pt x="445770" y="238125"/>
                </a:lnTo>
                <a:cubicBezTo>
                  <a:pt x="506095" y="219392"/>
                  <a:pt x="600075" y="186690"/>
                  <a:pt x="600075" y="186690"/>
                </a:cubicBezTo>
                <a:lnTo>
                  <a:pt x="906780" y="89535"/>
                </a:lnTo>
                <a:cubicBezTo>
                  <a:pt x="1001395" y="58420"/>
                  <a:pt x="1084580" y="29210"/>
                  <a:pt x="11677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E2D14A0-8AFA-4D10-9C11-CE89A18C8098}"/>
              </a:ext>
            </a:extLst>
          </p:cNvPr>
          <p:cNvSpPr/>
          <p:nvPr/>
        </p:nvSpPr>
        <p:spPr>
          <a:xfrm>
            <a:off x="1960245" y="1384935"/>
            <a:ext cx="19050" cy="228600"/>
          </a:xfrm>
          <a:custGeom>
            <a:avLst/>
            <a:gdLst>
              <a:gd name="connsiteX0" fmla="*/ 0 w 19050"/>
              <a:gd name="connsiteY0" fmla="*/ 0 h 228600"/>
              <a:gd name="connsiteX1" fmla="*/ 1905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0" y="0"/>
                </a:moveTo>
                <a:lnTo>
                  <a:pt x="1905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0BEB3E7-A0C4-4084-AFF5-D2FF30DC9DC2}"/>
              </a:ext>
            </a:extLst>
          </p:cNvPr>
          <p:cNvSpPr/>
          <p:nvPr/>
        </p:nvSpPr>
        <p:spPr>
          <a:xfrm>
            <a:off x="1731838" y="1390650"/>
            <a:ext cx="249362" cy="260069"/>
          </a:xfrm>
          <a:custGeom>
            <a:avLst/>
            <a:gdLst>
              <a:gd name="connsiteX0" fmla="*/ 104582 w 249362"/>
              <a:gd name="connsiteY0" fmla="*/ 0 h 260069"/>
              <a:gd name="connsiteX1" fmla="*/ 32192 w 249362"/>
              <a:gd name="connsiteY1" fmla="*/ 194310 h 260069"/>
              <a:gd name="connsiteX2" fmla="*/ 1712 w 249362"/>
              <a:gd name="connsiteY2" fmla="*/ 259080 h 260069"/>
              <a:gd name="connsiteX3" fmla="*/ 79817 w 249362"/>
              <a:gd name="connsiteY3" fmla="*/ 232410 h 260069"/>
              <a:gd name="connsiteX4" fmla="*/ 171257 w 249362"/>
              <a:gd name="connsiteY4" fmla="*/ 217170 h 260069"/>
              <a:gd name="connsiteX5" fmla="*/ 249362 w 249362"/>
              <a:gd name="connsiteY5" fmla="*/ 219075 h 2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62" h="260069">
                <a:moveTo>
                  <a:pt x="104582" y="0"/>
                </a:moveTo>
                <a:cubicBezTo>
                  <a:pt x="76959" y="75565"/>
                  <a:pt x="49337" y="151130"/>
                  <a:pt x="32192" y="194310"/>
                </a:cubicBezTo>
                <a:cubicBezTo>
                  <a:pt x="15047" y="237490"/>
                  <a:pt x="-6225" y="252730"/>
                  <a:pt x="1712" y="259080"/>
                </a:cubicBezTo>
                <a:cubicBezTo>
                  <a:pt x="9649" y="265430"/>
                  <a:pt x="51559" y="239395"/>
                  <a:pt x="79817" y="232410"/>
                </a:cubicBezTo>
                <a:cubicBezTo>
                  <a:pt x="108075" y="225425"/>
                  <a:pt x="143000" y="219393"/>
                  <a:pt x="171257" y="217170"/>
                </a:cubicBezTo>
                <a:cubicBezTo>
                  <a:pt x="199515" y="214948"/>
                  <a:pt x="224438" y="217011"/>
                  <a:pt x="249362" y="21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47E91FBC-7A74-4EBC-8C53-75FFF35CAA6E}"/>
              </a:ext>
            </a:extLst>
          </p:cNvPr>
          <p:cNvSpPr/>
          <p:nvPr/>
        </p:nvSpPr>
        <p:spPr>
          <a:xfrm>
            <a:off x="1710183" y="1675074"/>
            <a:ext cx="469137" cy="688933"/>
          </a:xfrm>
          <a:custGeom>
            <a:avLst/>
            <a:gdLst>
              <a:gd name="connsiteX0" fmla="*/ 469137 w 469137"/>
              <a:gd name="connsiteY0" fmla="*/ 633786 h 688933"/>
              <a:gd name="connsiteX1" fmla="*/ 347217 w 469137"/>
              <a:gd name="connsiteY1" fmla="*/ 317556 h 688933"/>
              <a:gd name="connsiteX2" fmla="*/ 295782 w 469137"/>
              <a:gd name="connsiteY2" fmla="*/ 178491 h 688933"/>
              <a:gd name="connsiteX3" fmla="*/ 282447 w 469137"/>
              <a:gd name="connsiteY3" fmla="*/ 14661 h 688933"/>
              <a:gd name="connsiteX4" fmla="*/ 276732 w 469137"/>
              <a:gd name="connsiteY4" fmla="*/ 7041 h 688933"/>
              <a:gd name="connsiteX5" fmla="*/ 173862 w 469137"/>
              <a:gd name="connsiteY5" fmla="*/ 7041 h 688933"/>
              <a:gd name="connsiteX6" fmla="*/ 116712 w 469137"/>
              <a:gd name="connsiteY6" fmla="*/ 22281 h 688933"/>
              <a:gd name="connsiteX7" fmla="*/ 6222 w 469137"/>
              <a:gd name="connsiteY7" fmla="*/ 43236 h 688933"/>
              <a:gd name="connsiteX8" fmla="*/ 19557 w 469137"/>
              <a:gd name="connsiteY8" fmla="*/ 216591 h 688933"/>
              <a:gd name="connsiteX9" fmla="*/ 67182 w 469137"/>
              <a:gd name="connsiteY9" fmla="*/ 494721 h 688933"/>
              <a:gd name="connsiteX10" fmla="*/ 109092 w 469137"/>
              <a:gd name="connsiteY10" fmla="*/ 671886 h 688933"/>
              <a:gd name="connsiteX11" fmla="*/ 110997 w 469137"/>
              <a:gd name="connsiteY11" fmla="*/ 671886 h 6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37" h="688933">
                <a:moveTo>
                  <a:pt x="469137" y="633786"/>
                </a:moveTo>
                <a:cubicBezTo>
                  <a:pt x="422623" y="513612"/>
                  <a:pt x="376109" y="393438"/>
                  <a:pt x="347217" y="317556"/>
                </a:cubicBezTo>
                <a:cubicBezTo>
                  <a:pt x="318324" y="241673"/>
                  <a:pt x="306577" y="228973"/>
                  <a:pt x="295782" y="178491"/>
                </a:cubicBezTo>
                <a:cubicBezTo>
                  <a:pt x="284987" y="128009"/>
                  <a:pt x="282447" y="14661"/>
                  <a:pt x="282447" y="14661"/>
                </a:cubicBezTo>
                <a:cubicBezTo>
                  <a:pt x="279272" y="-13914"/>
                  <a:pt x="294829" y="8311"/>
                  <a:pt x="276732" y="7041"/>
                </a:cubicBezTo>
                <a:cubicBezTo>
                  <a:pt x="258635" y="5771"/>
                  <a:pt x="200532" y="4501"/>
                  <a:pt x="173862" y="7041"/>
                </a:cubicBezTo>
                <a:cubicBezTo>
                  <a:pt x="147192" y="9581"/>
                  <a:pt x="144652" y="16249"/>
                  <a:pt x="116712" y="22281"/>
                </a:cubicBezTo>
                <a:cubicBezTo>
                  <a:pt x="88772" y="28313"/>
                  <a:pt x="22414" y="10851"/>
                  <a:pt x="6222" y="43236"/>
                </a:cubicBezTo>
                <a:cubicBezTo>
                  <a:pt x="-9971" y="75621"/>
                  <a:pt x="9397" y="141343"/>
                  <a:pt x="19557" y="216591"/>
                </a:cubicBezTo>
                <a:cubicBezTo>
                  <a:pt x="29717" y="291838"/>
                  <a:pt x="52260" y="418839"/>
                  <a:pt x="67182" y="494721"/>
                </a:cubicBezTo>
                <a:cubicBezTo>
                  <a:pt x="82104" y="570603"/>
                  <a:pt x="101790" y="642359"/>
                  <a:pt x="109092" y="671886"/>
                </a:cubicBezTo>
                <a:cubicBezTo>
                  <a:pt x="116394" y="701413"/>
                  <a:pt x="113695" y="686649"/>
                  <a:pt x="110997" y="671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A50023F-2B79-4016-9F32-7DFFC09CFE7A}"/>
              </a:ext>
            </a:extLst>
          </p:cNvPr>
          <p:cNvSpPr/>
          <p:nvPr/>
        </p:nvSpPr>
        <p:spPr>
          <a:xfrm>
            <a:off x="1592580" y="1388745"/>
            <a:ext cx="180975" cy="264646"/>
          </a:xfrm>
          <a:custGeom>
            <a:avLst/>
            <a:gdLst>
              <a:gd name="connsiteX0" fmla="*/ 180975 w 180975"/>
              <a:gd name="connsiteY0" fmla="*/ 5715 h 264646"/>
              <a:gd name="connsiteX1" fmla="*/ 99060 w 180975"/>
              <a:gd name="connsiteY1" fmla="*/ 241935 h 264646"/>
              <a:gd name="connsiteX2" fmla="*/ 95250 w 180975"/>
              <a:gd name="connsiteY2" fmla="*/ 255270 h 264646"/>
              <a:gd name="connsiteX3" fmla="*/ 89535 w 180975"/>
              <a:gd name="connsiteY3" fmla="*/ 262890 h 264646"/>
              <a:gd name="connsiteX4" fmla="*/ 76200 w 180975"/>
              <a:gd name="connsiteY4" fmla="*/ 257175 h 264646"/>
              <a:gd name="connsiteX5" fmla="*/ 57150 w 180975"/>
              <a:gd name="connsiteY5" fmla="*/ 194310 h 264646"/>
              <a:gd name="connsiteX6" fmla="*/ 43815 w 180975"/>
              <a:gd name="connsiteY6" fmla="*/ 144780 h 264646"/>
              <a:gd name="connsiteX7" fmla="*/ 0 w 180975"/>
              <a:gd name="connsiteY7" fmla="*/ 0 h 26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264646">
                <a:moveTo>
                  <a:pt x="180975" y="5715"/>
                </a:moveTo>
                <a:lnTo>
                  <a:pt x="99060" y="241935"/>
                </a:lnTo>
                <a:cubicBezTo>
                  <a:pt x="84773" y="283527"/>
                  <a:pt x="95250" y="255270"/>
                  <a:pt x="95250" y="255270"/>
                </a:cubicBezTo>
                <a:cubicBezTo>
                  <a:pt x="93662" y="258763"/>
                  <a:pt x="92710" y="262573"/>
                  <a:pt x="89535" y="262890"/>
                </a:cubicBezTo>
                <a:cubicBezTo>
                  <a:pt x="86360" y="263207"/>
                  <a:pt x="81597" y="268605"/>
                  <a:pt x="76200" y="257175"/>
                </a:cubicBezTo>
                <a:cubicBezTo>
                  <a:pt x="70803" y="245745"/>
                  <a:pt x="62547" y="213042"/>
                  <a:pt x="57150" y="194310"/>
                </a:cubicBezTo>
                <a:cubicBezTo>
                  <a:pt x="51753" y="175578"/>
                  <a:pt x="53340" y="177165"/>
                  <a:pt x="43815" y="144780"/>
                </a:cubicBezTo>
                <a:cubicBezTo>
                  <a:pt x="34290" y="112395"/>
                  <a:pt x="17145" y="561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7E6D6EF-FF17-4FEA-BE27-975A3D46C592}"/>
              </a:ext>
            </a:extLst>
          </p:cNvPr>
          <p:cNvSpPr/>
          <p:nvPr/>
        </p:nvSpPr>
        <p:spPr>
          <a:xfrm>
            <a:off x="1243965" y="1384935"/>
            <a:ext cx="371186" cy="324234"/>
          </a:xfrm>
          <a:custGeom>
            <a:avLst/>
            <a:gdLst>
              <a:gd name="connsiteX0" fmla="*/ 293370 w 371186"/>
              <a:gd name="connsiteY0" fmla="*/ 7620 h 324234"/>
              <a:gd name="connsiteX1" fmla="*/ 344805 w 371186"/>
              <a:gd name="connsiteY1" fmla="*/ 188595 h 324234"/>
              <a:gd name="connsiteX2" fmla="*/ 354330 w 371186"/>
              <a:gd name="connsiteY2" fmla="*/ 219075 h 324234"/>
              <a:gd name="connsiteX3" fmla="*/ 369570 w 371186"/>
              <a:gd name="connsiteY3" fmla="*/ 266700 h 324234"/>
              <a:gd name="connsiteX4" fmla="*/ 363855 w 371186"/>
              <a:gd name="connsiteY4" fmla="*/ 274320 h 324234"/>
              <a:gd name="connsiteX5" fmla="*/ 308610 w 371186"/>
              <a:gd name="connsiteY5" fmla="*/ 283845 h 324234"/>
              <a:gd name="connsiteX6" fmla="*/ 152400 w 371186"/>
              <a:gd name="connsiteY6" fmla="*/ 314325 h 324234"/>
              <a:gd name="connsiteX7" fmla="*/ 110490 w 371186"/>
              <a:gd name="connsiteY7" fmla="*/ 321945 h 324234"/>
              <a:gd name="connsiteX8" fmla="*/ 99060 w 371186"/>
              <a:gd name="connsiteY8" fmla="*/ 321945 h 324234"/>
              <a:gd name="connsiteX9" fmla="*/ 78105 w 371186"/>
              <a:gd name="connsiteY9" fmla="*/ 295275 h 324234"/>
              <a:gd name="connsiteX10" fmla="*/ 62865 w 371186"/>
              <a:gd name="connsiteY10" fmla="*/ 207645 h 324234"/>
              <a:gd name="connsiteX11" fmla="*/ 40005 w 371186"/>
              <a:gd name="connsiteY11" fmla="*/ 91440 h 324234"/>
              <a:gd name="connsiteX12" fmla="*/ 0 w 371186"/>
              <a:gd name="connsiteY12" fmla="*/ 0 h 3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186" h="324234">
                <a:moveTo>
                  <a:pt x="293370" y="7620"/>
                </a:moveTo>
                <a:cubicBezTo>
                  <a:pt x="314007" y="80486"/>
                  <a:pt x="334645" y="153353"/>
                  <a:pt x="344805" y="188595"/>
                </a:cubicBezTo>
                <a:cubicBezTo>
                  <a:pt x="354965" y="223837"/>
                  <a:pt x="350203" y="206058"/>
                  <a:pt x="354330" y="219075"/>
                </a:cubicBezTo>
                <a:cubicBezTo>
                  <a:pt x="358458" y="232093"/>
                  <a:pt x="369570" y="266700"/>
                  <a:pt x="369570" y="266700"/>
                </a:cubicBezTo>
                <a:cubicBezTo>
                  <a:pt x="371157" y="275907"/>
                  <a:pt x="374015" y="271463"/>
                  <a:pt x="363855" y="274320"/>
                </a:cubicBezTo>
                <a:cubicBezTo>
                  <a:pt x="353695" y="277177"/>
                  <a:pt x="308610" y="283845"/>
                  <a:pt x="308610" y="283845"/>
                </a:cubicBezTo>
                <a:lnTo>
                  <a:pt x="152400" y="314325"/>
                </a:lnTo>
                <a:cubicBezTo>
                  <a:pt x="119380" y="320675"/>
                  <a:pt x="119380" y="320675"/>
                  <a:pt x="110490" y="321945"/>
                </a:cubicBezTo>
                <a:cubicBezTo>
                  <a:pt x="101600" y="323215"/>
                  <a:pt x="104457" y="326390"/>
                  <a:pt x="99060" y="321945"/>
                </a:cubicBezTo>
                <a:cubicBezTo>
                  <a:pt x="93662" y="317500"/>
                  <a:pt x="84137" y="314325"/>
                  <a:pt x="78105" y="295275"/>
                </a:cubicBezTo>
                <a:cubicBezTo>
                  <a:pt x="72073" y="276225"/>
                  <a:pt x="69215" y="241617"/>
                  <a:pt x="62865" y="207645"/>
                </a:cubicBezTo>
                <a:cubicBezTo>
                  <a:pt x="56515" y="173673"/>
                  <a:pt x="50482" y="126047"/>
                  <a:pt x="40005" y="91440"/>
                </a:cubicBezTo>
                <a:cubicBezTo>
                  <a:pt x="29528" y="56833"/>
                  <a:pt x="14764" y="284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3C31DF-7945-4740-868F-680D22B02963}"/>
              </a:ext>
            </a:extLst>
          </p:cNvPr>
          <p:cNvSpPr/>
          <p:nvPr/>
        </p:nvSpPr>
        <p:spPr>
          <a:xfrm>
            <a:off x="939165" y="1386840"/>
            <a:ext cx="353799" cy="432435"/>
          </a:xfrm>
          <a:custGeom>
            <a:avLst/>
            <a:gdLst>
              <a:gd name="connsiteX0" fmla="*/ 240030 w 353799"/>
              <a:gd name="connsiteY0" fmla="*/ 0 h 432435"/>
              <a:gd name="connsiteX1" fmla="*/ 281940 w 353799"/>
              <a:gd name="connsiteY1" fmla="*/ 83820 h 432435"/>
              <a:gd name="connsiteX2" fmla="*/ 306705 w 353799"/>
              <a:gd name="connsiteY2" fmla="*/ 161925 h 432435"/>
              <a:gd name="connsiteX3" fmla="*/ 329565 w 353799"/>
              <a:gd name="connsiteY3" fmla="*/ 270510 h 432435"/>
              <a:gd name="connsiteX4" fmla="*/ 340995 w 353799"/>
              <a:gd name="connsiteY4" fmla="*/ 312420 h 432435"/>
              <a:gd name="connsiteX5" fmla="*/ 337185 w 353799"/>
              <a:gd name="connsiteY5" fmla="*/ 333375 h 432435"/>
              <a:gd name="connsiteX6" fmla="*/ 135255 w 353799"/>
              <a:gd name="connsiteY6" fmla="*/ 390525 h 432435"/>
              <a:gd name="connsiteX7" fmla="*/ 0 w 353799"/>
              <a:gd name="connsiteY7" fmla="*/ 432435 h 4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99" h="432435">
                <a:moveTo>
                  <a:pt x="240030" y="0"/>
                </a:moveTo>
                <a:cubicBezTo>
                  <a:pt x="255429" y="28416"/>
                  <a:pt x="270828" y="56833"/>
                  <a:pt x="281940" y="83820"/>
                </a:cubicBezTo>
                <a:cubicBezTo>
                  <a:pt x="293052" y="110807"/>
                  <a:pt x="298768" y="130810"/>
                  <a:pt x="306705" y="161925"/>
                </a:cubicBezTo>
                <a:cubicBezTo>
                  <a:pt x="314642" y="193040"/>
                  <a:pt x="323850" y="245428"/>
                  <a:pt x="329565" y="270510"/>
                </a:cubicBezTo>
                <a:cubicBezTo>
                  <a:pt x="335280" y="295592"/>
                  <a:pt x="339725" y="301943"/>
                  <a:pt x="340995" y="312420"/>
                </a:cubicBezTo>
                <a:cubicBezTo>
                  <a:pt x="342265" y="322897"/>
                  <a:pt x="371475" y="320358"/>
                  <a:pt x="337185" y="333375"/>
                </a:cubicBezTo>
                <a:cubicBezTo>
                  <a:pt x="302895" y="346392"/>
                  <a:pt x="191452" y="374015"/>
                  <a:pt x="135255" y="390525"/>
                </a:cubicBezTo>
                <a:cubicBezTo>
                  <a:pt x="79058" y="407035"/>
                  <a:pt x="39529" y="419735"/>
                  <a:pt x="0" y="432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C875539-D83F-4EA3-BDBD-5FAB6AED4F76}"/>
              </a:ext>
            </a:extLst>
          </p:cNvPr>
          <p:cNvSpPr/>
          <p:nvPr/>
        </p:nvSpPr>
        <p:spPr>
          <a:xfrm>
            <a:off x="939165" y="1718296"/>
            <a:ext cx="805815" cy="579134"/>
          </a:xfrm>
          <a:custGeom>
            <a:avLst/>
            <a:gdLst>
              <a:gd name="connsiteX0" fmla="*/ 0 w 805815"/>
              <a:gd name="connsiteY0" fmla="*/ 180989 h 579134"/>
              <a:gd name="connsiteX1" fmla="*/ 281940 w 805815"/>
              <a:gd name="connsiteY1" fmla="*/ 97169 h 579134"/>
              <a:gd name="connsiteX2" fmla="*/ 499110 w 805815"/>
              <a:gd name="connsiteY2" fmla="*/ 43829 h 579134"/>
              <a:gd name="connsiteX3" fmla="*/ 621030 w 805815"/>
              <a:gd name="connsiteY3" fmla="*/ 19064 h 579134"/>
              <a:gd name="connsiteX4" fmla="*/ 697230 w 805815"/>
              <a:gd name="connsiteY4" fmla="*/ 3824 h 579134"/>
              <a:gd name="connsiteX5" fmla="*/ 712470 w 805815"/>
              <a:gd name="connsiteY5" fmla="*/ 13349 h 579134"/>
              <a:gd name="connsiteX6" fmla="*/ 727710 w 805815"/>
              <a:gd name="connsiteY6" fmla="*/ 135269 h 579134"/>
              <a:gd name="connsiteX7" fmla="*/ 758190 w 805815"/>
              <a:gd name="connsiteY7" fmla="*/ 310529 h 579134"/>
              <a:gd name="connsiteX8" fmla="*/ 794385 w 805815"/>
              <a:gd name="connsiteY8" fmla="*/ 521984 h 579134"/>
              <a:gd name="connsiteX9" fmla="*/ 805815 w 805815"/>
              <a:gd name="connsiteY9" fmla="*/ 579134 h 5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15" h="579134">
                <a:moveTo>
                  <a:pt x="0" y="180989"/>
                </a:moveTo>
                <a:lnTo>
                  <a:pt x="281940" y="97169"/>
                </a:lnTo>
                <a:cubicBezTo>
                  <a:pt x="365125" y="74309"/>
                  <a:pt x="442595" y="56846"/>
                  <a:pt x="499110" y="43829"/>
                </a:cubicBezTo>
                <a:cubicBezTo>
                  <a:pt x="555625" y="30812"/>
                  <a:pt x="621030" y="19064"/>
                  <a:pt x="621030" y="19064"/>
                </a:cubicBezTo>
                <a:cubicBezTo>
                  <a:pt x="654050" y="12396"/>
                  <a:pt x="681990" y="4776"/>
                  <a:pt x="697230" y="3824"/>
                </a:cubicBezTo>
                <a:cubicBezTo>
                  <a:pt x="712470" y="2871"/>
                  <a:pt x="707390" y="-8558"/>
                  <a:pt x="712470" y="13349"/>
                </a:cubicBezTo>
                <a:cubicBezTo>
                  <a:pt x="717550" y="35256"/>
                  <a:pt x="720090" y="85739"/>
                  <a:pt x="727710" y="135269"/>
                </a:cubicBezTo>
                <a:cubicBezTo>
                  <a:pt x="735330" y="184799"/>
                  <a:pt x="747078" y="246077"/>
                  <a:pt x="758190" y="310529"/>
                </a:cubicBezTo>
                <a:cubicBezTo>
                  <a:pt x="769303" y="374982"/>
                  <a:pt x="786448" y="477217"/>
                  <a:pt x="794385" y="521984"/>
                </a:cubicBezTo>
                <a:cubicBezTo>
                  <a:pt x="802323" y="566752"/>
                  <a:pt x="804069" y="572943"/>
                  <a:pt x="805815" y="579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2448B20-E228-4CA0-B427-09961480773A}"/>
              </a:ext>
            </a:extLst>
          </p:cNvPr>
          <p:cNvSpPr/>
          <p:nvPr/>
        </p:nvSpPr>
        <p:spPr>
          <a:xfrm>
            <a:off x="938126" y="2735580"/>
            <a:ext cx="764944" cy="338911"/>
          </a:xfrm>
          <a:custGeom>
            <a:avLst/>
            <a:gdLst>
              <a:gd name="connsiteX0" fmla="*/ 764944 w 764944"/>
              <a:gd name="connsiteY0" fmla="*/ 0 h 338911"/>
              <a:gd name="connsiteX1" fmla="*/ 566824 w 764944"/>
              <a:gd name="connsiteY1" fmla="*/ 108585 h 338911"/>
              <a:gd name="connsiteX2" fmla="*/ 298219 w 764944"/>
              <a:gd name="connsiteY2" fmla="*/ 243840 h 338911"/>
              <a:gd name="connsiteX3" fmla="*/ 187729 w 764944"/>
              <a:gd name="connsiteY3" fmla="*/ 304800 h 338911"/>
              <a:gd name="connsiteX4" fmla="*/ 14374 w 764944"/>
              <a:gd name="connsiteY4" fmla="*/ 335280 h 338911"/>
              <a:gd name="connsiteX5" fmla="*/ 21994 w 764944"/>
              <a:gd name="connsiteY5" fmla="*/ 337185 h 3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4" h="338911">
                <a:moveTo>
                  <a:pt x="764944" y="0"/>
                </a:moveTo>
                <a:cubicBezTo>
                  <a:pt x="704777" y="33972"/>
                  <a:pt x="644611" y="67945"/>
                  <a:pt x="566824" y="108585"/>
                </a:cubicBezTo>
                <a:cubicBezTo>
                  <a:pt x="489036" y="149225"/>
                  <a:pt x="361401" y="211138"/>
                  <a:pt x="298219" y="243840"/>
                </a:cubicBezTo>
                <a:cubicBezTo>
                  <a:pt x="235037" y="276542"/>
                  <a:pt x="235036" y="289560"/>
                  <a:pt x="187729" y="304800"/>
                </a:cubicBezTo>
                <a:cubicBezTo>
                  <a:pt x="140421" y="320040"/>
                  <a:pt x="41996" y="329883"/>
                  <a:pt x="14374" y="335280"/>
                </a:cubicBezTo>
                <a:cubicBezTo>
                  <a:pt x="-13249" y="340678"/>
                  <a:pt x="4372" y="338931"/>
                  <a:pt x="21994" y="337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CBFB110-41B3-4886-89C0-61375AE921B4}"/>
              </a:ext>
            </a:extLst>
          </p:cNvPr>
          <p:cNvSpPr/>
          <p:nvPr/>
        </p:nvSpPr>
        <p:spPr>
          <a:xfrm>
            <a:off x="1293495" y="2853690"/>
            <a:ext cx="422910" cy="236220"/>
          </a:xfrm>
          <a:custGeom>
            <a:avLst/>
            <a:gdLst>
              <a:gd name="connsiteX0" fmla="*/ 422910 w 422910"/>
              <a:gd name="connsiteY0" fmla="*/ 0 h 236220"/>
              <a:gd name="connsiteX1" fmla="*/ 0 w 422910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910" h="236220">
                <a:moveTo>
                  <a:pt x="422910" y="0"/>
                </a:moveTo>
                <a:cubicBezTo>
                  <a:pt x="211613" y="104457"/>
                  <a:pt x="317" y="208915"/>
                  <a:pt x="0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E45E0CE-7966-4CA2-8186-049A300E3FCB}"/>
              </a:ext>
            </a:extLst>
          </p:cNvPr>
          <p:cNvSpPr/>
          <p:nvPr/>
        </p:nvSpPr>
        <p:spPr>
          <a:xfrm>
            <a:off x="1293495" y="3084195"/>
            <a:ext cx="44127" cy="272411"/>
          </a:xfrm>
          <a:custGeom>
            <a:avLst/>
            <a:gdLst>
              <a:gd name="connsiteX0" fmla="*/ 0 w 44127"/>
              <a:gd name="connsiteY0" fmla="*/ 0 h 272411"/>
              <a:gd name="connsiteX1" fmla="*/ 41910 w 44127"/>
              <a:gd name="connsiteY1" fmla="*/ 81915 h 272411"/>
              <a:gd name="connsiteX2" fmla="*/ 38100 w 44127"/>
              <a:gd name="connsiteY2" fmla="*/ 247650 h 272411"/>
              <a:gd name="connsiteX3" fmla="*/ 36195 w 44127"/>
              <a:gd name="connsiteY3" fmla="*/ 268605 h 2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" h="272411">
                <a:moveTo>
                  <a:pt x="0" y="0"/>
                </a:moveTo>
                <a:cubicBezTo>
                  <a:pt x="17780" y="20320"/>
                  <a:pt x="35560" y="40640"/>
                  <a:pt x="41910" y="81915"/>
                </a:cubicBezTo>
                <a:cubicBezTo>
                  <a:pt x="48260" y="123190"/>
                  <a:pt x="39052" y="216535"/>
                  <a:pt x="38100" y="247650"/>
                </a:cubicBezTo>
                <a:cubicBezTo>
                  <a:pt x="37148" y="278765"/>
                  <a:pt x="36671" y="273685"/>
                  <a:pt x="36195" y="268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F1D9AD1-747E-4681-A67D-8919EBBE878B}"/>
              </a:ext>
            </a:extLst>
          </p:cNvPr>
          <p:cNvSpPr/>
          <p:nvPr/>
        </p:nvSpPr>
        <p:spPr>
          <a:xfrm>
            <a:off x="948690" y="3116144"/>
            <a:ext cx="339161" cy="246181"/>
          </a:xfrm>
          <a:custGeom>
            <a:avLst/>
            <a:gdLst>
              <a:gd name="connsiteX0" fmla="*/ 0 w 339161"/>
              <a:gd name="connsiteY0" fmla="*/ 78541 h 246181"/>
              <a:gd name="connsiteX1" fmla="*/ 72390 w 339161"/>
              <a:gd name="connsiteY1" fmla="*/ 63301 h 246181"/>
              <a:gd name="connsiteX2" fmla="*/ 167640 w 339161"/>
              <a:gd name="connsiteY2" fmla="*/ 44251 h 246181"/>
              <a:gd name="connsiteX3" fmla="*/ 241935 w 339161"/>
              <a:gd name="connsiteY3" fmla="*/ 19486 h 246181"/>
              <a:gd name="connsiteX4" fmla="*/ 299085 w 339161"/>
              <a:gd name="connsiteY4" fmla="*/ 436 h 246181"/>
              <a:gd name="connsiteX5" fmla="*/ 331470 w 339161"/>
              <a:gd name="connsiteY5" fmla="*/ 38536 h 246181"/>
              <a:gd name="connsiteX6" fmla="*/ 339090 w 339161"/>
              <a:gd name="connsiteY6" fmla="*/ 97591 h 246181"/>
              <a:gd name="connsiteX7" fmla="*/ 335280 w 339161"/>
              <a:gd name="connsiteY7" fmla="*/ 204271 h 246181"/>
              <a:gd name="connsiteX8" fmla="*/ 335280 w 339161"/>
              <a:gd name="connsiteY8" fmla="*/ 246181 h 2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61" h="246181">
                <a:moveTo>
                  <a:pt x="0" y="78541"/>
                </a:moveTo>
                <a:lnTo>
                  <a:pt x="72390" y="63301"/>
                </a:lnTo>
                <a:cubicBezTo>
                  <a:pt x="100330" y="57586"/>
                  <a:pt x="139383" y="51553"/>
                  <a:pt x="167640" y="44251"/>
                </a:cubicBezTo>
                <a:cubicBezTo>
                  <a:pt x="195897" y="36949"/>
                  <a:pt x="241935" y="19486"/>
                  <a:pt x="241935" y="19486"/>
                </a:cubicBezTo>
                <a:cubicBezTo>
                  <a:pt x="263843" y="12183"/>
                  <a:pt x="284162" y="-2739"/>
                  <a:pt x="299085" y="436"/>
                </a:cubicBezTo>
                <a:cubicBezTo>
                  <a:pt x="314008" y="3611"/>
                  <a:pt x="324803" y="22343"/>
                  <a:pt x="331470" y="38536"/>
                </a:cubicBezTo>
                <a:cubicBezTo>
                  <a:pt x="338138" y="54728"/>
                  <a:pt x="338455" y="69968"/>
                  <a:pt x="339090" y="97591"/>
                </a:cubicBezTo>
                <a:cubicBezTo>
                  <a:pt x="339725" y="125214"/>
                  <a:pt x="335915" y="179506"/>
                  <a:pt x="335280" y="204271"/>
                </a:cubicBezTo>
                <a:cubicBezTo>
                  <a:pt x="334645" y="229036"/>
                  <a:pt x="334962" y="237608"/>
                  <a:pt x="335280" y="2461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E791D8D-129A-41D9-9578-8124EC6CF21D}"/>
              </a:ext>
            </a:extLst>
          </p:cNvPr>
          <p:cNvSpPr/>
          <p:nvPr/>
        </p:nvSpPr>
        <p:spPr>
          <a:xfrm>
            <a:off x="2657475" y="2726055"/>
            <a:ext cx="845820" cy="1095375"/>
          </a:xfrm>
          <a:custGeom>
            <a:avLst/>
            <a:gdLst>
              <a:gd name="connsiteX0" fmla="*/ 0 w 845820"/>
              <a:gd name="connsiteY0" fmla="*/ 0 h 1095375"/>
              <a:gd name="connsiteX1" fmla="*/ 80010 w 845820"/>
              <a:gd name="connsiteY1" fmla="*/ 144780 h 1095375"/>
              <a:gd name="connsiteX2" fmla="*/ 161925 w 845820"/>
              <a:gd name="connsiteY2" fmla="*/ 289560 h 1095375"/>
              <a:gd name="connsiteX3" fmla="*/ 283845 w 845820"/>
              <a:gd name="connsiteY3" fmla="*/ 497205 h 1095375"/>
              <a:gd name="connsiteX4" fmla="*/ 409575 w 845820"/>
              <a:gd name="connsiteY4" fmla="*/ 706755 h 1095375"/>
              <a:gd name="connsiteX5" fmla="*/ 518160 w 845820"/>
              <a:gd name="connsiteY5" fmla="*/ 861060 h 1095375"/>
              <a:gd name="connsiteX6" fmla="*/ 636270 w 845820"/>
              <a:gd name="connsiteY6" fmla="*/ 971550 h 1095375"/>
              <a:gd name="connsiteX7" fmla="*/ 845820 w 845820"/>
              <a:gd name="connsiteY7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" h="1095375">
                <a:moveTo>
                  <a:pt x="0" y="0"/>
                </a:moveTo>
                <a:cubicBezTo>
                  <a:pt x="26511" y="48260"/>
                  <a:pt x="53023" y="96520"/>
                  <a:pt x="80010" y="144780"/>
                </a:cubicBezTo>
                <a:cubicBezTo>
                  <a:pt x="106997" y="193040"/>
                  <a:pt x="127953" y="230823"/>
                  <a:pt x="161925" y="289560"/>
                </a:cubicBezTo>
                <a:cubicBezTo>
                  <a:pt x="195897" y="348297"/>
                  <a:pt x="242570" y="427673"/>
                  <a:pt x="283845" y="497205"/>
                </a:cubicBezTo>
                <a:cubicBezTo>
                  <a:pt x="325120" y="566737"/>
                  <a:pt x="370523" y="646113"/>
                  <a:pt x="409575" y="706755"/>
                </a:cubicBezTo>
                <a:cubicBezTo>
                  <a:pt x="448627" y="767397"/>
                  <a:pt x="480378" y="816928"/>
                  <a:pt x="518160" y="861060"/>
                </a:cubicBezTo>
                <a:cubicBezTo>
                  <a:pt x="555943" y="905193"/>
                  <a:pt x="581660" y="932498"/>
                  <a:pt x="636270" y="971550"/>
                </a:cubicBezTo>
                <a:cubicBezTo>
                  <a:pt x="690880" y="1010602"/>
                  <a:pt x="811213" y="1075055"/>
                  <a:pt x="845820" y="1095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7969C559-6C38-4E45-BA46-1A2329557AA2}"/>
              </a:ext>
            </a:extLst>
          </p:cNvPr>
          <p:cNvSpPr/>
          <p:nvPr/>
        </p:nvSpPr>
        <p:spPr>
          <a:xfrm>
            <a:off x="3469362" y="2788920"/>
            <a:ext cx="374928" cy="1030605"/>
          </a:xfrm>
          <a:custGeom>
            <a:avLst/>
            <a:gdLst>
              <a:gd name="connsiteX0" fmla="*/ 374928 w 374928"/>
              <a:gd name="connsiteY0" fmla="*/ 0 h 1030605"/>
              <a:gd name="connsiteX1" fmla="*/ 283488 w 374928"/>
              <a:gd name="connsiteY1" fmla="*/ 64770 h 1030605"/>
              <a:gd name="connsiteX2" fmla="*/ 159663 w 374928"/>
              <a:gd name="connsiteY2" fmla="*/ 144780 h 1030605"/>
              <a:gd name="connsiteX3" fmla="*/ 113943 w 374928"/>
              <a:gd name="connsiteY3" fmla="*/ 200025 h 1030605"/>
              <a:gd name="connsiteX4" fmla="*/ 64413 w 374928"/>
              <a:gd name="connsiteY4" fmla="*/ 281940 h 1030605"/>
              <a:gd name="connsiteX5" fmla="*/ 30123 w 374928"/>
              <a:gd name="connsiteY5" fmla="*/ 405765 h 1030605"/>
              <a:gd name="connsiteX6" fmla="*/ 3453 w 374928"/>
              <a:gd name="connsiteY6" fmla="*/ 529590 h 1030605"/>
              <a:gd name="connsiteX7" fmla="*/ 5358 w 374928"/>
              <a:gd name="connsiteY7" fmla="*/ 622935 h 1030605"/>
              <a:gd name="connsiteX8" fmla="*/ 49173 w 374928"/>
              <a:gd name="connsiteY8" fmla="*/ 802005 h 1030605"/>
              <a:gd name="connsiteX9" fmla="*/ 24408 w 374928"/>
              <a:gd name="connsiteY9" fmla="*/ 1030605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928" h="1030605">
                <a:moveTo>
                  <a:pt x="374928" y="0"/>
                </a:moveTo>
                <a:cubicBezTo>
                  <a:pt x="347146" y="20320"/>
                  <a:pt x="319365" y="40640"/>
                  <a:pt x="283488" y="64770"/>
                </a:cubicBezTo>
                <a:cubicBezTo>
                  <a:pt x="247611" y="88900"/>
                  <a:pt x="187920" y="122238"/>
                  <a:pt x="159663" y="144780"/>
                </a:cubicBezTo>
                <a:cubicBezTo>
                  <a:pt x="131406" y="167322"/>
                  <a:pt x="129818" y="177165"/>
                  <a:pt x="113943" y="200025"/>
                </a:cubicBezTo>
                <a:cubicBezTo>
                  <a:pt x="98068" y="222885"/>
                  <a:pt x="78383" y="247650"/>
                  <a:pt x="64413" y="281940"/>
                </a:cubicBezTo>
                <a:cubicBezTo>
                  <a:pt x="50443" y="316230"/>
                  <a:pt x="40283" y="364490"/>
                  <a:pt x="30123" y="405765"/>
                </a:cubicBezTo>
                <a:cubicBezTo>
                  <a:pt x="19963" y="447040"/>
                  <a:pt x="7580" y="493395"/>
                  <a:pt x="3453" y="529590"/>
                </a:cubicBezTo>
                <a:cubicBezTo>
                  <a:pt x="-674" y="565785"/>
                  <a:pt x="-2262" y="577533"/>
                  <a:pt x="5358" y="622935"/>
                </a:cubicBezTo>
                <a:cubicBezTo>
                  <a:pt x="12978" y="668337"/>
                  <a:pt x="45998" y="734060"/>
                  <a:pt x="49173" y="802005"/>
                </a:cubicBezTo>
                <a:cubicBezTo>
                  <a:pt x="52348" y="869950"/>
                  <a:pt x="38378" y="950277"/>
                  <a:pt x="24408" y="1030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0F20B81-840B-437D-BCB0-E525CCEA1543}"/>
              </a:ext>
            </a:extLst>
          </p:cNvPr>
          <p:cNvSpPr/>
          <p:nvPr/>
        </p:nvSpPr>
        <p:spPr>
          <a:xfrm>
            <a:off x="3523840" y="2836545"/>
            <a:ext cx="360455" cy="1026795"/>
          </a:xfrm>
          <a:custGeom>
            <a:avLst/>
            <a:gdLst>
              <a:gd name="connsiteX0" fmla="*/ 360455 w 360455"/>
              <a:gd name="connsiteY0" fmla="*/ 0 h 1026795"/>
              <a:gd name="connsiteX1" fmla="*/ 187100 w 360455"/>
              <a:gd name="connsiteY1" fmla="*/ 118110 h 1026795"/>
              <a:gd name="connsiteX2" fmla="*/ 150905 w 360455"/>
              <a:gd name="connsiteY2" fmla="*/ 137160 h 1026795"/>
              <a:gd name="connsiteX3" fmla="*/ 84230 w 360455"/>
              <a:gd name="connsiteY3" fmla="*/ 207645 h 1026795"/>
              <a:gd name="connsiteX4" fmla="*/ 36605 w 360455"/>
              <a:gd name="connsiteY4" fmla="*/ 321945 h 1026795"/>
              <a:gd name="connsiteX5" fmla="*/ 13745 w 360455"/>
              <a:gd name="connsiteY5" fmla="*/ 443865 h 1026795"/>
              <a:gd name="connsiteX6" fmla="*/ 410 w 360455"/>
              <a:gd name="connsiteY6" fmla="*/ 544830 h 1026795"/>
              <a:gd name="connsiteX7" fmla="*/ 28985 w 360455"/>
              <a:gd name="connsiteY7" fmla="*/ 653415 h 1026795"/>
              <a:gd name="connsiteX8" fmla="*/ 48035 w 360455"/>
              <a:gd name="connsiteY8" fmla="*/ 750570 h 1026795"/>
              <a:gd name="connsiteX9" fmla="*/ 36605 w 360455"/>
              <a:gd name="connsiteY9" fmla="*/ 906780 h 1026795"/>
              <a:gd name="connsiteX10" fmla="*/ 15650 w 360455"/>
              <a:gd name="connsiteY10" fmla="*/ 1026795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55" h="1026795">
                <a:moveTo>
                  <a:pt x="360455" y="0"/>
                </a:moveTo>
                <a:lnTo>
                  <a:pt x="187100" y="118110"/>
                </a:lnTo>
                <a:cubicBezTo>
                  <a:pt x="152175" y="140970"/>
                  <a:pt x="168050" y="122238"/>
                  <a:pt x="150905" y="137160"/>
                </a:cubicBezTo>
                <a:cubicBezTo>
                  <a:pt x="133760" y="152083"/>
                  <a:pt x="103280" y="176847"/>
                  <a:pt x="84230" y="207645"/>
                </a:cubicBezTo>
                <a:cubicBezTo>
                  <a:pt x="65180" y="238443"/>
                  <a:pt x="48352" y="282575"/>
                  <a:pt x="36605" y="321945"/>
                </a:cubicBezTo>
                <a:cubicBezTo>
                  <a:pt x="24858" y="361315"/>
                  <a:pt x="19777" y="406718"/>
                  <a:pt x="13745" y="443865"/>
                </a:cubicBezTo>
                <a:cubicBezTo>
                  <a:pt x="7713" y="481012"/>
                  <a:pt x="-2130" y="509905"/>
                  <a:pt x="410" y="544830"/>
                </a:cubicBezTo>
                <a:cubicBezTo>
                  <a:pt x="2950" y="579755"/>
                  <a:pt x="21047" y="619125"/>
                  <a:pt x="28985" y="653415"/>
                </a:cubicBezTo>
                <a:cubicBezTo>
                  <a:pt x="36922" y="687705"/>
                  <a:pt x="46765" y="708343"/>
                  <a:pt x="48035" y="750570"/>
                </a:cubicBezTo>
                <a:cubicBezTo>
                  <a:pt x="49305" y="792797"/>
                  <a:pt x="42002" y="860743"/>
                  <a:pt x="36605" y="906780"/>
                </a:cubicBezTo>
                <a:cubicBezTo>
                  <a:pt x="31208" y="952817"/>
                  <a:pt x="23429" y="989806"/>
                  <a:pt x="15650" y="102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C36AA89-FA8F-482A-9814-0A1AA4C24F9D}"/>
              </a:ext>
            </a:extLst>
          </p:cNvPr>
          <p:cNvSpPr/>
          <p:nvPr/>
        </p:nvSpPr>
        <p:spPr>
          <a:xfrm>
            <a:off x="2527935" y="2773680"/>
            <a:ext cx="855345" cy="1283970"/>
          </a:xfrm>
          <a:custGeom>
            <a:avLst/>
            <a:gdLst>
              <a:gd name="connsiteX0" fmla="*/ 0 w 855345"/>
              <a:gd name="connsiteY0" fmla="*/ 0 h 1283970"/>
              <a:gd name="connsiteX1" fmla="*/ 201930 w 855345"/>
              <a:gd name="connsiteY1" fmla="*/ 310515 h 1283970"/>
              <a:gd name="connsiteX2" fmla="*/ 316230 w 855345"/>
              <a:gd name="connsiteY2" fmla="*/ 499110 h 1283970"/>
              <a:gd name="connsiteX3" fmla="*/ 453390 w 855345"/>
              <a:gd name="connsiteY3" fmla="*/ 727710 h 1283970"/>
              <a:gd name="connsiteX4" fmla="*/ 535305 w 855345"/>
              <a:gd name="connsiteY4" fmla="*/ 855345 h 1283970"/>
              <a:gd name="connsiteX5" fmla="*/ 622935 w 855345"/>
              <a:gd name="connsiteY5" fmla="*/ 963930 h 1283970"/>
              <a:gd name="connsiteX6" fmla="*/ 647700 w 855345"/>
              <a:gd name="connsiteY6" fmla="*/ 992505 h 1283970"/>
              <a:gd name="connsiteX7" fmla="*/ 704850 w 855345"/>
              <a:gd name="connsiteY7" fmla="*/ 1160145 h 1283970"/>
              <a:gd name="connsiteX8" fmla="*/ 762000 w 855345"/>
              <a:gd name="connsiteY8" fmla="*/ 1190625 h 1283970"/>
              <a:gd name="connsiteX9" fmla="*/ 832485 w 855345"/>
              <a:gd name="connsiteY9" fmla="*/ 1186815 h 1283970"/>
              <a:gd name="connsiteX10" fmla="*/ 855345 w 855345"/>
              <a:gd name="connsiteY10" fmla="*/ 1283970 h 12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" h="1283970">
                <a:moveTo>
                  <a:pt x="0" y="0"/>
                </a:moveTo>
                <a:cubicBezTo>
                  <a:pt x="74612" y="113665"/>
                  <a:pt x="149225" y="227330"/>
                  <a:pt x="201930" y="310515"/>
                </a:cubicBezTo>
                <a:cubicBezTo>
                  <a:pt x="254635" y="393700"/>
                  <a:pt x="316230" y="499110"/>
                  <a:pt x="316230" y="499110"/>
                </a:cubicBezTo>
                <a:cubicBezTo>
                  <a:pt x="358140" y="568642"/>
                  <a:pt x="416878" y="668338"/>
                  <a:pt x="453390" y="727710"/>
                </a:cubicBezTo>
                <a:cubicBezTo>
                  <a:pt x="489903" y="787083"/>
                  <a:pt x="507048" y="815975"/>
                  <a:pt x="535305" y="855345"/>
                </a:cubicBezTo>
                <a:cubicBezTo>
                  <a:pt x="563562" y="894715"/>
                  <a:pt x="622935" y="963930"/>
                  <a:pt x="622935" y="963930"/>
                </a:cubicBezTo>
                <a:cubicBezTo>
                  <a:pt x="641668" y="986790"/>
                  <a:pt x="634048" y="959803"/>
                  <a:pt x="647700" y="992505"/>
                </a:cubicBezTo>
                <a:cubicBezTo>
                  <a:pt x="661352" y="1025207"/>
                  <a:pt x="685800" y="1127125"/>
                  <a:pt x="704850" y="1160145"/>
                </a:cubicBezTo>
                <a:cubicBezTo>
                  <a:pt x="723900" y="1193165"/>
                  <a:pt x="740728" y="1186180"/>
                  <a:pt x="762000" y="1190625"/>
                </a:cubicBezTo>
                <a:cubicBezTo>
                  <a:pt x="783272" y="1195070"/>
                  <a:pt x="816928" y="1171258"/>
                  <a:pt x="832485" y="1186815"/>
                </a:cubicBezTo>
                <a:cubicBezTo>
                  <a:pt x="848042" y="1202372"/>
                  <a:pt x="851693" y="1243171"/>
                  <a:pt x="855345" y="1283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E842BB4-59AE-4FE0-8838-ECB26C9E07B2}"/>
              </a:ext>
            </a:extLst>
          </p:cNvPr>
          <p:cNvSpPr/>
          <p:nvPr/>
        </p:nvSpPr>
        <p:spPr>
          <a:xfrm>
            <a:off x="3228975" y="3785235"/>
            <a:ext cx="171450" cy="114300"/>
          </a:xfrm>
          <a:custGeom>
            <a:avLst/>
            <a:gdLst>
              <a:gd name="connsiteX0" fmla="*/ 0 w 171450"/>
              <a:gd name="connsiteY0" fmla="*/ 0 h 114300"/>
              <a:gd name="connsiteX1" fmla="*/ 171450 w 171450"/>
              <a:gd name="connsiteY1" fmla="*/ 114300 h 114300"/>
              <a:gd name="connsiteX2" fmla="*/ 171450 w 171450"/>
              <a:gd name="connsiteY2" fmla="*/ 114300 h 114300"/>
              <a:gd name="connsiteX3" fmla="*/ 171450 w 17145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4300">
                <a:moveTo>
                  <a:pt x="0" y="0"/>
                </a:moveTo>
                <a:lnTo>
                  <a:pt x="171450" y="114300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7AC15EC-B55C-4954-A044-4FD48F0CFBCE}"/>
              </a:ext>
            </a:extLst>
          </p:cNvPr>
          <p:cNvSpPr/>
          <p:nvPr/>
        </p:nvSpPr>
        <p:spPr>
          <a:xfrm>
            <a:off x="3238500" y="3787140"/>
            <a:ext cx="158115" cy="129372"/>
          </a:xfrm>
          <a:custGeom>
            <a:avLst/>
            <a:gdLst>
              <a:gd name="connsiteX0" fmla="*/ 0 w 158115"/>
              <a:gd name="connsiteY0" fmla="*/ 0 h 129372"/>
              <a:gd name="connsiteX1" fmla="*/ 26670 w 158115"/>
              <a:gd name="connsiteY1" fmla="*/ 76200 h 129372"/>
              <a:gd name="connsiteX2" fmla="*/ 40005 w 158115"/>
              <a:gd name="connsiteY2" fmla="*/ 108585 h 129372"/>
              <a:gd name="connsiteX3" fmla="*/ 62865 w 158115"/>
              <a:gd name="connsiteY3" fmla="*/ 127635 h 129372"/>
              <a:gd name="connsiteX4" fmla="*/ 81915 w 158115"/>
              <a:gd name="connsiteY4" fmla="*/ 127635 h 129372"/>
              <a:gd name="connsiteX5" fmla="*/ 133350 w 158115"/>
              <a:gd name="connsiteY5" fmla="*/ 120015 h 129372"/>
              <a:gd name="connsiteX6" fmla="*/ 158115 w 158115"/>
              <a:gd name="connsiteY6" fmla="*/ 112395 h 129372"/>
              <a:gd name="connsiteX7" fmla="*/ 158115 w 158115"/>
              <a:gd name="connsiteY7" fmla="*/ 112395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" h="129372">
                <a:moveTo>
                  <a:pt x="0" y="0"/>
                </a:moveTo>
                <a:cubicBezTo>
                  <a:pt x="10001" y="29051"/>
                  <a:pt x="20003" y="58103"/>
                  <a:pt x="26670" y="76200"/>
                </a:cubicBezTo>
                <a:cubicBezTo>
                  <a:pt x="33337" y="94297"/>
                  <a:pt x="33973" y="100013"/>
                  <a:pt x="40005" y="108585"/>
                </a:cubicBezTo>
                <a:cubicBezTo>
                  <a:pt x="46038" y="117158"/>
                  <a:pt x="55880" y="124460"/>
                  <a:pt x="62865" y="127635"/>
                </a:cubicBezTo>
                <a:cubicBezTo>
                  <a:pt x="69850" y="130810"/>
                  <a:pt x="70168" y="128905"/>
                  <a:pt x="81915" y="127635"/>
                </a:cubicBezTo>
                <a:cubicBezTo>
                  <a:pt x="93662" y="126365"/>
                  <a:pt x="120650" y="122555"/>
                  <a:pt x="133350" y="120015"/>
                </a:cubicBezTo>
                <a:cubicBezTo>
                  <a:pt x="146050" y="117475"/>
                  <a:pt x="158115" y="112395"/>
                  <a:pt x="158115" y="112395"/>
                </a:cubicBezTo>
                <a:lnTo>
                  <a:pt x="158115" y="1123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ADA5B0CB-EE22-4D56-9A94-9A2F8E339513}"/>
              </a:ext>
            </a:extLst>
          </p:cNvPr>
          <p:cNvSpPr/>
          <p:nvPr/>
        </p:nvSpPr>
        <p:spPr>
          <a:xfrm>
            <a:off x="3543300" y="3613785"/>
            <a:ext cx="704850" cy="953972"/>
          </a:xfrm>
          <a:custGeom>
            <a:avLst/>
            <a:gdLst>
              <a:gd name="connsiteX0" fmla="*/ 0 w 704850"/>
              <a:gd name="connsiteY0" fmla="*/ 243840 h 953972"/>
              <a:gd name="connsiteX1" fmla="*/ 60960 w 704850"/>
              <a:gd name="connsiteY1" fmla="*/ 318135 h 953972"/>
              <a:gd name="connsiteX2" fmla="*/ 127635 w 704850"/>
              <a:gd name="connsiteY2" fmla="*/ 436245 h 953972"/>
              <a:gd name="connsiteX3" fmla="*/ 196215 w 704850"/>
              <a:gd name="connsiteY3" fmla="*/ 581025 h 953972"/>
              <a:gd name="connsiteX4" fmla="*/ 234315 w 704850"/>
              <a:gd name="connsiteY4" fmla="*/ 708660 h 953972"/>
              <a:gd name="connsiteX5" fmla="*/ 259080 w 704850"/>
              <a:gd name="connsiteY5" fmla="*/ 845820 h 953972"/>
              <a:gd name="connsiteX6" fmla="*/ 268605 w 704850"/>
              <a:gd name="connsiteY6" fmla="*/ 925830 h 953972"/>
              <a:gd name="connsiteX7" fmla="*/ 270510 w 704850"/>
              <a:gd name="connsiteY7" fmla="*/ 950595 h 953972"/>
              <a:gd name="connsiteX8" fmla="*/ 390525 w 704850"/>
              <a:gd name="connsiteY8" fmla="*/ 859155 h 953972"/>
              <a:gd name="connsiteX9" fmla="*/ 493395 w 704850"/>
              <a:gd name="connsiteY9" fmla="*/ 782955 h 953972"/>
              <a:gd name="connsiteX10" fmla="*/ 558165 w 704850"/>
              <a:gd name="connsiteY10" fmla="*/ 733425 h 953972"/>
              <a:gd name="connsiteX11" fmla="*/ 577215 w 704850"/>
              <a:gd name="connsiteY11" fmla="*/ 712470 h 953972"/>
              <a:gd name="connsiteX12" fmla="*/ 520065 w 704850"/>
              <a:gd name="connsiteY12" fmla="*/ 541020 h 953972"/>
              <a:gd name="connsiteX13" fmla="*/ 489585 w 704850"/>
              <a:gd name="connsiteY13" fmla="*/ 445770 h 953972"/>
              <a:gd name="connsiteX14" fmla="*/ 449580 w 704850"/>
              <a:gd name="connsiteY14" fmla="*/ 323850 h 953972"/>
              <a:gd name="connsiteX15" fmla="*/ 422910 w 704850"/>
              <a:gd name="connsiteY15" fmla="*/ 190500 h 953972"/>
              <a:gd name="connsiteX16" fmla="*/ 409575 w 704850"/>
              <a:gd name="connsiteY16" fmla="*/ 104775 h 953972"/>
              <a:gd name="connsiteX17" fmla="*/ 405765 w 704850"/>
              <a:gd name="connsiteY17" fmla="*/ 68580 h 953972"/>
              <a:gd name="connsiteX18" fmla="*/ 419100 w 704850"/>
              <a:gd name="connsiteY18" fmla="*/ 32385 h 953972"/>
              <a:gd name="connsiteX19" fmla="*/ 523875 w 704850"/>
              <a:gd name="connsiteY19" fmla="*/ 17145 h 953972"/>
              <a:gd name="connsiteX20" fmla="*/ 704850 w 704850"/>
              <a:gd name="connsiteY20" fmla="*/ 0 h 95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850" h="953972">
                <a:moveTo>
                  <a:pt x="0" y="243840"/>
                </a:moveTo>
                <a:cubicBezTo>
                  <a:pt x="19844" y="264954"/>
                  <a:pt x="39688" y="286068"/>
                  <a:pt x="60960" y="318135"/>
                </a:cubicBezTo>
                <a:cubicBezTo>
                  <a:pt x="82232" y="350202"/>
                  <a:pt x="105093" y="392430"/>
                  <a:pt x="127635" y="436245"/>
                </a:cubicBezTo>
                <a:cubicBezTo>
                  <a:pt x="150178" y="480060"/>
                  <a:pt x="178435" y="535623"/>
                  <a:pt x="196215" y="581025"/>
                </a:cubicBezTo>
                <a:cubicBezTo>
                  <a:pt x="213995" y="626428"/>
                  <a:pt x="223837" y="664527"/>
                  <a:pt x="234315" y="708660"/>
                </a:cubicBezTo>
                <a:cubicBezTo>
                  <a:pt x="244793" y="752793"/>
                  <a:pt x="253365" y="809625"/>
                  <a:pt x="259080" y="845820"/>
                </a:cubicBezTo>
                <a:cubicBezTo>
                  <a:pt x="264795" y="882015"/>
                  <a:pt x="266700" y="908368"/>
                  <a:pt x="268605" y="925830"/>
                </a:cubicBezTo>
                <a:cubicBezTo>
                  <a:pt x="270510" y="943293"/>
                  <a:pt x="250190" y="961708"/>
                  <a:pt x="270510" y="950595"/>
                </a:cubicBezTo>
                <a:cubicBezTo>
                  <a:pt x="290830" y="939483"/>
                  <a:pt x="353377" y="887095"/>
                  <a:pt x="390525" y="859155"/>
                </a:cubicBezTo>
                <a:cubicBezTo>
                  <a:pt x="427673" y="831215"/>
                  <a:pt x="493395" y="782955"/>
                  <a:pt x="493395" y="782955"/>
                </a:cubicBezTo>
                <a:cubicBezTo>
                  <a:pt x="521335" y="762000"/>
                  <a:pt x="544195" y="745172"/>
                  <a:pt x="558165" y="733425"/>
                </a:cubicBezTo>
                <a:cubicBezTo>
                  <a:pt x="572135" y="721678"/>
                  <a:pt x="583565" y="744538"/>
                  <a:pt x="577215" y="712470"/>
                </a:cubicBezTo>
                <a:cubicBezTo>
                  <a:pt x="570865" y="680402"/>
                  <a:pt x="534670" y="585470"/>
                  <a:pt x="520065" y="541020"/>
                </a:cubicBezTo>
                <a:cubicBezTo>
                  <a:pt x="505460" y="496570"/>
                  <a:pt x="501333" y="481965"/>
                  <a:pt x="489585" y="445770"/>
                </a:cubicBezTo>
                <a:cubicBezTo>
                  <a:pt x="477838" y="409575"/>
                  <a:pt x="460693" y="366395"/>
                  <a:pt x="449580" y="323850"/>
                </a:cubicBezTo>
                <a:cubicBezTo>
                  <a:pt x="438468" y="281305"/>
                  <a:pt x="429578" y="227013"/>
                  <a:pt x="422910" y="190500"/>
                </a:cubicBezTo>
                <a:cubicBezTo>
                  <a:pt x="416242" y="153987"/>
                  <a:pt x="412432" y="125095"/>
                  <a:pt x="409575" y="104775"/>
                </a:cubicBezTo>
                <a:cubicBezTo>
                  <a:pt x="406718" y="84455"/>
                  <a:pt x="404178" y="80645"/>
                  <a:pt x="405765" y="68580"/>
                </a:cubicBezTo>
                <a:cubicBezTo>
                  <a:pt x="407352" y="56515"/>
                  <a:pt x="399415" y="40957"/>
                  <a:pt x="419100" y="32385"/>
                </a:cubicBezTo>
                <a:cubicBezTo>
                  <a:pt x="438785" y="23813"/>
                  <a:pt x="476250" y="22542"/>
                  <a:pt x="523875" y="17145"/>
                </a:cubicBezTo>
                <a:cubicBezTo>
                  <a:pt x="571500" y="11748"/>
                  <a:pt x="638175" y="5874"/>
                  <a:pt x="7048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627AB8E-6DB9-4C0E-B8F0-E61E6A383DEE}"/>
              </a:ext>
            </a:extLst>
          </p:cNvPr>
          <p:cNvSpPr/>
          <p:nvPr/>
        </p:nvSpPr>
        <p:spPr>
          <a:xfrm>
            <a:off x="3378694" y="3934806"/>
            <a:ext cx="339937" cy="782105"/>
          </a:xfrm>
          <a:custGeom>
            <a:avLst/>
            <a:gdLst>
              <a:gd name="connsiteX0" fmla="*/ 16016 w 339937"/>
              <a:gd name="connsiteY0" fmla="*/ 778164 h 782105"/>
              <a:gd name="connsiteX1" fmla="*/ 2681 w 339937"/>
              <a:gd name="connsiteY1" fmla="*/ 633384 h 782105"/>
              <a:gd name="connsiteX2" fmla="*/ 44591 w 339937"/>
              <a:gd name="connsiteY2" fmla="*/ 509559 h 782105"/>
              <a:gd name="connsiteX3" fmla="*/ 88406 w 339937"/>
              <a:gd name="connsiteY3" fmla="*/ 359064 h 782105"/>
              <a:gd name="connsiteX4" fmla="*/ 78881 w 339937"/>
              <a:gd name="connsiteY4" fmla="*/ 218094 h 782105"/>
              <a:gd name="connsiteX5" fmla="*/ 56021 w 339937"/>
              <a:gd name="connsiteY5" fmla="*/ 107604 h 782105"/>
              <a:gd name="connsiteX6" fmla="*/ 46496 w 339937"/>
              <a:gd name="connsiteY6" fmla="*/ 21879 h 782105"/>
              <a:gd name="connsiteX7" fmla="*/ 76976 w 339937"/>
              <a:gd name="connsiteY7" fmla="*/ 2829 h 782105"/>
              <a:gd name="connsiteX8" fmla="*/ 137936 w 339937"/>
              <a:gd name="connsiteY8" fmla="*/ 69504 h 782105"/>
              <a:gd name="connsiteX9" fmla="*/ 238901 w 339937"/>
              <a:gd name="connsiteY9" fmla="*/ 280959 h 782105"/>
              <a:gd name="connsiteX10" fmla="*/ 282716 w 339937"/>
              <a:gd name="connsiteY10" fmla="*/ 374304 h 782105"/>
              <a:gd name="connsiteX11" fmla="*/ 320816 w 339937"/>
              <a:gd name="connsiteY11" fmla="*/ 568614 h 782105"/>
              <a:gd name="connsiteX12" fmla="*/ 332246 w 339937"/>
              <a:gd name="connsiteY12" fmla="*/ 644814 h 782105"/>
              <a:gd name="connsiteX13" fmla="*/ 334151 w 339937"/>
              <a:gd name="connsiteY13" fmla="*/ 686724 h 782105"/>
              <a:gd name="connsiteX14" fmla="*/ 254141 w 339937"/>
              <a:gd name="connsiteY14" fmla="*/ 709584 h 782105"/>
              <a:gd name="connsiteX15" fmla="*/ 164606 w 339937"/>
              <a:gd name="connsiteY15" fmla="*/ 730539 h 782105"/>
              <a:gd name="connsiteX16" fmla="*/ 111266 w 339937"/>
              <a:gd name="connsiteY16" fmla="*/ 741969 h 782105"/>
              <a:gd name="connsiteX17" fmla="*/ 16016 w 339937"/>
              <a:gd name="connsiteY17" fmla="*/ 778164 h 78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937" h="782105">
                <a:moveTo>
                  <a:pt x="16016" y="778164"/>
                </a:moveTo>
                <a:cubicBezTo>
                  <a:pt x="-2081" y="760067"/>
                  <a:pt x="-2081" y="678151"/>
                  <a:pt x="2681" y="633384"/>
                </a:cubicBezTo>
                <a:cubicBezTo>
                  <a:pt x="7443" y="588617"/>
                  <a:pt x="30303" y="555279"/>
                  <a:pt x="44591" y="509559"/>
                </a:cubicBezTo>
                <a:cubicBezTo>
                  <a:pt x="58879" y="463839"/>
                  <a:pt x="82691" y="407641"/>
                  <a:pt x="88406" y="359064"/>
                </a:cubicBezTo>
                <a:cubicBezTo>
                  <a:pt x="94121" y="310487"/>
                  <a:pt x="84279" y="260004"/>
                  <a:pt x="78881" y="218094"/>
                </a:cubicBezTo>
                <a:cubicBezTo>
                  <a:pt x="73484" y="176184"/>
                  <a:pt x="61419" y="140306"/>
                  <a:pt x="56021" y="107604"/>
                </a:cubicBezTo>
                <a:cubicBezTo>
                  <a:pt x="50624" y="74901"/>
                  <a:pt x="43004" y="39341"/>
                  <a:pt x="46496" y="21879"/>
                </a:cubicBezTo>
                <a:cubicBezTo>
                  <a:pt x="49988" y="4417"/>
                  <a:pt x="61736" y="-5108"/>
                  <a:pt x="76976" y="2829"/>
                </a:cubicBezTo>
                <a:cubicBezTo>
                  <a:pt x="92216" y="10766"/>
                  <a:pt x="110949" y="23149"/>
                  <a:pt x="137936" y="69504"/>
                </a:cubicBezTo>
                <a:cubicBezTo>
                  <a:pt x="164923" y="115859"/>
                  <a:pt x="214771" y="230159"/>
                  <a:pt x="238901" y="280959"/>
                </a:cubicBezTo>
                <a:cubicBezTo>
                  <a:pt x="263031" y="331759"/>
                  <a:pt x="269064" y="326362"/>
                  <a:pt x="282716" y="374304"/>
                </a:cubicBezTo>
                <a:cubicBezTo>
                  <a:pt x="296368" y="422246"/>
                  <a:pt x="312561" y="523529"/>
                  <a:pt x="320816" y="568614"/>
                </a:cubicBezTo>
                <a:cubicBezTo>
                  <a:pt x="329071" y="613699"/>
                  <a:pt x="330024" y="625129"/>
                  <a:pt x="332246" y="644814"/>
                </a:cubicBezTo>
                <a:cubicBezTo>
                  <a:pt x="334469" y="664499"/>
                  <a:pt x="347168" y="675929"/>
                  <a:pt x="334151" y="686724"/>
                </a:cubicBezTo>
                <a:cubicBezTo>
                  <a:pt x="321134" y="697519"/>
                  <a:pt x="282398" y="702282"/>
                  <a:pt x="254141" y="709584"/>
                </a:cubicBezTo>
                <a:cubicBezTo>
                  <a:pt x="225884" y="716886"/>
                  <a:pt x="188418" y="725142"/>
                  <a:pt x="164606" y="730539"/>
                </a:cubicBezTo>
                <a:cubicBezTo>
                  <a:pt x="140794" y="735936"/>
                  <a:pt x="129363" y="737524"/>
                  <a:pt x="111266" y="741969"/>
                </a:cubicBezTo>
                <a:cubicBezTo>
                  <a:pt x="93169" y="746414"/>
                  <a:pt x="34113" y="796261"/>
                  <a:pt x="16016" y="7781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6DF44B9-0E99-4D6E-B466-206321C588F2}"/>
              </a:ext>
            </a:extLst>
          </p:cNvPr>
          <p:cNvSpPr/>
          <p:nvPr/>
        </p:nvSpPr>
        <p:spPr>
          <a:xfrm>
            <a:off x="4020351" y="3663949"/>
            <a:ext cx="435538" cy="634448"/>
          </a:xfrm>
          <a:custGeom>
            <a:avLst/>
            <a:gdLst>
              <a:gd name="connsiteX0" fmla="*/ 313524 w 435538"/>
              <a:gd name="connsiteY0" fmla="*/ 1271 h 634448"/>
              <a:gd name="connsiteX1" fmla="*/ 113499 w 435538"/>
              <a:gd name="connsiteY1" fmla="*/ 27941 h 634448"/>
              <a:gd name="connsiteX2" fmla="*/ 37299 w 435538"/>
              <a:gd name="connsiteY2" fmla="*/ 33656 h 634448"/>
              <a:gd name="connsiteX3" fmla="*/ 1104 w 435538"/>
              <a:gd name="connsiteY3" fmla="*/ 41276 h 634448"/>
              <a:gd name="connsiteX4" fmla="*/ 10629 w 435538"/>
              <a:gd name="connsiteY4" fmla="*/ 83186 h 634448"/>
              <a:gd name="connsiteX5" fmla="*/ 23964 w 435538"/>
              <a:gd name="connsiteY5" fmla="*/ 187961 h 634448"/>
              <a:gd name="connsiteX6" fmla="*/ 67779 w 435538"/>
              <a:gd name="connsiteY6" fmla="*/ 342266 h 634448"/>
              <a:gd name="connsiteX7" fmla="*/ 103974 w 435538"/>
              <a:gd name="connsiteY7" fmla="*/ 454661 h 634448"/>
              <a:gd name="connsiteX8" fmla="*/ 155409 w 435538"/>
              <a:gd name="connsiteY8" fmla="*/ 614681 h 634448"/>
              <a:gd name="connsiteX9" fmla="*/ 161124 w 435538"/>
              <a:gd name="connsiteY9" fmla="*/ 620396 h 634448"/>
              <a:gd name="connsiteX10" fmla="*/ 324954 w 435538"/>
              <a:gd name="connsiteY10" fmla="*/ 509906 h 634448"/>
              <a:gd name="connsiteX11" fmla="*/ 391629 w 435538"/>
              <a:gd name="connsiteY11" fmla="*/ 456566 h 634448"/>
              <a:gd name="connsiteX12" fmla="*/ 435444 w 435538"/>
              <a:gd name="connsiteY12" fmla="*/ 424181 h 634448"/>
              <a:gd name="connsiteX13" fmla="*/ 380199 w 435538"/>
              <a:gd name="connsiteY13" fmla="*/ 252731 h 634448"/>
              <a:gd name="connsiteX14" fmla="*/ 349719 w 435538"/>
              <a:gd name="connsiteY14" fmla="*/ 153671 h 634448"/>
              <a:gd name="connsiteX15" fmla="*/ 332574 w 435538"/>
              <a:gd name="connsiteY15" fmla="*/ 73661 h 634448"/>
              <a:gd name="connsiteX16" fmla="*/ 313524 w 435538"/>
              <a:gd name="connsiteY16" fmla="*/ 1271 h 6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538" h="634448">
                <a:moveTo>
                  <a:pt x="313524" y="1271"/>
                </a:moveTo>
                <a:cubicBezTo>
                  <a:pt x="277012" y="-6349"/>
                  <a:pt x="159536" y="22544"/>
                  <a:pt x="113499" y="27941"/>
                </a:cubicBezTo>
                <a:cubicBezTo>
                  <a:pt x="67462" y="33338"/>
                  <a:pt x="56031" y="31434"/>
                  <a:pt x="37299" y="33656"/>
                </a:cubicBezTo>
                <a:cubicBezTo>
                  <a:pt x="18567" y="35878"/>
                  <a:pt x="5549" y="33021"/>
                  <a:pt x="1104" y="41276"/>
                </a:cubicBezTo>
                <a:cubicBezTo>
                  <a:pt x="-3341" y="49531"/>
                  <a:pt x="6819" y="58739"/>
                  <a:pt x="10629" y="83186"/>
                </a:cubicBezTo>
                <a:cubicBezTo>
                  <a:pt x="14439" y="107633"/>
                  <a:pt x="14439" y="144781"/>
                  <a:pt x="23964" y="187961"/>
                </a:cubicBezTo>
                <a:cubicBezTo>
                  <a:pt x="33489" y="231141"/>
                  <a:pt x="54444" y="297816"/>
                  <a:pt x="67779" y="342266"/>
                </a:cubicBezTo>
                <a:cubicBezTo>
                  <a:pt x="81114" y="386716"/>
                  <a:pt x="103974" y="454661"/>
                  <a:pt x="103974" y="454661"/>
                </a:cubicBezTo>
                <a:cubicBezTo>
                  <a:pt x="118579" y="500063"/>
                  <a:pt x="145884" y="587059"/>
                  <a:pt x="155409" y="614681"/>
                </a:cubicBezTo>
                <a:cubicBezTo>
                  <a:pt x="164934" y="642303"/>
                  <a:pt x="132866" y="637859"/>
                  <a:pt x="161124" y="620396"/>
                </a:cubicBezTo>
                <a:cubicBezTo>
                  <a:pt x="189382" y="602933"/>
                  <a:pt x="286536" y="537211"/>
                  <a:pt x="324954" y="509906"/>
                </a:cubicBezTo>
                <a:cubicBezTo>
                  <a:pt x="363372" y="482601"/>
                  <a:pt x="373214" y="470854"/>
                  <a:pt x="391629" y="456566"/>
                </a:cubicBezTo>
                <a:cubicBezTo>
                  <a:pt x="410044" y="442279"/>
                  <a:pt x="437349" y="458154"/>
                  <a:pt x="435444" y="424181"/>
                </a:cubicBezTo>
                <a:cubicBezTo>
                  <a:pt x="433539" y="390209"/>
                  <a:pt x="394486" y="297816"/>
                  <a:pt x="380199" y="252731"/>
                </a:cubicBezTo>
                <a:cubicBezTo>
                  <a:pt x="365912" y="207646"/>
                  <a:pt x="357656" y="183516"/>
                  <a:pt x="349719" y="153671"/>
                </a:cubicBezTo>
                <a:cubicBezTo>
                  <a:pt x="341782" y="123826"/>
                  <a:pt x="338606" y="98426"/>
                  <a:pt x="332574" y="73661"/>
                </a:cubicBezTo>
                <a:cubicBezTo>
                  <a:pt x="326542" y="48896"/>
                  <a:pt x="350036" y="8891"/>
                  <a:pt x="313524" y="127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03DE8C-301F-46BA-9BA3-0E993B082D66}"/>
              </a:ext>
            </a:extLst>
          </p:cNvPr>
          <p:cNvSpPr/>
          <p:nvPr/>
        </p:nvSpPr>
        <p:spPr>
          <a:xfrm>
            <a:off x="4307205" y="3248025"/>
            <a:ext cx="429403" cy="352425"/>
          </a:xfrm>
          <a:custGeom>
            <a:avLst/>
            <a:gdLst>
              <a:gd name="connsiteX0" fmla="*/ 0 w 429403"/>
              <a:gd name="connsiteY0" fmla="*/ 352425 h 352425"/>
              <a:gd name="connsiteX1" fmla="*/ 198120 w 429403"/>
              <a:gd name="connsiteY1" fmla="*/ 278130 h 352425"/>
              <a:gd name="connsiteX2" fmla="*/ 333375 w 429403"/>
              <a:gd name="connsiteY2" fmla="*/ 230505 h 352425"/>
              <a:gd name="connsiteX3" fmla="*/ 381000 w 429403"/>
              <a:gd name="connsiteY3" fmla="*/ 205740 h 352425"/>
              <a:gd name="connsiteX4" fmla="*/ 422910 w 429403"/>
              <a:gd name="connsiteY4" fmla="*/ 121920 h 352425"/>
              <a:gd name="connsiteX5" fmla="*/ 428625 w 429403"/>
              <a:gd name="connsiteY5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3" h="352425">
                <a:moveTo>
                  <a:pt x="0" y="352425"/>
                </a:moveTo>
                <a:lnTo>
                  <a:pt x="198120" y="278130"/>
                </a:lnTo>
                <a:cubicBezTo>
                  <a:pt x="253682" y="257810"/>
                  <a:pt x="302895" y="242570"/>
                  <a:pt x="333375" y="230505"/>
                </a:cubicBezTo>
                <a:cubicBezTo>
                  <a:pt x="363855" y="218440"/>
                  <a:pt x="366078" y="223837"/>
                  <a:pt x="381000" y="205740"/>
                </a:cubicBezTo>
                <a:cubicBezTo>
                  <a:pt x="395922" y="187643"/>
                  <a:pt x="414973" y="156210"/>
                  <a:pt x="422910" y="121920"/>
                </a:cubicBezTo>
                <a:cubicBezTo>
                  <a:pt x="430848" y="87630"/>
                  <a:pt x="429736" y="43815"/>
                  <a:pt x="428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6BA6777-083F-4A46-A6DB-654DD6965FD0}"/>
              </a:ext>
            </a:extLst>
          </p:cNvPr>
          <p:cNvSpPr/>
          <p:nvPr/>
        </p:nvSpPr>
        <p:spPr>
          <a:xfrm>
            <a:off x="4726305" y="3253740"/>
            <a:ext cx="81632" cy="316230"/>
          </a:xfrm>
          <a:custGeom>
            <a:avLst/>
            <a:gdLst>
              <a:gd name="connsiteX0" fmla="*/ 78105 w 81632"/>
              <a:gd name="connsiteY0" fmla="*/ 0 h 316230"/>
              <a:gd name="connsiteX1" fmla="*/ 76200 w 81632"/>
              <a:gd name="connsiteY1" fmla="*/ 120015 h 316230"/>
              <a:gd name="connsiteX2" fmla="*/ 26670 w 81632"/>
              <a:gd name="connsiteY2" fmla="*/ 234315 h 316230"/>
              <a:gd name="connsiteX3" fmla="*/ 7620 w 81632"/>
              <a:gd name="connsiteY3" fmla="*/ 260985 h 316230"/>
              <a:gd name="connsiteX4" fmla="*/ 0 w 81632"/>
              <a:gd name="connsiteY4" fmla="*/ 31623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2" h="316230">
                <a:moveTo>
                  <a:pt x="78105" y="0"/>
                </a:moveTo>
                <a:cubicBezTo>
                  <a:pt x="81438" y="40481"/>
                  <a:pt x="84772" y="80963"/>
                  <a:pt x="76200" y="120015"/>
                </a:cubicBezTo>
                <a:cubicBezTo>
                  <a:pt x="67628" y="159067"/>
                  <a:pt x="38100" y="210820"/>
                  <a:pt x="26670" y="234315"/>
                </a:cubicBezTo>
                <a:cubicBezTo>
                  <a:pt x="15240" y="257810"/>
                  <a:pt x="12065" y="247333"/>
                  <a:pt x="7620" y="260985"/>
                </a:cubicBezTo>
                <a:cubicBezTo>
                  <a:pt x="3175" y="274637"/>
                  <a:pt x="1587" y="295433"/>
                  <a:pt x="0" y="31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1EFC52C-04E2-4070-895B-219F5FB9DE29}"/>
              </a:ext>
            </a:extLst>
          </p:cNvPr>
          <p:cNvSpPr/>
          <p:nvPr/>
        </p:nvSpPr>
        <p:spPr>
          <a:xfrm>
            <a:off x="4411980" y="3540695"/>
            <a:ext cx="266844" cy="109285"/>
          </a:xfrm>
          <a:custGeom>
            <a:avLst/>
            <a:gdLst>
              <a:gd name="connsiteX0" fmla="*/ 0 w 266844"/>
              <a:gd name="connsiteY0" fmla="*/ 109285 h 109285"/>
              <a:gd name="connsiteX1" fmla="*/ 112395 w 266844"/>
              <a:gd name="connsiteY1" fmla="*/ 57850 h 109285"/>
              <a:gd name="connsiteX2" fmla="*/ 201930 w 266844"/>
              <a:gd name="connsiteY2" fmla="*/ 23560 h 109285"/>
              <a:gd name="connsiteX3" fmla="*/ 259080 w 266844"/>
              <a:gd name="connsiteY3" fmla="*/ 700 h 109285"/>
              <a:gd name="connsiteX4" fmla="*/ 264795 w 266844"/>
              <a:gd name="connsiteY4" fmla="*/ 50230 h 1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4" h="109285">
                <a:moveTo>
                  <a:pt x="0" y="109285"/>
                </a:moveTo>
                <a:cubicBezTo>
                  <a:pt x="39370" y="90711"/>
                  <a:pt x="78740" y="72137"/>
                  <a:pt x="112395" y="57850"/>
                </a:cubicBezTo>
                <a:cubicBezTo>
                  <a:pt x="146050" y="43562"/>
                  <a:pt x="177483" y="33085"/>
                  <a:pt x="201930" y="23560"/>
                </a:cubicBezTo>
                <a:cubicBezTo>
                  <a:pt x="226378" y="14035"/>
                  <a:pt x="248603" y="-3745"/>
                  <a:pt x="259080" y="700"/>
                </a:cubicBezTo>
                <a:cubicBezTo>
                  <a:pt x="269557" y="5145"/>
                  <a:pt x="267176" y="27687"/>
                  <a:pt x="264795" y="50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9D5A852-5E6C-4773-BC9D-31CE6A70B2C9}"/>
              </a:ext>
            </a:extLst>
          </p:cNvPr>
          <p:cNvSpPr/>
          <p:nvPr/>
        </p:nvSpPr>
        <p:spPr>
          <a:xfrm>
            <a:off x="4406265" y="3648075"/>
            <a:ext cx="445617" cy="424620"/>
          </a:xfrm>
          <a:custGeom>
            <a:avLst/>
            <a:gdLst>
              <a:gd name="connsiteX0" fmla="*/ 0 w 445617"/>
              <a:gd name="connsiteY0" fmla="*/ 0 h 424620"/>
              <a:gd name="connsiteX1" fmla="*/ 30480 w 445617"/>
              <a:gd name="connsiteY1" fmla="*/ 144780 h 424620"/>
              <a:gd name="connsiteX2" fmla="*/ 59055 w 445617"/>
              <a:gd name="connsiteY2" fmla="*/ 234315 h 424620"/>
              <a:gd name="connsiteX3" fmla="*/ 93345 w 445617"/>
              <a:gd name="connsiteY3" fmla="*/ 348615 h 424620"/>
              <a:gd name="connsiteX4" fmla="*/ 120015 w 445617"/>
              <a:gd name="connsiteY4" fmla="*/ 419100 h 424620"/>
              <a:gd name="connsiteX5" fmla="*/ 146685 w 445617"/>
              <a:gd name="connsiteY5" fmla="*/ 417195 h 424620"/>
              <a:gd name="connsiteX6" fmla="*/ 207645 w 445617"/>
              <a:gd name="connsiteY6" fmla="*/ 394335 h 424620"/>
              <a:gd name="connsiteX7" fmla="*/ 270510 w 445617"/>
              <a:gd name="connsiteY7" fmla="*/ 367665 h 424620"/>
              <a:gd name="connsiteX8" fmla="*/ 371475 w 445617"/>
              <a:gd name="connsiteY8" fmla="*/ 329565 h 424620"/>
              <a:gd name="connsiteX9" fmla="*/ 436245 w 445617"/>
              <a:gd name="connsiteY9" fmla="*/ 306705 h 424620"/>
              <a:gd name="connsiteX10" fmla="*/ 443865 w 445617"/>
              <a:gd name="connsiteY10" fmla="*/ 306705 h 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17" h="424620">
                <a:moveTo>
                  <a:pt x="0" y="0"/>
                </a:moveTo>
                <a:cubicBezTo>
                  <a:pt x="10319" y="52864"/>
                  <a:pt x="20638" y="105728"/>
                  <a:pt x="30480" y="144780"/>
                </a:cubicBezTo>
                <a:cubicBezTo>
                  <a:pt x="40323" y="183833"/>
                  <a:pt x="48578" y="200343"/>
                  <a:pt x="59055" y="234315"/>
                </a:cubicBezTo>
                <a:cubicBezTo>
                  <a:pt x="69533" y="268288"/>
                  <a:pt x="83185" y="317818"/>
                  <a:pt x="93345" y="348615"/>
                </a:cubicBezTo>
                <a:cubicBezTo>
                  <a:pt x="103505" y="379412"/>
                  <a:pt x="111125" y="407670"/>
                  <a:pt x="120015" y="419100"/>
                </a:cubicBezTo>
                <a:cubicBezTo>
                  <a:pt x="128905" y="430530"/>
                  <a:pt x="132080" y="421322"/>
                  <a:pt x="146685" y="417195"/>
                </a:cubicBezTo>
                <a:cubicBezTo>
                  <a:pt x="161290" y="413068"/>
                  <a:pt x="187008" y="402590"/>
                  <a:pt x="207645" y="394335"/>
                </a:cubicBezTo>
                <a:cubicBezTo>
                  <a:pt x="228283" y="386080"/>
                  <a:pt x="243205" y="378460"/>
                  <a:pt x="270510" y="367665"/>
                </a:cubicBezTo>
                <a:cubicBezTo>
                  <a:pt x="297815" y="356870"/>
                  <a:pt x="343853" y="339725"/>
                  <a:pt x="371475" y="329565"/>
                </a:cubicBezTo>
                <a:cubicBezTo>
                  <a:pt x="399097" y="319405"/>
                  <a:pt x="424180" y="310515"/>
                  <a:pt x="436245" y="306705"/>
                </a:cubicBezTo>
                <a:cubicBezTo>
                  <a:pt x="448310" y="302895"/>
                  <a:pt x="446087" y="304800"/>
                  <a:pt x="443865" y="30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8D093111-230F-4F24-B28B-48723A8DC8CD}"/>
              </a:ext>
            </a:extLst>
          </p:cNvPr>
          <p:cNvSpPr/>
          <p:nvPr/>
        </p:nvSpPr>
        <p:spPr>
          <a:xfrm>
            <a:off x="2573033" y="4038600"/>
            <a:ext cx="845146" cy="850587"/>
          </a:xfrm>
          <a:custGeom>
            <a:avLst/>
            <a:gdLst>
              <a:gd name="connsiteX0" fmla="*/ 808342 w 845146"/>
              <a:gd name="connsiteY0" fmla="*/ 0 h 850587"/>
              <a:gd name="connsiteX1" fmla="*/ 833107 w 845146"/>
              <a:gd name="connsiteY1" fmla="*/ 118110 h 850587"/>
              <a:gd name="connsiteX2" fmla="*/ 842632 w 845146"/>
              <a:gd name="connsiteY2" fmla="*/ 194310 h 850587"/>
              <a:gd name="connsiteX3" fmla="*/ 842632 w 845146"/>
              <a:gd name="connsiteY3" fmla="*/ 262890 h 850587"/>
              <a:gd name="connsiteX4" fmla="*/ 814057 w 845146"/>
              <a:gd name="connsiteY4" fmla="*/ 365760 h 850587"/>
              <a:gd name="connsiteX5" fmla="*/ 783577 w 845146"/>
              <a:gd name="connsiteY5" fmla="*/ 447675 h 850587"/>
              <a:gd name="connsiteX6" fmla="*/ 756907 w 845146"/>
              <a:gd name="connsiteY6" fmla="*/ 544830 h 850587"/>
              <a:gd name="connsiteX7" fmla="*/ 766432 w 845146"/>
              <a:gd name="connsiteY7" fmla="*/ 661035 h 850587"/>
              <a:gd name="connsiteX8" fmla="*/ 774052 w 845146"/>
              <a:gd name="connsiteY8" fmla="*/ 695325 h 850587"/>
              <a:gd name="connsiteX9" fmla="*/ 709282 w 845146"/>
              <a:gd name="connsiteY9" fmla="*/ 714375 h 850587"/>
              <a:gd name="connsiteX10" fmla="*/ 648322 w 845146"/>
              <a:gd name="connsiteY10" fmla="*/ 731520 h 850587"/>
              <a:gd name="connsiteX11" fmla="*/ 585457 w 845146"/>
              <a:gd name="connsiteY11" fmla="*/ 746760 h 850587"/>
              <a:gd name="connsiteX12" fmla="*/ 507352 w 845146"/>
              <a:gd name="connsiteY12" fmla="*/ 763905 h 850587"/>
              <a:gd name="connsiteX13" fmla="*/ 402577 w 845146"/>
              <a:gd name="connsiteY13" fmla="*/ 786765 h 850587"/>
              <a:gd name="connsiteX14" fmla="*/ 278752 w 845146"/>
              <a:gd name="connsiteY14" fmla="*/ 821055 h 850587"/>
              <a:gd name="connsiteX15" fmla="*/ 202552 w 845146"/>
              <a:gd name="connsiteY15" fmla="*/ 828675 h 850587"/>
              <a:gd name="connsiteX16" fmla="*/ 97777 w 845146"/>
              <a:gd name="connsiteY16" fmla="*/ 843915 h 850587"/>
              <a:gd name="connsiteX17" fmla="*/ 90157 w 845146"/>
              <a:gd name="connsiteY17" fmla="*/ 843915 h 850587"/>
              <a:gd name="connsiteX18" fmla="*/ 40627 w 845146"/>
              <a:gd name="connsiteY18" fmla="*/ 762000 h 850587"/>
              <a:gd name="connsiteX19" fmla="*/ 34912 w 845146"/>
              <a:gd name="connsiteY19" fmla="*/ 552450 h 850587"/>
              <a:gd name="connsiteX20" fmla="*/ 25387 w 845146"/>
              <a:gd name="connsiteY20" fmla="*/ 478155 h 850587"/>
              <a:gd name="connsiteX21" fmla="*/ 12052 w 845146"/>
              <a:gd name="connsiteY21" fmla="*/ 373380 h 850587"/>
              <a:gd name="connsiteX22" fmla="*/ 622 w 845146"/>
              <a:gd name="connsiteY22" fmla="*/ 320040 h 850587"/>
              <a:gd name="connsiteX23" fmla="*/ 2527 w 845146"/>
              <a:gd name="connsiteY23" fmla="*/ 321945 h 8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5146" h="850587">
                <a:moveTo>
                  <a:pt x="808342" y="0"/>
                </a:moveTo>
                <a:cubicBezTo>
                  <a:pt x="817867" y="42862"/>
                  <a:pt x="827392" y="85725"/>
                  <a:pt x="833107" y="118110"/>
                </a:cubicBezTo>
                <a:cubicBezTo>
                  <a:pt x="838822" y="150495"/>
                  <a:pt x="841045" y="170180"/>
                  <a:pt x="842632" y="194310"/>
                </a:cubicBezTo>
                <a:cubicBezTo>
                  <a:pt x="844219" y="218440"/>
                  <a:pt x="847394" y="234315"/>
                  <a:pt x="842632" y="262890"/>
                </a:cubicBezTo>
                <a:cubicBezTo>
                  <a:pt x="837870" y="291465"/>
                  <a:pt x="823900" y="334963"/>
                  <a:pt x="814057" y="365760"/>
                </a:cubicBezTo>
                <a:cubicBezTo>
                  <a:pt x="804214" y="396558"/>
                  <a:pt x="793102" y="417830"/>
                  <a:pt x="783577" y="447675"/>
                </a:cubicBezTo>
                <a:cubicBezTo>
                  <a:pt x="774052" y="477520"/>
                  <a:pt x="759764" y="509270"/>
                  <a:pt x="756907" y="544830"/>
                </a:cubicBezTo>
                <a:cubicBezTo>
                  <a:pt x="754050" y="580390"/>
                  <a:pt x="763574" y="635953"/>
                  <a:pt x="766432" y="661035"/>
                </a:cubicBezTo>
                <a:cubicBezTo>
                  <a:pt x="769289" y="686118"/>
                  <a:pt x="783577" y="686435"/>
                  <a:pt x="774052" y="695325"/>
                </a:cubicBezTo>
                <a:cubicBezTo>
                  <a:pt x="764527" y="704215"/>
                  <a:pt x="709282" y="714375"/>
                  <a:pt x="709282" y="714375"/>
                </a:cubicBezTo>
                <a:cubicBezTo>
                  <a:pt x="688327" y="720407"/>
                  <a:pt x="668959" y="726123"/>
                  <a:pt x="648322" y="731520"/>
                </a:cubicBezTo>
                <a:cubicBezTo>
                  <a:pt x="627685" y="736917"/>
                  <a:pt x="608952" y="741362"/>
                  <a:pt x="585457" y="746760"/>
                </a:cubicBezTo>
                <a:cubicBezTo>
                  <a:pt x="561962" y="752158"/>
                  <a:pt x="507352" y="763905"/>
                  <a:pt x="507352" y="763905"/>
                </a:cubicBezTo>
                <a:cubicBezTo>
                  <a:pt x="476872" y="770572"/>
                  <a:pt x="440677" y="777240"/>
                  <a:pt x="402577" y="786765"/>
                </a:cubicBezTo>
                <a:cubicBezTo>
                  <a:pt x="364477" y="796290"/>
                  <a:pt x="312089" y="814070"/>
                  <a:pt x="278752" y="821055"/>
                </a:cubicBezTo>
                <a:cubicBezTo>
                  <a:pt x="245414" y="828040"/>
                  <a:pt x="232714" y="824865"/>
                  <a:pt x="202552" y="828675"/>
                </a:cubicBezTo>
                <a:cubicBezTo>
                  <a:pt x="172390" y="832485"/>
                  <a:pt x="97777" y="843915"/>
                  <a:pt x="97777" y="843915"/>
                </a:cubicBezTo>
                <a:cubicBezTo>
                  <a:pt x="79044" y="846455"/>
                  <a:pt x="99682" y="857568"/>
                  <a:pt x="90157" y="843915"/>
                </a:cubicBezTo>
                <a:cubicBezTo>
                  <a:pt x="80632" y="830262"/>
                  <a:pt x="49834" y="810577"/>
                  <a:pt x="40627" y="762000"/>
                </a:cubicBezTo>
                <a:cubicBezTo>
                  <a:pt x="31420" y="713423"/>
                  <a:pt x="37452" y="599757"/>
                  <a:pt x="34912" y="552450"/>
                </a:cubicBezTo>
                <a:cubicBezTo>
                  <a:pt x="32372" y="505143"/>
                  <a:pt x="29197" y="508000"/>
                  <a:pt x="25387" y="478155"/>
                </a:cubicBezTo>
                <a:cubicBezTo>
                  <a:pt x="21577" y="448310"/>
                  <a:pt x="16179" y="399732"/>
                  <a:pt x="12052" y="373380"/>
                </a:cubicBezTo>
                <a:cubicBezTo>
                  <a:pt x="7925" y="347028"/>
                  <a:pt x="2209" y="328612"/>
                  <a:pt x="622" y="320040"/>
                </a:cubicBezTo>
                <a:cubicBezTo>
                  <a:pt x="-965" y="311468"/>
                  <a:pt x="781" y="316706"/>
                  <a:pt x="2527" y="32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FB07783-A97A-4802-8BA6-EC7CED9BAFEF}"/>
              </a:ext>
            </a:extLst>
          </p:cNvPr>
          <p:cNvSpPr/>
          <p:nvPr/>
        </p:nvSpPr>
        <p:spPr>
          <a:xfrm>
            <a:off x="2413635" y="3362325"/>
            <a:ext cx="211455" cy="958215"/>
          </a:xfrm>
          <a:custGeom>
            <a:avLst/>
            <a:gdLst>
              <a:gd name="connsiteX0" fmla="*/ 0 w 211455"/>
              <a:gd name="connsiteY0" fmla="*/ 0 h 958215"/>
              <a:gd name="connsiteX1" fmla="*/ 32385 w 211455"/>
              <a:gd name="connsiteY1" fmla="*/ 41910 h 958215"/>
              <a:gd name="connsiteX2" fmla="*/ 24765 w 211455"/>
              <a:gd name="connsiteY2" fmla="*/ 154305 h 958215"/>
              <a:gd name="connsiteX3" fmla="*/ 24765 w 211455"/>
              <a:gd name="connsiteY3" fmla="*/ 224790 h 958215"/>
              <a:gd name="connsiteX4" fmla="*/ 24765 w 211455"/>
              <a:gd name="connsiteY4" fmla="*/ 337185 h 958215"/>
              <a:gd name="connsiteX5" fmla="*/ 49530 w 211455"/>
              <a:gd name="connsiteY5" fmla="*/ 514350 h 958215"/>
              <a:gd name="connsiteX6" fmla="*/ 66675 w 211455"/>
              <a:gd name="connsiteY6" fmla="*/ 666750 h 958215"/>
              <a:gd name="connsiteX7" fmla="*/ 114300 w 211455"/>
              <a:gd name="connsiteY7" fmla="*/ 817245 h 958215"/>
              <a:gd name="connsiteX8" fmla="*/ 135255 w 211455"/>
              <a:gd name="connsiteY8" fmla="*/ 922020 h 958215"/>
              <a:gd name="connsiteX9" fmla="*/ 152400 w 211455"/>
              <a:gd name="connsiteY9" fmla="*/ 935355 h 958215"/>
              <a:gd name="connsiteX10" fmla="*/ 177165 w 211455"/>
              <a:gd name="connsiteY10" fmla="*/ 946785 h 958215"/>
              <a:gd name="connsiteX11" fmla="*/ 211455 w 211455"/>
              <a:gd name="connsiteY11" fmla="*/ 958215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" h="958215">
                <a:moveTo>
                  <a:pt x="0" y="0"/>
                </a:moveTo>
                <a:cubicBezTo>
                  <a:pt x="14129" y="8096"/>
                  <a:pt x="28258" y="16193"/>
                  <a:pt x="32385" y="41910"/>
                </a:cubicBezTo>
                <a:cubicBezTo>
                  <a:pt x="36512" y="67627"/>
                  <a:pt x="26035" y="123825"/>
                  <a:pt x="24765" y="154305"/>
                </a:cubicBezTo>
                <a:cubicBezTo>
                  <a:pt x="23495" y="184785"/>
                  <a:pt x="24765" y="224790"/>
                  <a:pt x="24765" y="224790"/>
                </a:cubicBezTo>
                <a:cubicBezTo>
                  <a:pt x="24765" y="255270"/>
                  <a:pt x="20638" y="288925"/>
                  <a:pt x="24765" y="337185"/>
                </a:cubicBezTo>
                <a:cubicBezTo>
                  <a:pt x="28892" y="385445"/>
                  <a:pt x="42545" y="459423"/>
                  <a:pt x="49530" y="514350"/>
                </a:cubicBezTo>
                <a:cubicBezTo>
                  <a:pt x="56515" y="569277"/>
                  <a:pt x="55880" y="616268"/>
                  <a:pt x="66675" y="666750"/>
                </a:cubicBezTo>
                <a:cubicBezTo>
                  <a:pt x="77470" y="717232"/>
                  <a:pt x="102870" y="774700"/>
                  <a:pt x="114300" y="817245"/>
                </a:cubicBezTo>
                <a:cubicBezTo>
                  <a:pt x="125730" y="859790"/>
                  <a:pt x="128905" y="902335"/>
                  <a:pt x="135255" y="922020"/>
                </a:cubicBezTo>
                <a:cubicBezTo>
                  <a:pt x="141605" y="941705"/>
                  <a:pt x="145415" y="931228"/>
                  <a:pt x="152400" y="935355"/>
                </a:cubicBezTo>
                <a:cubicBezTo>
                  <a:pt x="159385" y="939482"/>
                  <a:pt x="167323" y="942975"/>
                  <a:pt x="177165" y="946785"/>
                </a:cubicBezTo>
                <a:cubicBezTo>
                  <a:pt x="187008" y="950595"/>
                  <a:pt x="199231" y="954405"/>
                  <a:pt x="211455" y="958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4C5CEFD-1379-40B1-ABC6-DB98725ADCDA}"/>
              </a:ext>
            </a:extLst>
          </p:cNvPr>
          <p:cNvSpPr/>
          <p:nvPr/>
        </p:nvSpPr>
        <p:spPr>
          <a:xfrm>
            <a:off x="2569845" y="4352925"/>
            <a:ext cx="53340" cy="17145"/>
          </a:xfrm>
          <a:custGeom>
            <a:avLst/>
            <a:gdLst>
              <a:gd name="connsiteX0" fmla="*/ 0 w 53340"/>
              <a:gd name="connsiteY0" fmla="*/ 0 h 17145"/>
              <a:gd name="connsiteX1" fmla="*/ 53340 w 53340"/>
              <a:gd name="connsiteY1" fmla="*/ 171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17145">
                <a:moveTo>
                  <a:pt x="0" y="0"/>
                </a:moveTo>
                <a:lnTo>
                  <a:pt x="53340" y="17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A22F515-D6DA-4904-BEC6-77D795504ADB}"/>
              </a:ext>
            </a:extLst>
          </p:cNvPr>
          <p:cNvSpPr/>
          <p:nvPr/>
        </p:nvSpPr>
        <p:spPr>
          <a:xfrm>
            <a:off x="2203933" y="3348990"/>
            <a:ext cx="198426" cy="735330"/>
          </a:xfrm>
          <a:custGeom>
            <a:avLst/>
            <a:gdLst>
              <a:gd name="connsiteX0" fmla="*/ 133502 w 198426"/>
              <a:gd name="connsiteY0" fmla="*/ 0 h 735330"/>
              <a:gd name="connsiteX1" fmla="*/ 177317 w 198426"/>
              <a:gd name="connsiteY1" fmla="*/ 60960 h 735330"/>
              <a:gd name="connsiteX2" fmla="*/ 179222 w 198426"/>
              <a:gd name="connsiteY2" fmla="*/ 135255 h 735330"/>
              <a:gd name="connsiteX3" fmla="*/ 173507 w 198426"/>
              <a:gd name="connsiteY3" fmla="*/ 253365 h 735330"/>
              <a:gd name="connsiteX4" fmla="*/ 175412 w 198426"/>
              <a:gd name="connsiteY4" fmla="*/ 363855 h 735330"/>
              <a:gd name="connsiteX5" fmla="*/ 198272 w 198426"/>
              <a:gd name="connsiteY5" fmla="*/ 491490 h 735330"/>
              <a:gd name="connsiteX6" fmla="*/ 181127 w 198426"/>
              <a:gd name="connsiteY6" fmla="*/ 510540 h 735330"/>
              <a:gd name="connsiteX7" fmla="*/ 108737 w 198426"/>
              <a:gd name="connsiteY7" fmla="*/ 607695 h 735330"/>
              <a:gd name="connsiteX8" fmla="*/ 17297 w 198426"/>
              <a:gd name="connsiteY8" fmla="*/ 704850 h 735330"/>
              <a:gd name="connsiteX9" fmla="*/ 152 w 198426"/>
              <a:gd name="connsiteY9" fmla="*/ 73533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26" h="735330">
                <a:moveTo>
                  <a:pt x="133502" y="0"/>
                </a:moveTo>
                <a:cubicBezTo>
                  <a:pt x="151599" y="19209"/>
                  <a:pt x="169697" y="38418"/>
                  <a:pt x="177317" y="60960"/>
                </a:cubicBezTo>
                <a:cubicBezTo>
                  <a:pt x="184937" y="83503"/>
                  <a:pt x="179857" y="103188"/>
                  <a:pt x="179222" y="135255"/>
                </a:cubicBezTo>
                <a:cubicBezTo>
                  <a:pt x="178587" y="167322"/>
                  <a:pt x="174142" y="215265"/>
                  <a:pt x="173507" y="253365"/>
                </a:cubicBezTo>
                <a:cubicBezTo>
                  <a:pt x="172872" y="291465"/>
                  <a:pt x="171284" y="324167"/>
                  <a:pt x="175412" y="363855"/>
                </a:cubicBezTo>
                <a:cubicBezTo>
                  <a:pt x="179540" y="403543"/>
                  <a:pt x="197320" y="467043"/>
                  <a:pt x="198272" y="491490"/>
                </a:cubicBezTo>
                <a:cubicBezTo>
                  <a:pt x="199224" y="515937"/>
                  <a:pt x="196049" y="491173"/>
                  <a:pt x="181127" y="510540"/>
                </a:cubicBezTo>
                <a:cubicBezTo>
                  <a:pt x="166205" y="529907"/>
                  <a:pt x="136042" y="575310"/>
                  <a:pt x="108737" y="607695"/>
                </a:cubicBezTo>
                <a:cubicBezTo>
                  <a:pt x="81432" y="640080"/>
                  <a:pt x="35394" y="683578"/>
                  <a:pt x="17297" y="704850"/>
                </a:cubicBezTo>
                <a:cubicBezTo>
                  <a:pt x="-801" y="726123"/>
                  <a:pt x="-325" y="730726"/>
                  <a:pt x="152" y="735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E21DC95-CFCA-487F-9896-74E6F4459767}"/>
              </a:ext>
            </a:extLst>
          </p:cNvPr>
          <p:cNvSpPr/>
          <p:nvPr/>
        </p:nvSpPr>
        <p:spPr>
          <a:xfrm>
            <a:off x="2207895" y="3922395"/>
            <a:ext cx="205740" cy="241935"/>
          </a:xfrm>
          <a:custGeom>
            <a:avLst/>
            <a:gdLst>
              <a:gd name="connsiteX0" fmla="*/ 0 w 205740"/>
              <a:gd name="connsiteY0" fmla="*/ 241935 h 241935"/>
              <a:gd name="connsiteX1" fmla="*/ 205740 w 205740"/>
              <a:gd name="connsiteY1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241935">
                <a:moveTo>
                  <a:pt x="0" y="241935"/>
                </a:moveTo>
                <a:lnTo>
                  <a:pt x="2057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2A67301-C1E1-41B9-A2F7-E26B679F2A43}"/>
              </a:ext>
            </a:extLst>
          </p:cNvPr>
          <p:cNvSpPr/>
          <p:nvPr/>
        </p:nvSpPr>
        <p:spPr>
          <a:xfrm>
            <a:off x="2343150" y="3928110"/>
            <a:ext cx="268714" cy="1005840"/>
          </a:xfrm>
          <a:custGeom>
            <a:avLst/>
            <a:gdLst>
              <a:gd name="connsiteX0" fmla="*/ 74295 w 268714"/>
              <a:gd name="connsiteY0" fmla="*/ 0 h 1005840"/>
              <a:gd name="connsiteX1" fmla="*/ 85725 w 268714"/>
              <a:gd name="connsiteY1" fmla="*/ 125730 h 1005840"/>
              <a:gd name="connsiteX2" fmla="*/ 131445 w 268714"/>
              <a:gd name="connsiteY2" fmla="*/ 278130 h 1005840"/>
              <a:gd name="connsiteX3" fmla="*/ 142875 w 268714"/>
              <a:gd name="connsiteY3" fmla="*/ 327660 h 1005840"/>
              <a:gd name="connsiteX4" fmla="*/ 161925 w 268714"/>
              <a:gd name="connsiteY4" fmla="*/ 403860 h 1005840"/>
              <a:gd name="connsiteX5" fmla="*/ 194310 w 268714"/>
              <a:gd name="connsiteY5" fmla="*/ 521970 h 1005840"/>
              <a:gd name="connsiteX6" fmla="*/ 207645 w 268714"/>
              <a:gd name="connsiteY6" fmla="*/ 641985 h 1005840"/>
              <a:gd name="connsiteX7" fmla="*/ 213360 w 268714"/>
              <a:gd name="connsiteY7" fmla="*/ 754380 h 1005840"/>
              <a:gd name="connsiteX8" fmla="*/ 209550 w 268714"/>
              <a:gd name="connsiteY8" fmla="*/ 834390 h 1005840"/>
              <a:gd name="connsiteX9" fmla="*/ 215265 w 268714"/>
              <a:gd name="connsiteY9" fmla="*/ 902970 h 1005840"/>
              <a:gd name="connsiteX10" fmla="*/ 241935 w 268714"/>
              <a:gd name="connsiteY10" fmla="*/ 937260 h 1005840"/>
              <a:gd name="connsiteX11" fmla="*/ 262890 w 268714"/>
              <a:gd name="connsiteY11" fmla="*/ 971550 h 1005840"/>
              <a:gd name="connsiteX12" fmla="*/ 129540 w 268714"/>
              <a:gd name="connsiteY12" fmla="*/ 982980 h 1005840"/>
              <a:gd name="connsiteX13" fmla="*/ 0 w 268714"/>
              <a:gd name="connsiteY13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714" h="1005840">
                <a:moveTo>
                  <a:pt x="74295" y="0"/>
                </a:moveTo>
                <a:cubicBezTo>
                  <a:pt x="75247" y="39687"/>
                  <a:pt x="76200" y="79375"/>
                  <a:pt x="85725" y="125730"/>
                </a:cubicBezTo>
                <a:cubicBezTo>
                  <a:pt x="95250" y="172085"/>
                  <a:pt x="121920" y="244475"/>
                  <a:pt x="131445" y="278130"/>
                </a:cubicBezTo>
                <a:cubicBezTo>
                  <a:pt x="140970" y="311785"/>
                  <a:pt x="137795" y="306705"/>
                  <a:pt x="142875" y="327660"/>
                </a:cubicBezTo>
                <a:cubicBezTo>
                  <a:pt x="147955" y="348615"/>
                  <a:pt x="153353" y="371475"/>
                  <a:pt x="161925" y="403860"/>
                </a:cubicBezTo>
                <a:cubicBezTo>
                  <a:pt x="170497" y="436245"/>
                  <a:pt x="186690" y="482283"/>
                  <a:pt x="194310" y="521970"/>
                </a:cubicBezTo>
                <a:cubicBezTo>
                  <a:pt x="201930" y="561657"/>
                  <a:pt x="204470" y="603250"/>
                  <a:pt x="207645" y="641985"/>
                </a:cubicBezTo>
                <a:cubicBezTo>
                  <a:pt x="210820" y="680720"/>
                  <a:pt x="213043" y="722313"/>
                  <a:pt x="213360" y="754380"/>
                </a:cubicBezTo>
                <a:cubicBezTo>
                  <a:pt x="213677" y="786447"/>
                  <a:pt x="209233" y="809625"/>
                  <a:pt x="209550" y="834390"/>
                </a:cubicBezTo>
                <a:cubicBezTo>
                  <a:pt x="209868" y="859155"/>
                  <a:pt x="209868" y="885825"/>
                  <a:pt x="215265" y="902970"/>
                </a:cubicBezTo>
                <a:cubicBezTo>
                  <a:pt x="220663" y="920115"/>
                  <a:pt x="233997" y="925830"/>
                  <a:pt x="241935" y="937260"/>
                </a:cubicBezTo>
                <a:cubicBezTo>
                  <a:pt x="249873" y="948690"/>
                  <a:pt x="281622" y="963930"/>
                  <a:pt x="262890" y="971550"/>
                </a:cubicBezTo>
                <a:cubicBezTo>
                  <a:pt x="244158" y="979170"/>
                  <a:pt x="173355" y="977265"/>
                  <a:pt x="129540" y="982980"/>
                </a:cubicBezTo>
                <a:cubicBezTo>
                  <a:pt x="85725" y="988695"/>
                  <a:pt x="0" y="1005840"/>
                  <a:pt x="0" y="1005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8EB84782-095F-40E0-B766-C546EDC669A3}"/>
              </a:ext>
            </a:extLst>
          </p:cNvPr>
          <p:cNvSpPr/>
          <p:nvPr/>
        </p:nvSpPr>
        <p:spPr>
          <a:xfrm>
            <a:off x="2205990" y="4933950"/>
            <a:ext cx="144780" cy="19050"/>
          </a:xfrm>
          <a:custGeom>
            <a:avLst/>
            <a:gdLst>
              <a:gd name="connsiteX0" fmla="*/ 0 w 144780"/>
              <a:gd name="connsiteY0" fmla="*/ 19050 h 19050"/>
              <a:gd name="connsiteX1" fmla="*/ 144780 w 144780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19050">
                <a:moveTo>
                  <a:pt x="0" y="19050"/>
                </a:moveTo>
                <a:lnTo>
                  <a:pt x="1447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FF3C6A3-FCCC-4BFC-9F2F-788B0103BB7D}"/>
              </a:ext>
            </a:extLst>
          </p:cNvPr>
          <p:cNvSpPr/>
          <p:nvPr/>
        </p:nvSpPr>
        <p:spPr>
          <a:xfrm>
            <a:off x="2215515" y="4974109"/>
            <a:ext cx="264904" cy="74141"/>
          </a:xfrm>
          <a:custGeom>
            <a:avLst/>
            <a:gdLst>
              <a:gd name="connsiteX0" fmla="*/ 0 w 264904"/>
              <a:gd name="connsiteY0" fmla="*/ 49376 h 74141"/>
              <a:gd name="connsiteX1" fmla="*/ 175260 w 264904"/>
              <a:gd name="connsiteY1" fmla="*/ 24611 h 74141"/>
              <a:gd name="connsiteX2" fmla="*/ 260985 w 264904"/>
              <a:gd name="connsiteY2" fmla="*/ 1751 h 74141"/>
              <a:gd name="connsiteX3" fmla="*/ 251460 w 264904"/>
              <a:gd name="connsiteY3" fmla="*/ 74141 h 74141"/>
              <a:gd name="connsiteX4" fmla="*/ 251460 w 264904"/>
              <a:gd name="connsiteY4" fmla="*/ 74141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04" h="74141">
                <a:moveTo>
                  <a:pt x="0" y="49376"/>
                </a:moveTo>
                <a:cubicBezTo>
                  <a:pt x="65881" y="40962"/>
                  <a:pt x="131763" y="32548"/>
                  <a:pt x="175260" y="24611"/>
                </a:cubicBezTo>
                <a:cubicBezTo>
                  <a:pt x="218757" y="16674"/>
                  <a:pt x="248285" y="-6504"/>
                  <a:pt x="260985" y="1751"/>
                </a:cubicBezTo>
                <a:cubicBezTo>
                  <a:pt x="273685" y="10006"/>
                  <a:pt x="251460" y="74141"/>
                  <a:pt x="251460" y="74141"/>
                </a:cubicBezTo>
                <a:lnTo>
                  <a:pt x="251460" y="74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41CF472-0691-4BA3-BF03-BA4EC0295220}"/>
              </a:ext>
            </a:extLst>
          </p:cNvPr>
          <p:cNvSpPr/>
          <p:nvPr/>
        </p:nvSpPr>
        <p:spPr>
          <a:xfrm>
            <a:off x="2505075" y="4939943"/>
            <a:ext cx="306705" cy="243562"/>
          </a:xfrm>
          <a:custGeom>
            <a:avLst/>
            <a:gdLst>
              <a:gd name="connsiteX0" fmla="*/ 0 w 306705"/>
              <a:gd name="connsiteY0" fmla="*/ 102592 h 243562"/>
              <a:gd name="connsiteX1" fmla="*/ 15240 w 306705"/>
              <a:gd name="connsiteY1" fmla="*/ 49252 h 243562"/>
              <a:gd name="connsiteX2" fmla="*/ 45720 w 306705"/>
              <a:gd name="connsiteY2" fmla="*/ 30202 h 243562"/>
              <a:gd name="connsiteX3" fmla="*/ 81915 w 306705"/>
              <a:gd name="connsiteY3" fmla="*/ 30202 h 243562"/>
              <a:gd name="connsiteX4" fmla="*/ 251460 w 306705"/>
              <a:gd name="connsiteY4" fmla="*/ 9247 h 243562"/>
              <a:gd name="connsiteX5" fmla="*/ 297180 w 306705"/>
              <a:gd name="connsiteY5" fmla="*/ 5437 h 243562"/>
              <a:gd name="connsiteX6" fmla="*/ 297180 w 306705"/>
              <a:gd name="connsiteY6" fmla="*/ 83542 h 243562"/>
              <a:gd name="connsiteX7" fmla="*/ 302895 w 306705"/>
              <a:gd name="connsiteY7" fmla="*/ 148312 h 243562"/>
              <a:gd name="connsiteX8" fmla="*/ 306705 w 306705"/>
              <a:gd name="connsiteY8" fmla="*/ 243562 h 2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705" h="243562">
                <a:moveTo>
                  <a:pt x="0" y="102592"/>
                </a:moveTo>
                <a:cubicBezTo>
                  <a:pt x="3810" y="81954"/>
                  <a:pt x="7620" y="61317"/>
                  <a:pt x="15240" y="49252"/>
                </a:cubicBezTo>
                <a:cubicBezTo>
                  <a:pt x="22860" y="37187"/>
                  <a:pt x="34607" y="33377"/>
                  <a:pt x="45720" y="30202"/>
                </a:cubicBezTo>
                <a:cubicBezTo>
                  <a:pt x="56833" y="27027"/>
                  <a:pt x="47625" y="33694"/>
                  <a:pt x="81915" y="30202"/>
                </a:cubicBezTo>
                <a:cubicBezTo>
                  <a:pt x="116205" y="26710"/>
                  <a:pt x="215583" y="13374"/>
                  <a:pt x="251460" y="9247"/>
                </a:cubicBezTo>
                <a:cubicBezTo>
                  <a:pt x="287337" y="5120"/>
                  <a:pt x="289560" y="-6945"/>
                  <a:pt x="297180" y="5437"/>
                </a:cubicBezTo>
                <a:cubicBezTo>
                  <a:pt x="304800" y="17819"/>
                  <a:pt x="296228" y="59730"/>
                  <a:pt x="297180" y="83542"/>
                </a:cubicBezTo>
                <a:cubicBezTo>
                  <a:pt x="298132" y="107354"/>
                  <a:pt x="301308" y="121642"/>
                  <a:pt x="302895" y="148312"/>
                </a:cubicBezTo>
                <a:cubicBezTo>
                  <a:pt x="304482" y="174982"/>
                  <a:pt x="305593" y="209272"/>
                  <a:pt x="306705" y="243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BD9143C-42ED-4DA4-BC80-CB81B62C2F63}"/>
              </a:ext>
            </a:extLst>
          </p:cNvPr>
          <p:cNvSpPr/>
          <p:nvPr/>
        </p:nvSpPr>
        <p:spPr>
          <a:xfrm>
            <a:off x="2871938" y="4803594"/>
            <a:ext cx="528487" cy="391295"/>
          </a:xfrm>
          <a:custGeom>
            <a:avLst/>
            <a:gdLst>
              <a:gd name="connsiteX0" fmla="*/ 10327 w 528487"/>
              <a:gd name="connsiteY0" fmla="*/ 385626 h 391295"/>
              <a:gd name="connsiteX1" fmla="*/ 2707 w 528487"/>
              <a:gd name="connsiteY1" fmla="*/ 206556 h 391295"/>
              <a:gd name="connsiteX2" fmla="*/ 2707 w 528487"/>
              <a:gd name="connsiteY2" fmla="*/ 128451 h 391295"/>
              <a:gd name="connsiteX3" fmla="*/ 35092 w 528487"/>
              <a:gd name="connsiteY3" fmla="*/ 113211 h 391295"/>
              <a:gd name="connsiteX4" fmla="*/ 221782 w 528487"/>
              <a:gd name="connsiteY4" fmla="*/ 69396 h 391295"/>
              <a:gd name="connsiteX5" fmla="*/ 370372 w 528487"/>
              <a:gd name="connsiteY5" fmla="*/ 25581 h 391295"/>
              <a:gd name="connsiteX6" fmla="*/ 440857 w 528487"/>
              <a:gd name="connsiteY6" fmla="*/ 8436 h 391295"/>
              <a:gd name="connsiteX7" fmla="*/ 469432 w 528487"/>
              <a:gd name="connsiteY7" fmla="*/ 8436 h 391295"/>
              <a:gd name="connsiteX8" fmla="*/ 494197 w 528487"/>
              <a:gd name="connsiteY8" fmla="*/ 113211 h 391295"/>
              <a:gd name="connsiteX9" fmla="*/ 511342 w 528487"/>
              <a:gd name="connsiteY9" fmla="*/ 202746 h 391295"/>
              <a:gd name="connsiteX10" fmla="*/ 511342 w 528487"/>
              <a:gd name="connsiteY10" fmla="*/ 277041 h 391295"/>
              <a:gd name="connsiteX11" fmla="*/ 524677 w 528487"/>
              <a:gd name="connsiteY11" fmla="*/ 381816 h 391295"/>
              <a:gd name="connsiteX12" fmla="*/ 528487 w 528487"/>
              <a:gd name="connsiteY12" fmla="*/ 379911 h 3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487" h="391295">
                <a:moveTo>
                  <a:pt x="10327" y="385626"/>
                </a:moveTo>
                <a:cubicBezTo>
                  <a:pt x="7152" y="317522"/>
                  <a:pt x="3977" y="249418"/>
                  <a:pt x="2707" y="206556"/>
                </a:cubicBezTo>
                <a:cubicBezTo>
                  <a:pt x="1437" y="163694"/>
                  <a:pt x="-2691" y="144008"/>
                  <a:pt x="2707" y="128451"/>
                </a:cubicBezTo>
                <a:cubicBezTo>
                  <a:pt x="8104" y="112893"/>
                  <a:pt x="-1420" y="123053"/>
                  <a:pt x="35092" y="113211"/>
                </a:cubicBezTo>
                <a:cubicBezTo>
                  <a:pt x="71604" y="103369"/>
                  <a:pt x="165902" y="84001"/>
                  <a:pt x="221782" y="69396"/>
                </a:cubicBezTo>
                <a:cubicBezTo>
                  <a:pt x="277662" y="54791"/>
                  <a:pt x="333860" y="35741"/>
                  <a:pt x="370372" y="25581"/>
                </a:cubicBezTo>
                <a:cubicBezTo>
                  <a:pt x="406884" y="15421"/>
                  <a:pt x="424347" y="11293"/>
                  <a:pt x="440857" y="8436"/>
                </a:cubicBezTo>
                <a:cubicBezTo>
                  <a:pt x="457367" y="5578"/>
                  <a:pt x="460542" y="-9027"/>
                  <a:pt x="469432" y="8436"/>
                </a:cubicBezTo>
                <a:cubicBezTo>
                  <a:pt x="478322" y="25898"/>
                  <a:pt x="487212" y="80826"/>
                  <a:pt x="494197" y="113211"/>
                </a:cubicBezTo>
                <a:cubicBezTo>
                  <a:pt x="501182" y="145596"/>
                  <a:pt x="508485" y="175441"/>
                  <a:pt x="511342" y="202746"/>
                </a:cubicBezTo>
                <a:cubicBezTo>
                  <a:pt x="514199" y="230051"/>
                  <a:pt x="509120" y="247196"/>
                  <a:pt x="511342" y="277041"/>
                </a:cubicBezTo>
                <a:cubicBezTo>
                  <a:pt x="513564" y="306886"/>
                  <a:pt x="521820" y="364671"/>
                  <a:pt x="524677" y="381816"/>
                </a:cubicBezTo>
                <a:cubicBezTo>
                  <a:pt x="527534" y="398961"/>
                  <a:pt x="528010" y="389436"/>
                  <a:pt x="528487" y="37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5CB5A09-C269-4CC5-949C-CAABC9E420DB}"/>
              </a:ext>
            </a:extLst>
          </p:cNvPr>
          <p:cNvSpPr/>
          <p:nvPr/>
        </p:nvSpPr>
        <p:spPr>
          <a:xfrm>
            <a:off x="3416062" y="4686760"/>
            <a:ext cx="345889" cy="492935"/>
          </a:xfrm>
          <a:custGeom>
            <a:avLst/>
            <a:gdLst>
              <a:gd name="connsiteX0" fmla="*/ 43418 w 345889"/>
              <a:gd name="connsiteY0" fmla="*/ 492935 h 492935"/>
              <a:gd name="connsiteX1" fmla="*/ 31988 w 345889"/>
              <a:gd name="connsiteY1" fmla="*/ 298625 h 492935"/>
              <a:gd name="connsiteX2" fmla="*/ 7223 w 345889"/>
              <a:gd name="connsiteY2" fmla="*/ 176705 h 492935"/>
              <a:gd name="connsiteX3" fmla="*/ 1508 w 345889"/>
              <a:gd name="connsiteY3" fmla="*/ 117650 h 492935"/>
              <a:gd name="connsiteX4" fmla="*/ 1508 w 345889"/>
              <a:gd name="connsiteY4" fmla="*/ 100505 h 492935"/>
              <a:gd name="connsiteX5" fmla="*/ 18653 w 345889"/>
              <a:gd name="connsiteY5" fmla="*/ 90980 h 492935"/>
              <a:gd name="connsiteX6" fmla="*/ 83423 w 345889"/>
              <a:gd name="connsiteY6" fmla="*/ 71930 h 492935"/>
              <a:gd name="connsiteX7" fmla="*/ 228203 w 345889"/>
              <a:gd name="connsiteY7" fmla="*/ 26210 h 492935"/>
              <a:gd name="connsiteX8" fmla="*/ 283448 w 345889"/>
              <a:gd name="connsiteY8" fmla="*/ 3350 h 492935"/>
              <a:gd name="connsiteX9" fmla="*/ 312023 w 345889"/>
              <a:gd name="connsiteY9" fmla="*/ 3350 h 492935"/>
              <a:gd name="connsiteX10" fmla="*/ 338693 w 345889"/>
              <a:gd name="connsiteY10" fmla="*/ 33830 h 492935"/>
              <a:gd name="connsiteX11" fmla="*/ 344408 w 345889"/>
              <a:gd name="connsiteY11" fmla="*/ 56690 h 492935"/>
              <a:gd name="connsiteX12" fmla="*/ 315833 w 345889"/>
              <a:gd name="connsiteY12" fmla="*/ 130985 h 492935"/>
              <a:gd name="connsiteX13" fmla="*/ 283448 w 345889"/>
              <a:gd name="connsiteY13" fmla="*/ 256715 h 492935"/>
              <a:gd name="connsiteX14" fmla="*/ 272018 w 345889"/>
              <a:gd name="connsiteY14" fmla="*/ 350060 h 492935"/>
              <a:gd name="connsiteX15" fmla="*/ 266303 w 345889"/>
              <a:gd name="connsiteY15" fmla="*/ 412925 h 492935"/>
              <a:gd name="connsiteX16" fmla="*/ 277733 w 345889"/>
              <a:gd name="connsiteY16" fmla="*/ 481505 h 492935"/>
              <a:gd name="connsiteX17" fmla="*/ 279638 w 345889"/>
              <a:gd name="connsiteY17" fmla="*/ 483410 h 4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889" h="492935">
                <a:moveTo>
                  <a:pt x="43418" y="492935"/>
                </a:moveTo>
                <a:cubicBezTo>
                  <a:pt x="40719" y="422132"/>
                  <a:pt x="38020" y="351330"/>
                  <a:pt x="31988" y="298625"/>
                </a:cubicBezTo>
                <a:cubicBezTo>
                  <a:pt x="25956" y="245920"/>
                  <a:pt x="12303" y="206868"/>
                  <a:pt x="7223" y="176705"/>
                </a:cubicBezTo>
                <a:cubicBezTo>
                  <a:pt x="2143" y="146542"/>
                  <a:pt x="2460" y="130350"/>
                  <a:pt x="1508" y="117650"/>
                </a:cubicBezTo>
                <a:cubicBezTo>
                  <a:pt x="556" y="104950"/>
                  <a:pt x="-1349" y="104950"/>
                  <a:pt x="1508" y="100505"/>
                </a:cubicBezTo>
                <a:cubicBezTo>
                  <a:pt x="4365" y="96060"/>
                  <a:pt x="5000" y="95742"/>
                  <a:pt x="18653" y="90980"/>
                </a:cubicBezTo>
                <a:cubicBezTo>
                  <a:pt x="32305" y="86217"/>
                  <a:pt x="83423" y="71930"/>
                  <a:pt x="83423" y="71930"/>
                </a:cubicBezTo>
                <a:lnTo>
                  <a:pt x="228203" y="26210"/>
                </a:lnTo>
                <a:cubicBezTo>
                  <a:pt x="261541" y="14780"/>
                  <a:pt x="269478" y="7160"/>
                  <a:pt x="283448" y="3350"/>
                </a:cubicBezTo>
                <a:cubicBezTo>
                  <a:pt x="297418" y="-460"/>
                  <a:pt x="302816" y="-1730"/>
                  <a:pt x="312023" y="3350"/>
                </a:cubicBezTo>
                <a:cubicBezTo>
                  <a:pt x="321230" y="8430"/>
                  <a:pt x="333296" y="24940"/>
                  <a:pt x="338693" y="33830"/>
                </a:cubicBezTo>
                <a:cubicBezTo>
                  <a:pt x="344090" y="42720"/>
                  <a:pt x="348218" y="40498"/>
                  <a:pt x="344408" y="56690"/>
                </a:cubicBezTo>
                <a:cubicBezTo>
                  <a:pt x="340598" y="72882"/>
                  <a:pt x="325993" y="97648"/>
                  <a:pt x="315833" y="130985"/>
                </a:cubicBezTo>
                <a:cubicBezTo>
                  <a:pt x="305673" y="164322"/>
                  <a:pt x="290750" y="220203"/>
                  <a:pt x="283448" y="256715"/>
                </a:cubicBezTo>
                <a:cubicBezTo>
                  <a:pt x="276146" y="293227"/>
                  <a:pt x="274875" y="324025"/>
                  <a:pt x="272018" y="350060"/>
                </a:cubicBezTo>
                <a:cubicBezTo>
                  <a:pt x="269161" y="376095"/>
                  <a:pt x="265351" y="391018"/>
                  <a:pt x="266303" y="412925"/>
                </a:cubicBezTo>
                <a:cubicBezTo>
                  <a:pt x="267255" y="434832"/>
                  <a:pt x="275511" y="469758"/>
                  <a:pt x="277733" y="481505"/>
                </a:cubicBezTo>
                <a:cubicBezTo>
                  <a:pt x="279955" y="493252"/>
                  <a:pt x="279796" y="488331"/>
                  <a:pt x="279638" y="483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D4F176C-033B-4122-A46F-8321053F5D44}"/>
              </a:ext>
            </a:extLst>
          </p:cNvPr>
          <p:cNvSpPr/>
          <p:nvPr/>
        </p:nvSpPr>
        <p:spPr>
          <a:xfrm>
            <a:off x="4460915" y="4044315"/>
            <a:ext cx="377785" cy="476250"/>
          </a:xfrm>
          <a:custGeom>
            <a:avLst/>
            <a:gdLst>
              <a:gd name="connsiteX0" fmla="*/ 377785 w 377785"/>
              <a:gd name="connsiteY0" fmla="*/ 0 h 476250"/>
              <a:gd name="connsiteX1" fmla="*/ 149185 w 377785"/>
              <a:gd name="connsiteY1" fmla="*/ 64770 h 476250"/>
              <a:gd name="connsiteX2" fmla="*/ 15835 w 377785"/>
              <a:gd name="connsiteY2" fmla="*/ 127635 h 476250"/>
              <a:gd name="connsiteX3" fmla="*/ 8215 w 377785"/>
              <a:gd name="connsiteY3" fmla="*/ 139065 h 476250"/>
              <a:gd name="connsiteX4" fmla="*/ 67270 w 377785"/>
              <a:gd name="connsiteY4" fmla="*/ 228600 h 476250"/>
              <a:gd name="connsiteX5" fmla="*/ 111085 w 377785"/>
              <a:gd name="connsiteY5" fmla="*/ 354330 h 476250"/>
              <a:gd name="connsiteX6" fmla="*/ 118705 w 377785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5" h="476250">
                <a:moveTo>
                  <a:pt x="377785" y="0"/>
                </a:moveTo>
                <a:cubicBezTo>
                  <a:pt x="293647" y="21749"/>
                  <a:pt x="209510" y="43498"/>
                  <a:pt x="149185" y="64770"/>
                </a:cubicBezTo>
                <a:cubicBezTo>
                  <a:pt x="88860" y="86043"/>
                  <a:pt x="39330" y="115253"/>
                  <a:pt x="15835" y="127635"/>
                </a:cubicBezTo>
                <a:cubicBezTo>
                  <a:pt x="-7660" y="140017"/>
                  <a:pt x="-357" y="122238"/>
                  <a:pt x="8215" y="139065"/>
                </a:cubicBezTo>
                <a:cubicBezTo>
                  <a:pt x="16787" y="155892"/>
                  <a:pt x="50125" y="192722"/>
                  <a:pt x="67270" y="228600"/>
                </a:cubicBezTo>
                <a:cubicBezTo>
                  <a:pt x="84415" y="264478"/>
                  <a:pt x="102513" y="313055"/>
                  <a:pt x="111085" y="354330"/>
                </a:cubicBezTo>
                <a:cubicBezTo>
                  <a:pt x="119657" y="395605"/>
                  <a:pt x="119181" y="435927"/>
                  <a:pt x="118705" y="476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F036445-6862-4279-8571-12334F6EC4E6}"/>
              </a:ext>
            </a:extLst>
          </p:cNvPr>
          <p:cNvSpPr/>
          <p:nvPr/>
        </p:nvSpPr>
        <p:spPr>
          <a:xfrm>
            <a:off x="4247632" y="4201087"/>
            <a:ext cx="284290" cy="580463"/>
          </a:xfrm>
          <a:custGeom>
            <a:avLst/>
            <a:gdLst>
              <a:gd name="connsiteX0" fmla="*/ 282458 w 284290"/>
              <a:gd name="connsiteY0" fmla="*/ 376628 h 580463"/>
              <a:gd name="connsiteX1" fmla="*/ 282458 w 284290"/>
              <a:gd name="connsiteY1" fmla="*/ 233753 h 580463"/>
              <a:gd name="connsiteX2" fmla="*/ 263408 w 284290"/>
              <a:gd name="connsiteY2" fmla="*/ 174698 h 580463"/>
              <a:gd name="connsiteX3" fmla="*/ 255788 w 284290"/>
              <a:gd name="connsiteY3" fmla="*/ 149933 h 580463"/>
              <a:gd name="connsiteX4" fmla="*/ 238643 w 284290"/>
              <a:gd name="connsiteY4" fmla="*/ 119453 h 580463"/>
              <a:gd name="connsiteX5" fmla="*/ 217688 w 284290"/>
              <a:gd name="connsiteY5" fmla="*/ 83258 h 580463"/>
              <a:gd name="connsiteX6" fmla="*/ 192923 w 284290"/>
              <a:gd name="connsiteY6" fmla="*/ 45158 h 580463"/>
              <a:gd name="connsiteX7" fmla="*/ 171968 w 284290"/>
              <a:gd name="connsiteY7" fmla="*/ 12773 h 580463"/>
              <a:gd name="connsiteX8" fmla="*/ 156728 w 284290"/>
              <a:gd name="connsiteY8" fmla="*/ 3248 h 580463"/>
              <a:gd name="connsiteX9" fmla="*/ 63383 w 284290"/>
              <a:gd name="connsiteY9" fmla="*/ 66113 h 580463"/>
              <a:gd name="connsiteX10" fmla="*/ 25283 w 284290"/>
              <a:gd name="connsiteY10" fmla="*/ 94688 h 580463"/>
              <a:gd name="connsiteX11" fmla="*/ 518 w 284290"/>
              <a:gd name="connsiteY11" fmla="*/ 115643 h 580463"/>
              <a:gd name="connsiteX12" fmla="*/ 48143 w 284290"/>
              <a:gd name="connsiteY12" fmla="*/ 159458 h 580463"/>
              <a:gd name="connsiteX13" fmla="*/ 88148 w 284290"/>
              <a:gd name="connsiteY13" fmla="*/ 216608 h 580463"/>
              <a:gd name="connsiteX14" fmla="*/ 120533 w 284290"/>
              <a:gd name="connsiteY14" fmla="*/ 269948 h 580463"/>
              <a:gd name="connsiteX15" fmla="*/ 131963 w 284290"/>
              <a:gd name="connsiteY15" fmla="*/ 327098 h 580463"/>
              <a:gd name="connsiteX16" fmla="*/ 105293 w 284290"/>
              <a:gd name="connsiteY16" fmla="*/ 365198 h 580463"/>
              <a:gd name="connsiteX17" fmla="*/ 162443 w 284290"/>
              <a:gd name="connsiteY17" fmla="*/ 447113 h 580463"/>
              <a:gd name="connsiteX18" fmla="*/ 248168 w 284290"/>
              <a:gd name="connsiteY18" fmla="*/ 580463 h 58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290" h="580463">
                <a:moveTo>
                  <a:pt x="282458" y="376628"/>
                </a:moveTo>
                <a:cubicBezTo>
                  <a:pt x="284045" y="322018"/>
                  <a:pt x="285633" y="267408"/>
                  <a:pt x="282458" y="233753"/>
                </a:cubicBezTo>
                <a:cubicBezTo>
                  <a:pt x="279283" y="200098"/>
                  <a:pt x="267853" y="188668"/>
                  <a:pt x="263408" y="174698"/>
                </a:cubicBezTo>
                <a:cubicBezTo>
                  <a:pt x="258963" y="160728"/>
                  <a:pt x="259915" y="159140"/>
                  <a:pt x="255788" y="149933"/>
                </a:cubicBezTo>
                <a:cubicBezTo>
                  <a:pt x="251660" y="140725"/>
                  <a:pt x="244993" y="130565"/>
                  <a:pt x="238643" y="119453"/>
                </a:cubicBezTo>
                <a:cubicBezTo>
                  <a:pt x="232293" y="108341"/>
                  <a:pt x="225308" y="95640"/>
                  <a:pt x="217688" y="83258"/>
                </a:cubicBezTo>
                <a:cubicBezTo>
                  <a:pt x="210068" y="70876"/>
                  <a:pt x="192923" y="45158"/>
                  <a:pt x="192923" y="45158"/>
                </a:cubicBezTo>
                <a:cubicBezTo>
                  <a:pt x="185303" y="33411"/>
                  <a:pt x="178000" y="19758"/>
                  <a:pt x="171968" y="12773"/>
                </a:cubicBezTo>
                <a:cubicBezTo>
                  <a:pt x="165936" y="5788"/>
                  <a:pt x="174825" y="-5642"/>
                  <a:pt x="156728" y="3248"/>
                </a:cubicBezTo>
                <a:cubicBezTo>
                  <a:pt x="138631" y="12138"/>
                  <a:pt x="85290" y="50873"/>
                  <a:pt x="63383" y="66113"/>
                </a:cubicBezTo>
                <a:cubicBezTo>
                  <a:pt x="41476" y="81353"/>
                  <a:pt x="35760" y="86433"/>
                  <a:pt x="25283" y="94688"/>
                </a:cubicBezTo>
                <a:cubicBezTo>
                  <a:pt x="14806" y="102943"/>
                  <a:pt x="-3292" y="104848"/>
                  <a:pt x="518" y="115643"/>
                </a:cubicBezTo>
                <a:cubicBezTo>
                  <a:pt x="4328" y="126438"/>
                  <a:pt x="33538" y="142630"/>
                  <a:pt x="48143" y="159458"/>
                </a:cubicBezTo>
                <a:cubicBezTo>
                  <a:pt x="62748" y="176286"/>
                  <a:pt x="76083" y="198193"/>
                  <a:pt x="88148" y="216608"/>
                </a:cubicBezTo>
                <a:cubicBezTo>
                  <a:pt x="100213" y="235023"/>
                  <a:pt x="113231" y="251533"/>
                  <a:pt x="120533" y="269948"/>
                </a:cubicBezTo>
                <a:cubicBezTo>
                  <a:pt x="127835" y="288363"/>
                  <a:pt x="134503" y="311223"/>
                  <a:pt x="131963" y="327098"/>
                </a:cubicBezTo>
                <a:cubicBezTo>
                  <a:pt x="129423" y="342973"/>
                  <a:pt x="100213" y="345196"/>
                  <a:pt x="105293" y="365198"/>
                </a:cubicBezTo>
                <a:cubicBezTo>
                  <a:pt x="110373" y="385200"/>
                  <a:pt x="138630" y="411236"/>
                  <a:pt x="162443" y="447113"/>
                </a:cubicBezTo>
                <a:cubicBezTo>
                  <a:pt x="186255" y="482991"/>
                  <a:pt x="217211" y="531727"/>
                  <a:pt x="248168" y="58046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F034744B-FF24-4985-BFF7-4349EEFC85C0}"/>
              </a:ext>
            </a:extLst>
          </p:cNvPr>
          <p:cNvSpPr/>
          <p:nvPr/>
        </p:nvSpPr>
        <p:spPr>
          <a:xfrm>
            <a:off x="5861685" y="3291840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F8BED82-ACFA-4E57-8A31-81C18ABF3492}"/>
              </a:ext>
            </a:extLst>
          </p:cNvPr>
          <p:cNvSpPr/>
          <p:nvPr/>
        </p:nvSpPr>
        <p:spPr>
          <a:xfrm>
            <a:off x="5833110" y="3347085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FFFC635E-2093-40DB-8137-537A58EB3DF7}"/>
              </a:ext>
            </a:extLst>
          </p:cNvPr>
          <p:cNvSpPr/>
          <p:nvPr/>
        </p:nvSpPr>
        <p:spPr>
          <a:xfrm>
            <a:off x="5370195" y="3823335"/>
            <a:ext cx="299085" cy="237003"/>
          </a:xfrm>
          <a:custGeom>
            <a:avLst/>
            <a:gdLst>
              <a:gd name="connsiteX0" fmla="*/ 0 w 299085"/>
              <a:gd name="connsiteY0" fmla="*/ 0 h 237003"/>
              <a:gd name="connsiteX1" fmla="*/ 41910 w 299085"/>
              <a:gd name="connsiteY1" fmla="*/ 102870 h 237003"/>
              <a:gd name="connsiteX2" fmla="*/ 66675 w 299085"/>
              <a:gd name="connsiteY2" fmla="*/ 163830 h 237003"/>
              <a:gd name="connsiteX3" fmla="*/ 100965 w 299085"/>
              <a:gd name="connsiteY3" fmla="*/ 226695 h 237003"/>
              <a:gd name="connsiteX4" fmla="*/ 299085 w 299085"/>
              <a:gd name="connsiteY4" fmla="*/ 236220 h 2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" h="237003">
                <a:moveTo>
                  <a:pt x="0" y="0"/>
                </a:moveTo>
                <a:lnTo>
                  <a:pt x="41910" y="102870"/>
                </a:lnTo>
                <a:cubicBezTo>
                  <a:pt x="53022" y="130175"/>
                  <a:pt x="56833" y="143193"/>
                  <a:pt x="66675" y="163830"/>
                </a:cubicBezTo>
                <a:cubicBezTo>
                  <a:pt x="76518" y="184468"/>
                  <a:pt x="62230" y="214630"/>
                  <a:pt x="100965" y="226695"/>
                </a:cubicBezTo>
                <a:cubicBezTo>
                  <a:pt x="139700" y="238760"/>
                  <a:pt x="219392" y="237490"/>
                  <a:pt x="299085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9FDF64F-82A4-4174-9175-9127863169EC}"/>
              </a:ext>
            </a:extLst>
          </p:cNvPr>
          <p:cNvSpPr/>
          <p:nvPr/>
        </p:nvSpPr>
        <p:spPr>
          <a:xfrm>
            <a:off x="5147310" y="3855689"/>
            <a:ext cx="516255" cy="417226"/>
          </a:xfrm>
          <a:custGeom>
            <a:avLst/>
            <a:gdLst>
              <a:gd name="connsiteX0" fmla="*/ 516255 w 516255"/>
              <a:gd name="connsiteY0" fmla="*/ 280066 h 417226"/>
              <a:gd name="connsiteX1" fmla="*/ 346710 w 516255"/>
              <a:gd name="connsiteY1" fmla="*/ 268636 h 417226"/>
              <a:gd name="connsiteX2" fmla="*/ 297180 w 516255"/>
              <a:gd name="connsiteY2" fmla="*/ 261016 h 417226"/>
              <a:gd name="connsiteX3" fmla="*/ 285750 w 516255"/>
              <a:gd name="connsiteY3" fmla="*/ 264826 h 417226"/>
              <a:gd name="connsiteX4" fmla="*/ 268605 w 516255"/>
              <a:gd name="connsiteY4" fmla="*/ 234346 h 417226"/>
              <a:gd name="connsiteX5" fmla="*/ 234315 w 516255"/>
              <a:gd name="connsiteY5" fmla="*/ 167671 h 417226"/>
              <a:gd name="connsiteX6" fmla="*/ 194310 w 516255"/>
              <a:gd name="connsiteY6" fmla="*/ 80041 h 417226"/>
              <a:gd name="connsiteX7" fmla="*/ 175260 w 516255"/>
              <a:gd name="connsiteY7" fmla="*/ 36226 h 417226"/>
              <a:gd name="connsiteX8" fmla="*/ 154305 w 516255"/>
              <a:gd name="connsiteY8" fmla="*/ 31 h 417226"/>
              <a:gd name="connsiteX9" fmla="*/ 106680 w 516255"/>
              <a:gd name="connsiteY9" fmla="*/ 30511 h 417226"/>
              <a:gd name="connsiteX10" fmla="*/ 53340 w 516255"/>
              <a:gd name="connsiteY10" fmla="*/ 64801 h 417226"/>
              <a:gd name="connsiteX11" fmla="*/ 32385 w 516255"/>
              <a:gd name="connsiteY11" fmla="*/ 217201 h 417226"/>
              <a:gd name="connsiteX12" fmla="*/ 11430 w 516255"/>
              <a:gd name="connsiteY12" fmla="*/ 344836 h 417226"/>
              <a:gd name="connsiteX13" fmla="*/ 0 w 516255"/>
              <a:gd name="connsiteY13" fmla="*/ 417226 h 4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255" h="417226">
                <a:moveTo>
                  <a:pt x="516255" y="280066"/>
                </a:moveTo>
                <a:lnTo>
                  <a:pt x="346710" y="268636"/>
                </a:lnTo>
                <a:cubicBezTo>
                  <a:pt x="310198" y="265461"/>
                  <a:pt x="307340" y="261651"/>
                  <a:pt x="297180" y="261016"/>
                </a:cubicBezTo>
                <a:cubicBezTo>
                  <a:pt x="287020" y="260381"/>
                  <a:pt x="290513" y="269271"/>
                  <a:pt x="285750" y="264826"/>
                </a:cubicBezTo>
                <a:cubicBezTo>
                  <a:pt x="280987" y="260381"/>
                  <a:pt x="277177" y="250538"/>
                  <a:pt x="268605" y="234346"/>
                </a:cubicBezTo>
                <a:cubicBezTo>
                  <a:pt x="260032" y="218153"/>
                  <a:pt x="246698" y="193389"/>
                  <a:pt x="234315" y="167671"/>
                </a:cubicBezTo>
                <a:cubicBezTo>
                  <a:pt x="221932" y="141953"/>
                  <a:pt x="204153" y="101949"/>
                  <a:pt x="194310" y="80041"/>
                </a:cubicBezTo>
                <a:cubicBezTo>
                  <a:pt x="184467" y="58133"/>
                  <a:pt x="181927" y="49561"/>
                  <a:pt x="175260" y="36226"/>
                </a:cubicBezTo>
                <a:cubicBezTo>
                  <a:pt x="168593" y="22891"/>
                  <a:pt x="165735" y="983"/>
                  <a:pt x="154305" y="31"/>
                </a:cubicBezTo>
                <a:cubicBezTo>
                  <a:pt x="142875" y="-921"/>
                  <a:pt x="123507" y="19716"/>
                  <a:pt x="106680" y="30511"/>
                </a:cubicBezTo>
                <a:cubicBezTo>
                  <a:pt x="89853" y="41306"/>
                  <a:pt x="65722" y="33686"/>
                  <a:pt x="53340" y="64801"/>
                </a:cubicBezTo>
                <a:cubicBezTo>
                  <a:pt x="40958" y="95916"/>
                  <a:pt x="39370" y="170529"/>
                  <a:pt x="32385" y="217201"/>
                </a:cubicBezTo>
                <a:cubicBezTo>
                  <a:pt x="25400" y="263873"/>
                  <a:pt x="16827" y="311499"/>
                  <a:pt x="11430" y="344836"/>
                </a:cubicBezTo>
                <a:cubicBezTo>
                  <a:pt x="6033" y="378173"/>
                  <a:pt x="3016" y="397699"/>
                  <a:pt x="0" y="417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4D1E67B-F368-4A19-AEDF-1930F565CADA}"/>
              </a:ext>
            </a:extLst>
          </p:cNvPr>
          <p:cNvSpPr/>
          <p:nvPr/>
        </p:nvSpPr>
        <p:spPr>
          <a:xfrm>
            <a:off x="5057775" y="3863340"/>
            <a:ext cx="62865" cy="20955"/>
          </a:xfrm>
          <a:custGeom>
            <a:avLst/>
            <a:gdLst>
              <a:gd name="connsiteX0" fmla="*/ 0 w 62865"/>
              <a:gd name="connsiteY0" fmla="*/ 20955 h 20955"/>
              <a:gd name="connsiteX1" fmla="*/ 62865 w 62865"/>
              <a:gd name="connsiteY1" fmla="*/ 0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955">
                <a:moveTo>
                  <a:pt x="0" y="20955"/>
                </a:moveTo>
                <a:lnTo>
                  <a:pt x="628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A1069DF-9641-4D8B-9FAC-0503D604E2DE}"/>
              </a:ext>
            </a:extLst>
          </p:cNvPr>
          <p:cNvSpPr/>
          <p:nvPr/>
        </p:nvSpPr>
        <p:spPr>
          <a:xfrm>
            <a:off x="5053965" y="3941475"/>
            <a:ext cx="74325" cy="327630"/>
          </a:xfrm>
          <a:custGeom>
            <a:avLst/>
            <a:gdLst>
              <a:gd name="connsiteX0" fmla="*/ 0 w 74325"/>
              <a:gd name="connsiteY0" fmla="*/ 34260 h 327630"/>
              <a:gd name="connsiteX1" fmla="*/ 53340 w 74325"/>
              <a:gd name="connsiteY1" fmla="*/ 13305 h 327630"/>
              <a:gd name="connsiteX2" fmla="*/ 74295 w 74325"/>
              <a:gd name="connsiteY2" fmla="*/ 7590 h 327630"/>
              <a:gd name="connsiteX3" fmla="*/ 49530 w 74325"/>
              <a:gd name="connsiteY3" fmla="*/ 121890 h 327630"/>
              <a:gd name="connsiteX4" fmla="*/ 26670 w 74325"/>
              <a:gd name="connsiteY4" fmla="*/ 253335 h 327630"/>
              <a:gd name="connsiteX5" fmla="*/ 13335 w 74325"/>
              <a:gd name="connsiteY5" fmla="*/ 291435 h 327630"/>
              <a:gd name="connsiteX6" fmla="*/ 3810 w 74325"/>
              <a:gd name="connsiteY6" fmla="*/ 327630 h 3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25" h="327630">
                <a:moveTo>
                  <a:pt x="0" y="34260"/>
                </a:moveTo>
                <a:cubicBezTo>
                  <a:pt x="20637" y="26164"/>
                  <a:pt x="40958" y="17750"/>
                  <a:pt x="53340" y="13305"/>
                </a:cubicBezTo>
                <a:cubicBezTo>
                  <a:pt x="65722" y="8860"/>
                  <a:pt x="74930" y="-10508"/>
                  <a:pt x="74295" y="7590"/>
                </a:cubicBezTo>
                <a:cubicBezTo>
                  <a:pt x="73660" y="25687"/>
                  <a:pt x="57468" y="80932"/>
                  <a:pt x="49530" y="121890"/>
                </a:cubicBezTo>
                <a:cubicBezTo>
                  <a:pt x="41592" y="162848"/>
                  <a:pt x="32702" y="225078"/>
                  <a:pt x="26670" y="253335"/>
                </a:cubicBezTo>
                <a:cubicBezTo>
                  <a:pt x="20638" y="281592"/>
                  <a:pt x="17145" y="279053"/>
                  <a:pt x="13335" y="291435"/>
                </a:cubicBezTo>
                <a:cubicBezTo>
                  <a:pt x="9525" y="303817"/>
                  <a:pt x="6667" y="315723"/>
                  <a:pt x="3810" y="327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BCADDF80-C1F2-445D-89E7-F9C64654DFE4}"/>
              </a:ext>
            </a:extLst>
          </p:cNvPr>
          <p:cNvSpPr/>
          <p:nvPr/>
        </p:nvSpPr>
        <p:spPr>
          <a:xfrm>
            <a:off x="3840480" y="4526280"/>
            <a:ext cx="163830" cy="108585"/>
          </a:xfrm>
          <a:custGeom>
            <a:avLst/>
            <a:gdLst>
              <a:gd name="connsiteX0" fmla="*/ 0 w 163830"/>
              <a:gd name="connsiteY0" fmla="*/ 108585 h 108585"/>
              <a:gd name="connsiteX1" fmla="*/ 163830 w 163830"/>
              <a:gd name="connsiteY1" fmla="*/ 0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" h="108585">
                <a:moveTo>
                  <a:pt x="0" y="108585"/>
                </a:moveTo>
                <a:lnTo>
                  <a:pt x="163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F4790F62-B9C6-4EE4-A0B8-432B7AEACE8C}"/>
              </a:ext>
            </a:extLst>
          </p:cNvPr>
          <p:cNvSpPr/>
          <p:nvPr/>
        </p:nvSpPr>
        <p:spPr>
          <a:xfrm>
            <a:off x="4055533" y="4360457"/>
            <a:ext cx="251846" cy="256519"/>
          </a:xfrm>
          <a:custGeom>
            <a:avLst/>
            <a:gdLst>
              <a:gd name="connsiteX0" fmla="*/ 139277 w 251846"/>
              <a:gd name="connsiteY0" fmla="*/ 88 h 256519"/>
              <a:gd name="connsiteX1" fmla="*/ 205952 w 251846"/>
              <a:gd name="connsiteY1" fmla="*/ 82003 h 256519"/>
              <a:gd name="connsiteX2" fmla="*/ 236432 w 251846"/>
              <a:gd name="connsiteY2" fmla="*/ 120103 h 256519"/>
              <a:gd name="connsiteX3" fmla="*/ 242147 w 251846"/>
              <a:gd name="connsiteY3" fmla="*/ 131533 h 256519"/>
              <a:gd name="connsiteX4" fmla="*/ 251672 w 251846"/>
              <a:gd name="connsiteY4" fmla="*/ 141058 h 256519"/>
              <a:gd name="connsiteX5" fmla="*/ 247862 w 251846"/>
              <a:gd name="connsiteY5" fmla="*/ 162013 h 256519"/>
              <a:gd name="connsiteX6" fmla="*/ 242147 w 251846"/>
              <a:gd name="connsiteY6" fmla="*/ 173443 h 256519"/>
              <a:gd name="connsiteX7" fmla="*/ 215477 w 251846"/>
              <a:gd name="connsiteY7" fmla="*/ 188683 h 256519"/>
              <a:gd name="connsiteX8" fmla="*/ 183092 w 251846"/>
              <a:gd name="connsiteY8" fmla="*/ 213448 h 256519"/>
              <a:gd name="connsiteX9" fmla="*/ 165947 w 251846"/>
              <a:gd name="connsiteY9" fmla="*/ 224878 h 256519"/>
              <a:gd name="connsiteX10" fmla="*/ 133562 w 251846"/>
              <a:gd name="connsiteY10" fmla="*/ 249643 h 256519"/>
              <a:gd name="connsiteX11" fmla="*/ 120227 w 251846"/>
              <a:gd name="connsiteY11" fmla="*/ 255358 h 256519"/>
              <a:gd name="connsiteX12" fmla="*/ 104987 w 251846"/>
              <a:gd name="connsiteY12" fmla="*/ 230593 h 256519"/>
              <a:gd name="connsiteX13" fmla="*/ 64982 w 251846"/>
              <a:gd name="connsiteY13" fmla="*/ 177253 h 256519"/>
              <a:gd name="connsiteX14" fmla="*/ 36407 w 251846"/>
              <a:gd name="connsiteY14" fmla="*/ 139153 h 256519"/>
              <a:gd name="connsiteX15" fmla="*/ 7832 w 251846"/>
              <a:gd name="connsiteY15" fmla="*/ 110578 h 256519"/>
              <a:gd name="connsiteX16" fmla="*/ 4022 w 251846"/>
              <a:gd name="connsiteY16" fmla="*/ 101053 h 256519"/>
              <a:gd name="connsiteX17" fmla="*/ 59267 w 251846"/>
              <a:gd name="connsiteY17" fmla="*/ 66763 h 256519"/>
              <a:gd name="connsiteX18" fmla="*/ 139277 w 251846"/>
              <a:gd name="connsiteY18" fmla="*/ 88 h 2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846" h="256519">
                <a:moveTo>
                  <a:pt x="139277" y="88"/>
                </a:moveTo>
                <a:cubicBezTo>
                  <a:pt x="163724" y="2628"/>
                  <a:pt x="189760" y="62001"/>
                  <a:pt x="205952" y="82003"/>
                </a:cubicBezTo>
                <a:cubicBezTo>
                  <a:pt x="222144" y="102005"/>
                  <a:pt x="230400" y="111848"/>
                  <a:pt x="236432" y="120103"/>
                </a:cubicBezTo>
                <a:cubicBezTo>
                  <a:pt x="242464" y="128358"/>
                  <a:pt x="239607" y="128040"/>
                  <a:pt x="242147" y="131533"/>
                </a:cubicBezTo>
                <a:cubicBezTo>
                  <a:pt x="244687" y="135026"/>
                  <a:pt x="250720" y="135978"/>
                  <a:pt x="251672" y="141058"/>
                </a:cubicBezTo>
                <a:cubicBezTo>
                  <a:pt x="252624" y="146138"/>
                  <a:pt x="249450" y="156616"/>
                  <a:pt x="247862" y="162013"/>
                </a:cubicBezTo>
                <a:cubicBezTo>
                  <a:pt x="246275" y="167411"/>
                  <a:pt x="247545" y="168998"/>
                  <a:pt x="242147" y="173443"/>
                </a:cubicBezTo>
                <a:cubicBezTo>
                  <a:pt x="236750" y="177888"/>
                  <a:pt x="225319" y="182016"/>
                  <a:pt x="215477" y="188683"/>
                </a:cubicBezTo>
                <a:cubicBezTo>
                  <a:pt x="205635" y="195350"/>
                  <a:pt x="191347" y="207416"/>
                  <a:pt x="183092" y="213448"/>
                </a:cubicBezTo>
                <a:cubicBezTo>
                  <a:pt x="174837" y="219480"/>
                  <a:pt x="174202" y="218846"/>
                  <a:pt x="165947" y="224878"/>
                </a:cubicBezTo>
                <a:cubicBezTo>
                  <a:pt x="157692" y="230910"/>
                  <a:pt x="141182" y="244563"/>
                  <a:pt x="133562" y="249643"/>
                </a:cubicBezTo>
                <a:cubicBezTo>
                  <a:pt x="125942" y="254723"/>
                  <a:pt x="124989" y="258533"/>
                  <a:pt x="120227" y="255358"/>
                </a:cubicBezTo>
                <a:cubicBezTo>
                  <a:pt x="115465" y="252183"/>
                  <a:pt x="114194" y="243610"/>
                  <a:pt x="104987" y="230593"/>
                </a:cubicBezTo>
                <a:cubicBezTo>
                  <a:pt x="95780" y="217576"/>
                  <a:pt x="64982" y="177253"/>
                  <a:pt x="64982" y="177253"/>
                </a:cubicBezTo>
                <a:cubicBezTo>
                  <a:pt x="53552" y="162013"/>
                  <a:pt x="45932" y="150266"/>
                  <a:pt x="36407" y="139153"/>
                </a:cubicBezTo>
                <a:cubicBezTo>
                  <a:pt x="26882" y="128041"/>
                  <a:pt x="7832" y="110578"/>
                  <a:pt x="7832" y="110578"/>
                </a:cubicBezTo>
                <a:cubicBezTo>
                  <a:pt x="2435" y="104228"/>
                  <a:pt x="-4551" y="108356"/>
                  <a:pt x="4022" y="101053"/>
                </a:cubicBezTo>
                <a:cubicBezTo>
                  <a:pt x="12595" y="93750"/>
                  <a:pt x="36724" y="82956"/>
                  <a:pt x="59267" y="66763"/>
                </a:cubicBezTo>
                <a:cubicBezTo>
                  <a:pt x="81809" y="50571"/>
                  <a:pt x="114830" y="-2452"/>
                  <a:pt x="139277" y="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5094F690-F7B3-4C5B-ACE7-8FE97EF78C3C}"/>
              </a:ext>
            </a:extLst>
          </p:cNvPr>
          <p:cNvSpPr/>
          <p:nvPr/>
        </p:nvSpPr>
        <p:spPr>
          <a:xfrm>
            <a:off x="4000500" y="4530090"/>
            <a:ext cx="451485" cy="299085"/>
          </a:xfrm>
          <a:custGeom>
            <a:avLst/>
            <a:gdLst>
              <a:gd name="connsiteX0" fmla="*/ 0 w 451485"/>
              <a:gd name="connsiteY0" fmla="*/ 0 h 299085"/>
              <a:gd name="connsiteX1" fmla="*/ 70485 w 451485"/>
              <a:gd name="connsiteY1" fmla="*/ 80010 h 299085"/>
              <a:gd name="connsiteX2" fmla="*/ 135255 w 451485"/>
              <a:gd name="connsiteY2" fmla="*/ 144780 h 299085"/>
              <a:gd name="connsiteX3" fmla="*/ 205740 w 451485"/>
              <a:gd name="connsiteY3" fmla="*/ 163830 h 299085"/>
              <a:gd name="connsiteX4" fmla="*/ 241935 w 451485"/>
              <a:gd name="connsiteY4" fmla="*/ 129540 h 299085"/>
              <a:gd name="connsiteX5" fmla="*/ 274320 w 451485"/>
              <a:gd name="connsiteY5" fmla="*/ 104775 h 299085"/>
              <a:gd name="connsiteX6" fmla="*/ 297180 w 451485"/>
              <a:gd name="connsiteY6" fmla="*/ 85725 h 299085"/>
              <a:gd name="connsiteX7" fmla="*/ 310515 w 451485"/>
              <a:gd name="connsiteY7" fmla="*/ 95250 h 299085"/>
              <a:gd name="connsiteX8" fmla="*/ 371475 w 451485"/>
              <a:gd name="connsiteY8" fmla="*/ 180975 h 299085"/>
              <a:gd name="connsiteX9" fmla="*/ 422910 w 451485"/>
              <a:gd name="connsiteY9" fmla="*/ 259080 h 299085"/>
              <a:gd name="connsiteX10" fmla="*/ 441960 w 451485"/>
              <a:gd name="connsiteY10" fmla="*/ 287655 h 299085"/>
              <a:gd name="connsiteX11" fmla="*/ 451485 w 451485"/>
              <a:gd name="connsiteY11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85" h="299085">
                <a:moveTo>
                  <a:pt x="0" y="0"/>
                </a:moveTo>
                <a:cubicBezTo>
                  <a:pt x="23971" y="27940"/>
                  <a:pt x="47943" y="55880"/>
                  <a:pt x="70485" y="80010"/>
                </a:cubicBezTo>
                <a:cubicBezTo>
                  <a:pt x="93028" y="104140"/>
                  <a:pt x="112713" y="130810"/>
                  <a:pt x="135255" y="144780"/>
                </a:cubicBezTo>
                <a:cubicBezTo>
                  <a:pt x="157798" y="158750"/>
                  <a:pt x="187960" y="166370"/>
                  <a:pt x="205740" y="163830"/>
                </a:cubicBezTo>
                <a:cubicBezTo>
                  <a:pt x="223520" y="161290"/>
                  <a:pt x="230505" y="139382"/>
                  <a:pt x="241935" y="129540"/>
                </a:cubicBezTo>
                <a:cubicBezTo>
                  <a:pt x="253365" y="119698"/>
                  <a:pt x="274320" y="104775"/>
                  <a:pt x="274320" y="104775"/>
                </a:cubicBezTo>
                <a:cubicBezTo>
                  <a:pt x="283528" y="97473"/>
                  <a:pt x="291148" y="87312"/>
                  <a:pt x="297180" y="85725"/>
                </a:cubicBezTo>
                <a:cubicBezTo>
                  <a:pt x="303212" y="84138"/>
                  <a:pt x="298133" y="79375"/>
                  <a:pt x="310515" y="95250"/>
                </a:cubicBezTo>
                <a:cubicBezTo>
                  <a:pt x="322897" y="111125"/>
                  <a:pt x="352743" y="153670"/>
                  <a:pt x="371475" y="180975"/>
                </a:cubicBezTo>
                <a:cubicBezTo>
                  <a:pt x="390207" y="208280"/>
                  <a:pt x="411163" y="241300"/>
                  <a:pt x="422910" y="259080"/>
                </a:cubicBezTo>
                <a:cubicBezTo>
                  <a:pt x="434657" y="276860"/>
                  <a:pt x="437198" y="280988"/>
                  <a:pt x="441960" y="287655"/>
                </a:cubicBezTo>
                <a:cubicBezTo>
                  <a:pt x="446722" y="294322"/>
                  <a:pt x="449103" y="296703"/>
                  <a:pt x="451485" y="29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E61AC50E-2187-4442-AC49-045E3BA50DF2}"/>
              </a:ext>
            </a:extLst>
          </p:cNvPr>
          <p:cNvSpPr/>
          <p:nvPr/>
        </p:nvSpPr>
        <p:spPr>
          <a:xfrm>
            <a:off x="3840480" y="4627245"/>
            <a:ext cx="867562" cy="777578"/>
          </a:xfrm>
          <a:custGeom>
            <a:avLst/>
            <a:gdLst>
              <a:gd name="connsiteX0" fmla="*/ 0 w 867562"/>
              <a:gd name="connsiteY0" fmla="*/ 0 h 777578"/>
              <a:gd name="connsiteX1" fmla="*/ 49530 w 867562"/>
              <a:gd name="connsiteY1" fmla="*/ 80010 h 777578"/>
              <a:gd name="connsiteX2" fmla="*/ 215265 w 867562"/>
              <a:gd name="connsiteY2" fmla="*/ 198120 h 777578"/>
              <a:gd name="connsiteX3" fmla="*/ 390525 w 867562"/>
              <a:gd name="connsiteY3" fmla="*/ 321945 h 777578"/>
              <a:gd name="connsiteX4" fmla="*/ 502920 w 867562"/>
              <a:gd name="connsiteY4" fmla="*/ 432435 h 777578"/>
              <a:gd name="connsiteX5" fmla="*/ 699135 w 867562"/>
              <a:gd name="connsiteY5" fmla="*/ 670560 h 777578"/>
              <a:gd name="connsiteX6" fmla="*/ 760095 w 867562"/>
              <a:gd name="connsiteY6" fmla="*/ 739140 h 777578"/>
              <a:gd name="connsiteX7" fmla="*/ 779145 w 867562"/>
              <a:gd name="connsiteY7" fmla="*/ 758190 h 777578"/>
              <a:gd name="connsiteX8" fmla="*/ 807720 w 867562"/>
              <a:gd name="connsiteY8" fmla="*/ 742950 h 777578"/>
              <a:gd name="connsiteX9" fmla="*/ 830580 w 867562"/>
              <a:gd name="connsiteY9" fmla="*/ 754380 h 777578"/>
              <a:gd name="connsiteX10" fmla="*/ 866775 w 867562"/>
              <a:gd name="connsiteY10" fmla="*/ 775335 h 777578"/>
              <a:gd name="connsiteX11" fmla="*/ 855345 w 867562"/>
              <a:gd name="connsiteY11" fmla="*/ 695325 h 777578"/>
              <a:gd name="connsiteX12" fmla="*/ 853440 w 867562"/>
              <a:gd name="connsiteY12" fmla="*/ 615315 h 777578"/>
              <a:gd name="connsiteX13" fmla="*/ 836295 w 867562"/>
              <a:gd name="connsiteY13" fmla="*/ 533400 h 777578"/>
              <a:gd name="connsiteX14" fmla="*/ 828675 w 867562"/>
              <a:gd name="connsiteY14" fmla="*/ 468630 h 777578"/>
              <a:gd name="connsiteX15" fmla="*/ 775335 w 867562"/>
              <a:gd name="connsiteY15" fmla="*/ 461010 h 777578"/>
              <a:gd name="connsiteX16" fmla="*/ 720090 w 867562"/>
              <a:gd name="connsiteY16" fmla="*/ 384810 h 777578"/>
              <a:gd name="connsiteX17" fmla="*/ 661035 w 867562"/>
              <a:gd name="connsiteY17" fmla="*/ 289560 h 777578"/>
              <a:gd name="connsiteX18" fmla="*/ 630555 w 867562"/>
              <a:gd name="connsiteY18" fmla="*/ 226695 h 777578"/>
              <a:gd name="connsiteX19" fmla="*/ 605790 w 867562"/>
              <a:gd name="connsiteY19" fmla="*/ 194310 h 7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562" h="777578">
                <a:moveTo>
                  <a:pt x="0" y="0"/>
                </a:moveTo>
                <a:cubicBezTo>
                  <a:pt x="6826" y="23495"/>
                  <a:pt x="13653" y="46990"/>
                  <a:pt x="49530" y="80010"/>
                </a:cubicBezTo>
                <a:cubicBezTo>
                  <a:pt x="85407" y="113030"/>
                  <a:pt x="215265" y="198120"/>
                  <a:pt x="215265" y="198120"/>
                </a:cubicBezTo>
                <a:cubicBezTo>
                  <a:pt x="272098" y="238443"/>
                  <a:pt x="342583" y="282893"/>
                  <a:pt x="390525" y="321945"/>
                </a:cubicBezTo>
                <a:cubicBezTo>
                  <a:pt x="438467" y="360997"/>
                  <a:pt x="451485" y="374332"/>
                  <a:pt x="502920" y="432435"/>
                </a:cubicBezTo>
                <a:cubicBezTo>
                  <a:pt x="554355" y="490538"/>
                  <a:pt x="656273" y="619443"/>
                  <a:pt x="699135" y="670560"/>
                </a:cubicBezTo>
                <a:cubicBezTo>
                  <a:pt x="741997" y="721677"/>
                  <a:pt x="746760" y="724535"/>
                  <a:pt x="760095" y="739140"/>
                </a:cubicBezTo>
                <a:cubicBezTo>
                  <a:pt x="773430" y="753745"/>
                  <a:pt x="771208" y="757555"/>
                  <a:pt x="779145" y="758190"/>
                </a:cubicBezTo>
                <a:cubicBezTo>
                  <a:pt x="787082" y="758825"/>
                  <a:pt x="799148" y="743585"/>
                  <a:pt x="807720" y="742950"/>
                </a:cubicBezTo>
                <a:cubicBezTo>
                  <a:pt x="816292" y="742315"/>
                  <a:pt x="820738" y="748983"/>
                  <a:pt x="830580" y="754380"/>
                </a:cubicBezTo>
                <a:cubicBezTo>
                  <a:pt x="840423" y="759778"/>
                  <a:pt x="862648" y="785177"/>
                  <a:pt x="866775" y="775335"/>
                </a:cubicBezTo>
                <a:cubicBezTo>
                  <a:pt x="870902" y="765493"/>
                  <a:pt x="857567" y="721995"/>
                  <a:pt x="855345" y="695325"/>
                </a:cubicBezTo>
                <a:cubicBezTo>
                  <a:pt x="853123" y="668655"/>
                  <a:pt x="856615" y="642303"/>
                  <a:pt x="853440" y="615315"/>
                </a:cubicBezTo>
                <a:cubicBezTo>
                  <a:pt x="850265" y="588327"/>
                  <a:pt x="840422" y="557847"/>
                  <a:pt x="836295" y="533400"/>
                </a:cubicBezTo>
                <a:cubicBezTo>
                  <a:pt x="832168" y="508953"/>
                  <a:pt x="838835" y="480695"/>
                  <a:pt x="828675" y="468630"/>
                </a:cubicBezTo>
                <a:cubicBezTo>
                  <a:pt x="818515" y="456565"/>
                  <a:pt x="793432" y="474980"/>
                  <a:pt x="775335" y="461010"/>
                </a:cubicBezTo>
                <a:cubicBezTo>
                  <a:pt x="757238" y="447040"/>
                  <a:pt x="739140" y="413385"/>
                  <a:pt x="720090" y="384810"/>
                </a:cubicBezTo>
                <a:cubicBezTo>
                  <a:pt x="701040" y="356235"/>
                  <a:pt x="675957" y="315912"/>
                  <a:pt x="661035" y="289560"/>
                </a:cubicBezTo>
                <a:cubicBezTo>
                  <a:pt x="646113" y="263208"/>
                  <a:pt x="639763" y="242570"/>
                  <a:pt x="630555" y="226695"/>
                </a:cubicBezTo>
                <a:cubicBezTo>
                  <a:pt x="621348" y="210820"/>
                  <a:pt x="613569" y="202565"/>
                  <a:pt x="605790" y="194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B6E0579-9400-43D9-B843-06F4A58A68A8}"/>
              </a:ext>
            </a:extLst>
          </p:cNvPr>
          <p:cNvSpPr/>
          <p:nvPr/>
        </p:nvSpPr>
        <p:spPr>
          <a:xfrm>
            <a:off x="4579620" y="4512945"/>
            <a:ext cx="243840" cy="520846"/>
          </a:xfrm>
          <a:custGeom>
            <a:avLst/>
            <a:gdLst>
              <a:gd name="connsiteX0" fmla="*/ 0 w 243840"/>
              <a:gd name="connsiteY0" fmla="*/ 0 h 520846"/>
              <a:gd name="connsiteX1" fmla="*/ 9525 w 243840"/>
              <a:gd name="connsiteY1" fmla="*/ 133350 h 520846"/>
              <a:gd name="connsiteX2" fmla="*/ 57150 w 243840"/>
              <a:gd name="connsiteY2" fmla="*/ 241935 h 520846"/>
              <a:gd name="connsiteX3" fmla="*/ 97155 w 243840"/>
              <a:gd name="connsiteY3" fmla="*/ 320040 h 520846"/>
              <a:gd name="connsiteX4" fmla="*/ 133350 w 243840"/>
              <a:gd name="connsiteY4" fmla="*/ 390525 h 520846"/>
              <a:gd name="connsiteX5" fmla="*/ 142875 w 243840"/>
              <a:gd name="connsiteY5" fmla="*/ 430530 h 520846"/>
              <a:gd name="connsiteX6" fmla="*/ 148590 w 243840"/>
              <a:gd name="connsiteY6" fmla="*/ 510540 h 520846"/>
              <a:gd name="connsiteX7" fmla="*/ 190500 w 243840"/>
              <a:gd name="connsiteY7" fmla="*/ 520065 h 520846"/>
              <a:gd name="connsiteX8" fmla="*/ 215265 w 243840"/>
              <a:gd name="connsiteY8" fmla="*/ 520065 h 520846"/>
              <a:gd name="connsiteX9" fmla="*/ 243840 w 243840"/>
              <a:gd name="connsiteY9" fmla="*/ 518160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520846">
                <a:moveTo>
                  <a:pt x="0" y="0"/>
                </a:moveTo>
                <a:cubicBezTo>
                  <a:pt x="0" y="46514"/>
                  <a:pt x="0" y="93028"/>
                  <a:pt x="9525" y="133350"/>
                </a:cubicBezTo>
                <a:cubicBezTo>
                  <a:pt x="19050" y="173673"/>
                  <a:pt x="42545" y="210820"/>
                  <a:pt x="57150" y="241935"/>
                </a:cubicBezTo>
                <a:cubicBezTo>
                  <a:pt x="71755" y="273050"/>
                  <a:pt x="97155" y="320040"/>
                  <a:pt x="97155" y="320040"/>
                </a:cubicBezTo>
                <a:cubicBezTo>
                  <a:pt x="109855" y="344805"/>
                  <a:pt x="125730" y="372110"/>
                  <a:pt x="133350" y="390525"/>
                </a:cubicBezTo>
                <a:cubicBezTo>
                  <a:pt x="140970" y="408940"/>
                  <a:pt x="140335" y="410528"/>
                  <a:pt x="142875" y="430530"/>
                </a:cubicBezTo>
                <a:cubicBezTo>
                  <a:pt x="145415" y="450532"/>
                  <a:pt x="140653" y="495618"/>
                  <a:pt x="148590" y="510540"/>
                </a:cubicBezTo>
                <a:cubicBezTo>
                  <a:pt x="156527" y="525462"/>
                  <a:pt x="179388" y="518478"/>
                  <a:pt x="190500" y="520065"/>
                </a:cubicBezTo>
                <a:cubicBezTo>
                  <a:pt x="201612" y="521652"/>
                  <a:pt x="206375" y="520383"/>
                  <a:pt x="215265" y="520065"/>
                </a:cubicBezTo>
                <a:cubicBezTo>
                  <a:pt x="224155" y="519748"/>
                  <a:pt x="233997" y="518954"/>
                  <a:pt x="243840" y="518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73DC8637-E6CC-4424-935B-C547EDD5C00B}"/>
              </a:ext>
            </a:extLst>
          </p:cNvPr>
          <p:cNvSpPr/>
          <p:nvPr/>
        </p:nvSpPr>
        <p:spPr>
          <a:xfrm>
            <a:off x="4497705" y="4564380"/>
            <a:ext cx="169552" cy="470782"/>
          </a:xfrm>
          <a:custGeom>
            <a:avLst/>
            <a:gdLst>
              <a:gd name="connsiteX0" fmla="*/ 0 w 169552"/>
              <a:gd name="connsiteY0" fmla="*/ 217170 h 470782"/>
              <a:gd name="connsiteX1" fmla="*/ 30480 w 169552"/>
              <a:gd name="connsiteY1" fmla="*/ 268605 h 470782"/>
              <a:gd name="connsiteX2" fmla="*/ 64770 w 169552"/>
              <a:gd name="connsiteY2" fmla="*/ 329565 h 470782"/>
              <a:gd name="connsiteX3" fmla="*/ 118110 w 169552"/>
              <a:gd name="connsiteY3" fmla="*/ 415290 h 470782"/>
              <a:gd name="connsiteX4" fmla="*/ 139065 w 169552"/>
              <a:gd name="connsiteY4" fmla="*/ 441960 h 470782"/>
              <a:gd name="connsiteX5" fmla="*/ 152400 w 169552"/>
              <a:gd name="connsiteY5" fmla="*/ 466725 h 470782"/>
              <a:gd name="connsiteX6" fmla="*/ 169545 w 169552"/>
              <a:gd name="connsiteY6" fmla="*/ 462915 h 470782"/>
              <a:gd name="connsiteX7" fmla="*/ 154305 w 169552"/>
              <a:gd name="connsiteY7" fmla="*/ 392430 h 470782"/>
              <a:gd name="connsiteX8" fmla="*/ 135255 w 169552"/>
              <a:gd name="connsiteY8" fmla="*/ 314325 h 470782"/>
              <a:gd name="connsiteX9" fmla="*/ 93345 w 169552"/>
              <a:gd name="connsiteY9" fmla="*/ 220980 h 470782"/>
              <a:gd name="connsiteX10" fmla="*/ 55245 w 169552"/>
              <a:gd name="connsiteY10" fmla="*/ 123825 h 470782"/>
              <a:gd name="connsiteX11" fmla="*/ 43815 w 169552"/>
              <a:gd name="connsiteY11" fmla="*/ 72390 h 470782"/>
              <a:gd name="connsiteX12" fmla="*/ 30480 w 169552"/>
              <a:gd name="connsiteY12" fmla="*/ 0 h 4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52" h="470782">
                <a:moveTo>
                  <a:pt x="0" y="217170"/>
                </a:moveTo>
                <a:cubicBezTo>
                  <a:pt x="9842" y="233521"/>
                  <a:pt x="19685" y="249873"/>
                  <a:pt x="30480" y="268605"/>
                </a:cubicBezTo>
                <a:cubicBezTo>
                  <a:pt x="41275" y="287337"/>
                  <a:pt x="50165" y="305118"/>
                  <a:pt x="64770" y="329565"/>
                </a:cubicBezTo>
                <a:cubicBezTo>
                  <a:pt x="79375" y="354013"/>
                  <a:pt x="105728" y="396558"/>
                  <a:pt x="118110" y="415290"/>
                </a:cubicBezTo>
                <a:cubicBezTo>
                  <a:pt x="130492" y="434022"/>
                  <a:pt x="133350" y="433387"/>
                  <a:pt x="139065" y="441960"/>
                </a:cubicBezTo>
                <a:cubicBezTo>
                  <a:pt x="144780" y="450533"/>
                  <a:pt x="147320" y="463233"/>
                  <a:pt x="152400" y="466725"/>
                </a:cubicBezTo>
                <a:cubicBezTo>
                  <a:pt x="157480" y="470217"/>
                  <a:pt x="169228" y="475297"/>
                  <a:pt x="169545" y="462915"/>
                </a:cubicBezTo>
                <a:cubicBezTo>
                  <a:pt x="169862" y="450533"/>
                  <a:pt x="160020" y="417195"/>
                  <a:pt x="154305" y="392430"/>
                </a:cubicBezTo>
                <a:cubicBezTo>
                  <a:pt x="148590" y="367665"/>
                  <a:pt x="145415" y="342900"/>
                  <a:pt x="135255" y="314325"/>
                </a:cubicBezTo>
                <a:cubicBezTo>
                  <a:pt x="125095" y="285750"/>
                  <a:pt x="106680" y="252730"/>
                  <a:pt x="93345" y="220980"/>
                </a:cubicBezTo>
                <a:cubicBezTo>
                  <a:pt x="80010" y="189230"/>
                  <a:pt x="63500" y="148590"/>
                  <a:pt x="55245" y="123825"/>
                </a:cubicBezTo>
                <a:cubicBezTo>
                  <a:pt x="46990" y="99060"/>
                  <a:pt x="47943" y="93027"/>
                  <a:pt x="43815" y="72390"/>
                </a:cubicBezTo>
                <a:cubicBezTo>
                  <a:pt x="39688" y="51752"/>
                  <a:pt x="35084" y="25876"/>
                  <a:pt x="30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233CC032-DA01-47E7-878F-47D923144907}"/>
              </a:ext>
            </a:extLst>
          </p:cNvPr>
          <p:cNvSpPr/>
          <p:nvPr/>
        </p:nvSpPr>
        <p:spPr>
          <a:xfrm>
            <a:off x="4657166" y="5093047"/>
            <a:ext cx="164389" cy="526703"/>
          </a:xfrm>
          <a:custGeom>
            <a:avLst/>
            <a:gdLst>
              <a:gd name="connsiteX0" fmla="*/ 164389 w 164389"/>
              <a:gd name="connsiteY0" fmla="*/ 6638 h 526703"/>
              <a:gd name="connsiteX1" fmla="*/ 86284 w 164389"/>
              <a:gd name="connsiteY1" fmla="*/ 2828 h 526703"/>
              <a:gd name="connsiteX2" fmla="*/ 84379 w 164389"/>
              <a:gd name="connsiteY2" fmla="*/ 2828 h 526703"/>
              <a:gd name="connsiteX3" fmla="*/ 97714 w 164389"/>
              <a:gd name="connsiteY3" fmla="*/ 39023 h 526703"/>
              <a:gd name="connsiteX4" fmla="*/ 105334 w 164389"/>
              <a:gd name="connsiteY4" fmla="*/ 79028 h 526703"/>
              <a:gd name="connsiteX5" fmla="*/ 114859 w 164389"/>
              <a:gd name="connsiteY5" fmla="*/ 208568 h 526703"/>
              <a:gd name="connsiteX6" fmla="*/ 118669 w 164389"/>
              <a:gd name="connsiteY6" fmla="*/ 294293 h 526703"/>
              <a:gd name="connsiteX7" fmla="*/ 116764 w 164389"/>
              <a:gd name="connsiteY7" fmla="*/ 345728 h 526703"/>
              <a:gd name="connsiteX8" fmla="*/ 84379 w 164389"/>
              <a:gd name="connsiteY8" fmla="*/ 376208 h 526703"/>
              <a:gd name="connsiteX9" fmla="*/ 53899 w 164389"/>
              <a:gd name="connsiteY9" fmla="*/ 391448 h 526703"/>
              <a:gd name="connsiteX10" fmla="*/ 19609 w 164389"/>
              <a:gd name="connsiteY10" fmla="*/ 366683 h 526703"/>
              <a:gd name="connsiteX11" fmla="*/ 559 w 164389"/>
              <a:gd name="connsiteY11" fmla="*/ 357158 h 526703"/>
              <a:gd name="connsiteX12" fmla="*/ 40564 w 164389"/>
              <a:gd name="connsiteY12" fmla="*/ 448598 h 526703"/>
              <a:gd name="connsiteX13" fmla="*/ 69139 w 164389"/>
              <a:gd name="connsiteY13" fmla="*/ 486698 h 526703"/>
              <a:gd name="connsiteX14" fmla="*/ 111049 w 164389"/>
              <a:gd name="connsiteY14" fmla="*/ 511463 h 526703"/>
              <a:gd name="connsiteX15" fmla="*/ 135814 w 164389"/>
              <a:gd name="connsiteY15" fmla="*/ 526703 h 5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9" h="526703">
                <a:moveTo>
                  <a:pt x="164389" y="6638"/>
                </a:moveTo>
                <a:lnTo>
                  <a:pt x="86284" y="2828"/>
                </a:lnTo>
                <a:cubicBezTo>
                  <a:pt x="72949" y="2193"/>
                  <a:pt x="82474" y="-3205"/>
                  <a:pt x="84379" y="2828"/>
                </a:cubicBezTo>
                <a:cubicBezTo>
                  <a:pt x="86284" y="8861"/>
                  <a:pt x="94222" y="26323"/>
                  <a:pt x="97714" y="39023"/>
                </a:cubicBezTo>
                <a:cubicBezTo>
                  <a:pt x="101206" y="51723"/>
                  <a:pt x="102477" y="50771"/>
                  <a:pt x="105334" y="79028"/>
                </a:cubicBezTo>
                <a:cubicBezTo>
                  <a:pt x="108191" y="107285"/>
                  <a:pt x="112637" y="172691"/>
                  <a:pt x="114859" y="208568"/>
                </a:cubicBezTo>
                <a:cubicBezTo>
                  <a:pt x="117081" y="244445"/>
                  <a:pt x="118352" y="271433"/>
                  <a:pt x="118669" y="294293"/>
                </a:cubicBezTo>
                <a:cubicBezTo>
                  <a:pt x="118986" y="317153"/>
                  <a:pt x="122479" y="332076"/>
                  <a:pt x="116764" y="345728"/>
                </a:cubicBezTo>
                <a:cubicBezTo>
                  <a:pt x="111049" y="359380"/>
                  <a:pt x="94856" y="368588"/>
                  <a:pt x="84379" y="376208"/>
                </a:cubicBezTo>
                <a:cubicBezTo>
                  <a:pt x="73901" y="383828"/>
                  <a:pt x="64694" y="393035"/>
                  <a:pt x="53899" y="391448"/>
                </a:cubicBezTo>
                <a:cubicBezTo>
                  <a:pt x="43104" y="389861"/>
                  <a:pt x="28499" y="372398"/>
                  <a:pt x="19609" y="366683"/>
                </a:cubicBezTo>
                <a:cubicBezTo>
                  <a:pt x="10719" y="360968"/>
                  <a:pt x="-2933" y="343506"/>
                  <a:pt x="559" y="357158"/>
                </a:cubicBezTo>
                <a:cubicBezTo>
                  <a:pt x="4051" y="370810"/>
                  <a:pt x="29134" y="427008"/>
                  <a:pt x="40564" y="448598"/>
                </a:cubicBezTo>
                <a:cubicBezTo>
                  <a:pt x="51994" y="470188"/>
                  <a:pt x="57392" y="476221"/>
                  <a:pt x="69139" y="486698"/>
                </a:cubicBezTo>
                <a:cubicBezTo>
                  <a:pt x="80886" y="497175"/>
                  <a:pt x="99937" y="504796"/>
                  <a:pt x="111049" y="511463"/>
                </a:cubicBezTo>
                <a:cubicBezTo>
                  <a:pt x="122161" y="518130"/>
                  <a:pt x="128987" y="522416"/>
                  <a:pt x="135814" y="526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57659270-2629-4345-BEE3-121348BE9EA8}"/>
              </a:ext>
            </a:extLst>
          </p:cNvPr>
          <p:cNvSpPr/>
          <p:nvPr/>
        </p:nvSpPr>
        <p:spPr>
          <a:xfrm>
            <a:off x="3757084" y="4783031"/>
            <a:ext cx="841602" cy="833621"/>
          </a:xfrm>
          <a:custGeom>
            <a:avLst/>
            <a:gdLst>
              <a:gd name="connsiteX0" fmla="*/ 66251 w 841602"/>
              <a:gd name="connsiteY0" fmla="*/ 424 h 833621"/>
              <a:gd name="connsiteX1" fmla="*/ 31961 w 841602"/>
              <a:gd name="connsiteY1" fmla="*/ 126154 h 833621"/>
              <a:gd name="connsiteX2" fmla="*/ 20531 w 841602"/>
              <a:gd name="connsiteY2" fmla="*/ 175684 h 833621"/>
              <a:gd name="connsiteX3" fmla="*/ 7196 w 841602"/>
              <a:gd name="connsiteY3" fmla="*/ 223309 h 833621"/>
              <a:gd name="connsiteX4" fmla="*/ 5291 w 841602"/>
              <a:gd name="connsiteY4" fmla="*/ 251884 h 833621"/>
              <a:gd name="connsiteX5" fmla="*/ 77681 w 841602"/>
              <a:gd name="connsiteY5" fmla="*/ 236644 h 833621"/>
              <a:gd name="connsiteX6" fmla="*/ 148166 w 841602"/>
              <a:gd name="connsiteY6" fmla="*/ 261409 h 833621"/>
              <a:gd name="connsiteX7" fmla="*/ 193886 w 841602"/>
              <a:gd name="connsiteY7" fmla="*/ 303319 h 833621"/>
              <a:gd name="connsiteX8" fmla="*/ 266276 w 841602"/>
              <a:gd name="connsiteY8" fmla="*/ 377614 h 833621"/>
              <a:gd name="connsiteX9" fmla="*/ 380576 w 841602"/>
              <a:gd name="connsiteY9" fmla="*/ 501439 h 833621"/>
              <a:gd name="connsiteX10" fmla="*/ 418676 w 841602"/>
              <a:gd name="connsiteY10" fmla="*/ 560494 h 833621"/>
              <a:gd name="connsiteX11" fmla="*/ 525356 w 841602"/>
              <a:gd name="connsiteY11" fmla="*/ 653839 h 833621"/>
              <a:gd name="connsiteX12" fmla="*/ 656801 w 841602"/>
              <a:gd name="connsiteY12" fmla="*/ 739564 h 833621"/>
              <a:gd name="connsiteX13" fmla="*/ 677756 w 841602"/>
              <a:gd name="connsiteY13" fmla="*/ 764329 h 833621"/>
              <a:gd name="connsiteX14" fmla="*/ 704426 w 841602"/>
              <a:gd name="connsiteY14" fmla="*/ 811954 h 833621"/>
              <a:gd name="connsiteX15" fmla="*/ 706331 w 841602"/>
              <a:gd name="connsiteY15" fmla="*/ 832909 h 833621"/>
              <a:gd name="connsiteX16" fmla="*/ 771101 w 841602"/>
              <a:gd name="connsiteY16" fmla="*/ 829099 h 833621"/>
              <a:gd name="connsiteX17" fmla="*/ 813011 w 841602"/>
              <a:gd name="connsiteY17" fmla="*/ 827194 h 833621"/>
              <a:gd name="connsiteX18" fmla="*/ 841586 w 841602"/>
              <a:gd name="connsiteY18" fmla="*/ 811954 h 833621"/>
              <a:gd name="connsiteX19" fmla="*/ 809201 w 841602"/>
              <a:gd name="connsiteY19" fmla="*/ 739564 h 833621"/>
              <a:gd name="connsiteX20" fmla="*/ 763481 w 841602"/>
              <a:gd name="connsiteY20" fmla="*/ 659554 h 833621"/>
              <a:gd name="connsiteX21" fmla="*/ 620606 w 841602"/>
              <a:gd name="connsiteY21" fmla="*/ 499534 h 833621"/>
              <a:gd name="connsiteX22" fmla="*/ 468206 w 841602"/>
              <a:gd name="connsiteY22" fmla="*/ 331894 h 833621"/>
              <a:gd name="connsiteX23" fmla="*/ 365336 w 841602"/>
              <a:gd name="connsiteY23" fmla="*/ 221404 h 833621"/>
              <a:gd name="connsiteX24" fmla="*/ 193886 w 841602"/>
              <a:gd name="connsiteY24" fmla="*/ 89959 h 833621"/>
              <a:gd name="connsiteX25" fmla="*/ 66251 w 841602"/>
              <a:gd name="connsiteY25" fmla="*/ 424 h 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1602" h="833621">
                <a:moveTo>
                  <a:pt x="66251" y="424"/>
                </a:moveTo>
                <a:cubicBezTo>
                  <a:pt x="39263" y="6457"/>
                  <a:pt x="39581" y="96944"/>
                  <a:pt x="31961" y="126154"/>
                </a:cubicBezTo>
                <a:cubicBezTo>
                  <a:pt x="24341" y="155364"/>
                  <a:pt x="24658" y="159492"/>
                  <a:pt x="20531" y="175684"/>
                </a:cubicBezTo>
                <a:cubicBezTo>
                  <a:pt x="16404" y="191876"/>
                  <a:pt x="9736" y="210609"/>
                  <a:pt x="7196" y="223309"/>
                </a:cubicBezTo>
                <a:cubicBezTo>
                  <a:pt x="4656" y="236009"/>
                  <a:pt x="-6456" y="249662"/>
                  <a:pt x="5291" y="251884"/>
                </a:cubicBezTo>
                <a:cubicBezTo>
                  <a:pt x="17038" y="254106"/>
                  <a:pt x="53868" y="235056"/>
                  <a:pt x="77681" y="236644"/>
                </a:cubicBezTo>
                <a:cubicBezTo>
                  <a:pt x="101494" y="238232"/>
                  <a:pt x="128799" y="250297"/>
                  <a:pt x="148166" y="261409"/>
                </a:cubicBezTo>
                <a:cubicBezTo>
                  <a:pt x="167533" y="272521"/>
                  <a:pt x="174201" y="283952"/>
                  <a:pt x="193886" y="303319"/>
                </a:cubicBezTo>
                <a:cubicBezTo>
                  <a:pt x="213571" y="322686"/>
                  <a:pt x="235161" y="344594"/>
                  <a:pt x="266276" y="377614"/>
                </a:cubicBezTo>
                <a:cubicBezTo>
                  <a:pt x="297391" y="410634"/>
                  <a:pt x="355176" y="470959"/>
                  <a:pt x="380576" y="501439"/>
                </a:cubicBezTo>
                <a:cubicBezTo>
                  <a:pt x="405976" y="531919"/>
                  <a:pt x="394546" y="535094"/>
                  <a:pt x="418676" y="560494"/>
                </a:cubicBezTo>
                <a:cubicBezTo>
                  <a:pt x="442806" y="585894"/>
                  <a:pt x="485669" y="623994"/>
                  <a:pt x="525356" y="653839"/>
                </a:cubicBezTo>
                <a:cubicBezTo>
                  <a:pt x="565043" y="683684"/>
                  <a:pt x="631401" y="721149"/>
                  <a:pt x="656801" y="739564"/>
                </a:cubicBezTo>
                <a:cubicBezTo>
                  <a:pt x="682201" y="757979"/>
                  <a:pt x="669819" y="752264"/>
                  <a:pt x="677756" y="764329"/>
                </a:cubicBezTo>
                <a:cubicBezTo>
                  <a:pt x="685693" y="776394"/>
                  <a:pt x="699664" y="800524"/>
                  <a:pt x="704426" y="811954"/>
                </a:cubicBezTo>
                <a:cubicBezTo>
                  <a:pt x="709188" y="823384"/>
                  <a:pt x="695218" y="830051"/>
                  <a:pt x="706331" y="832909"/>
                </a:cubicBezTo>
                <a:cubicBezTo>
                  <a:pt x="717444" y="835767"/>
                  <a:pt x="771101" y="829099"/>
                  <a:pt x="771101" y="829099"/>
                </a:cubicBezTo>
                <a:cubicBezTo>
                  <a:pt x="788881" y="828147"/>
                  <a:pt x="801264" y="830051"/>
                  <a:pt x="813011" y="827194"/>
                </a:cubicBezTo>
                <a:cubicBezTo>
                  <a:pt x="824758" y="824337"/>
                  <a:pt x="842221" y="826559"/>
                  <a:pt x="841586" y="811954"/>
                </a:cubicBezTo>
                <a:cubicBezTo>
                  <a:pt x="840951" y="797349"/>
                  <a:pt x="822218" y="764964"/>
                  <a:pt x="809201" y="739564"/>
                </a:cubicBezTo>
                <a:cubicBezTo>
                  <a:pt x="796184" y="714164"/>
                  <a:pt x="794913" y="699559"/>
                  <a:pt x="763481" y="659554"/>
                </a:cubicBezTo>
                <a:cubicBezTo>
                  <a:pt x="732049" y="619549"/>
                  <a:pt x="620606" y="499534"/>
                  <a:pt x="620606" y="499534"/>
                </a:cubicBezTo>
                <a:lnTo>
                  <a:pt x="468206" y="331894"/>
                </a:lnTo>
                <a:cubicBezTo>
                  <a:pt x="425661" y="285539"/>
                  <a:pt x="411056" y="261726"/>
                  <a:pt x="365336" y="221404"/>
                </a:cubicBezTo>
                <a:cubicBezTo>
                  <a:pt x="319616" y="181082"/>
                  <a:pt x="245321" y="125836"/>
                  <a:pt x="193886" y="89959"/>
                </a:cubicBezTo>
                <a:cubicBezTo>
                  <a:pt x="142451" y="54082"/>
                  <a:pt x="93239" y="-5609"/>
                  <a:pt x="66251" y="4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A519D127-9569-48E8-B868-87977FC05E64}"/>
              </a:ext>
            </a:extLst>
          </p:cNvPr>
          <p:cNvSpPr/>
          <p:nvPr/>
        </p:nvSpPr>
        <p:spPr>
          <a:xfrm>
            <a:off x="3751114" y="5087184"/>
            <a:ext cx="638369" cy="544073"/>
          </a:xfrm>
          <a:custGeom>
            <a:avLst/>
            <a:gdLst>
              <a:gd name="connsiteX0" fmla="*/ 3641 w 638369"/>
              <a:gd name="connsiteY0" fmla="*/ 16311 h 544073"/>
              <a:gd name="connsiteX1" fmla="*/ 91271 w 638369"/>
              <a:gd name="connsiteY1" fmla="*/ 6786 h 544073"/>
              <a:gd name="connsiteX2" fmla="*/ 175091 w 638369"/>
              <a:gd name="connsiteY2" fmla="*/ 52506 h 544073"/>
              <a:gd name="connsiteX3" fmla="*/ 276056 w 638369"/>
              <a:gd name="connsiteY3" fmla="*/ 183951 h 544073"/>
              <a:gd name="connsiteX4" fmla="*/ 369401 w 638369"/>
              <a:gd name="connsiteY4" fmla="*/ 300156 h 544073"/>
              <a:gd name="connsiteX5" fmla="*/ 451316 w 638369"/>
              <a:gd name="connsiteY5" fmla="*/ 355401 h 544073"/>
              <a:gd name="connsiteX6" fmla="*/ 565616 w 638369"/>
              <a:gd name="connsiteY6" fmla="*/ 444936 h 544073"/>
              <a:gd name="connsiteX7" fmla="*/ 628481 w 638369"/>
              <a:gd name="connsiteY7" fmla="*/ 494466 h 544073"/>
              <a:gd name="connsiteX8" fmla="*/ 638006 w 638369"/>
              <a:gd name="connsiteY8" fmla="*/ 523041 h 544073"/>
              <a:gd name="connsiteX9" fmla="*/ 626576 w 638369"/>
              <a:gd name="connsiteY9" fmla="*/ 543996 h 544073"/>
              <a:gd name="connsiteX10" fmla="*/ 565616 w 638369"/>
              <a:gd name="connsiteY10" fmla="*/ 528756 h 544073"/>
              <a:gd name="connsiteX11" fmla="*/ 415121 w 638369"/>
              <a:gd name="connsiteY11" fmla="*/ 494466 h 544073"/>
              <a:gd name="connsiteX12" fmla="*/ 316061 w 638369"/>
              <a:gd name="connsiteY12" fmla="*/ 494466 h 544073"/>
              <a:gd name="connsiteX13" fmla="*/ 194141 w 638369"/>
              <a:gd name="connsiteY13" fmla="*/ 519231 h 544073"/>
              <a:gd name="connsiteX14" fmla="*/ 133181 w 638369"/>
              <a:gd name="connsiteY14" fmla="*/ 530661 h 544073"/>
              <a:gd name="connsiteX15" fmla="*/ 79841 w 638369"/>
              <a:gd name="connsiteY15" fmla="*/ 372546 h 544073"/>
              <a:gd name="connsiteX16" fmla="*/ 41741 w 638369"/>
              <a:gd name="connsiteY16" fmla="*/ 244911 h 544073"/>
              <a:gd name="connsiteX17" fmla="*/ 18881 w 638369"/>
              <a:gd name="connsiteY17" fmla="*/ 155376 h 544073"/>
              <a:gd name="connsiteX18" fmla="*/ 3641 w 638369"/>
              <a:gd name="connsiteY18" fmla="*/ 16311 h 5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369" h="544073">
                <a:moveTo>
                  <a:pt x="3641" y="16311"/>
                </a:moveTo>
                <a:cubicBezTo>
                  <a:pt x="15706" y="-8454"/>
                  <a:pt x="62696" y="754"/>
                  <a:pt x="91271" y="6786"/>
                </a:cubicBezTo>
                <a:cubicBezTo>
                  <a:pt x="119846" y="12818"/>
                  <a:pt x="144294" y="22979"/>
                  <a:pt x="175091" y="52506"/>
                </a:cubicBezTo>
                <a:cubicBezTo>
                  <a:pt x="205888" y="82033"/>
                  <a:pt x="243671" y="142676"/>
                  <a:pt x="276056" y="183951"/>
                </a:cubicBezTo>
                <a:cubicBezTo>
                  <a:pt x="308441" y="225226"/>
                  <a:pt x="340191" y="271581"/>
                  <a:pt x="369401" y="300156"/>
                </a:cubicBezTo>
                <a:cubicBezTo>
                  <a:pt x="398611" y="328731"/>
                  <a:pt x="418614" y="331271"/>
                  <a:pt x="451316" y="355401"/>
                </a:cubicBezTo>
                <a:cubicBezTo>
                  <a:pt x="484019" y="379531"/>
                  <a:pt x="565616" y="444936"/>
                  <a:pt x="565616" y="444936"/>
                </a:cubicBezTo>
                <a:cubicBezTo>
                  <a:pt x="595143" y="468113"/>
                  <a:pt x="616416" y="481449"/>
                  <a:pt x="628481" y="494466"/>
                </a:cubicBezTo>
                <a:cubicBezTo>
                  <a:pt x="640546" y="507483"/>
                  <a:pt x="638324" y="514786"/>
                  <a:pt x="638006" y="523041"/>
                </a:cubicBezTo>
                <a:cubicBezTo>
                  <a:pt x="637689" y="531296"/>
                  <a:pt x="638641" y="543044"/>
                  <a:pt x="626576" y="543996"/>
                </a:cubicBezTo>
                <a:cubicBezTo>
                  <a:pt x="614511" y="544949"/>
                  <a:pt x="600859" y="537011"/>
                  <a:pt x="565616" y="528756"/>
                </a:cubicBezTo>
                <a:cubicBezTo>
                  <a:pt x="530374" y="520501"/>
                  <a:pt x="456714" y="500181"/>
                  <a:pt x="415121" y="494466"/>
                </a:cubicBezTo>
                <a:cubicBezTo>
                  <a:pt x="373528" y="488751"/>
                  <a:pt x="352891" y="490339"/>
                  <a:pt x="316061" y="494466"/>
                </a:cubicBezTo>
                <a:cubicBezTo>
                  <a:pt x="279231" y="498594"/>
                  <a:pt x="224621" y="513199"/>
                  <a:pt x="194141" y="519231"/>
                </a:cubicBezTo>
                <a:cubicBezTo>
                  <a:pt x="163661" y="525264"/>
                  <a:pt x="152231" y="555109"/>
                  <a:pt x="133181" y="530661"/>
                </a:cubicBezTo>
                <a:cubicBezTo>
                  <a:pt x="114131" y="506214"/>
                  <a:pt x="95081" y="420171"/>
                  <a:pt x="79841" y="372546"/>
                </a:cubicBezTo>
                <a:cubicBezTo>
                  <a:pt x="64601" y="324921"/>
                  <a:pt x="51901" y="281106"/>
                  <a:pt x="41741" y="244911"/>
                </a:cubicBezTo>
                <a:cubicBezTo>
                  <a:pt x="31581" y="208716"/>
                  <a:pt x="24914" y="186174"/>
                  <a:pt x="18881" y="155376"/>
                </a:cubicBezTo>
                <a:cubicBezTo>
                  <a:pt x="12849" y="124579"/>
                  <a:pt x="-8424" y="41076"/>
                  <a:pt x="3641" y="16311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318CC2AA-2F51-4F0E-8C8A-FAD55AB20D94}"/>
              </a:ext>
            </a:extLst>
          </p:cNvPr>
          <p:cNvSpPr/>
          <p:nvPr/>
        </p:nvSpPr>
        <p:spPr>
          <a:xfrm>
            <a:off x="4339779" y="5656972"/>
            <a:ext cx="464631" cy="774308"/>
          </a:xfrm>
          <a:custGeom>
            <a:avLst/>
            <a:gdLst>
              <a:gd name="connsiteX0" fmla="*/ 47436 w 464631"/>
              <a:gd name="connsiteY0" fmla="*/ 774308 h 774308"/>
              <a:gd name="connsiteX1" fmla="*/ 7431 w 464631"/>
              <a:gd name="connsiteY1" fmla="*/ 709538 h 774308"/>
              <a:gd name="connsiteX2" fmla="*/ 7431 w 464631"/>
              <a:gd name="connsiteY2" fmla="*/ 705728 h 774308"/>
              <a:gd name="connsiteX3" fmla="*/ 83631 w 464631"/>
              <a:gd name="connsiteY3" fmla="*/ 661913 h 774308"/>
              <a:gd name="connsiteX4" fmla="*/ 218886 w 464631"/>
              <a:gd name="connsiteY4" fmla="*/ 589523 h 774308"/>
              <a:gd name="connsiteX5" fmla="*/ 285561 w 464631"/>
              <a:gd name="connsiteY5" fmla="*/ 557138 h 774308"/>
              <a:gd name="connsiteX6" fmla="*/ 327471 w 464631"/>
              <a:gd name="connsiteY6" fmla="*/ 530468 h 774308"/>
              <a:gd name="connsiteX7" fmla="*/ 356046 w 464631"/>
              <a:gd name="connsiteY7" fmla="*/ 513323 h 774308"/>
              <a:gd name="connsiteX8" fmla="*/ 367476 w 464631"/>
              <a:gd name="connsiteY8" fmla="*/ 494273 h 774308"/>
              <a:gd name="connsiteX9" fmla="*/ 367476 w 464631"/>
              <a:gd name="connsiteY9" fmla="*/ 440933 h 774308"/>
              <a:gd name="connsiteX10" fmla="*/ 357951 w 464631"/>
              <a:gd name="connsiteY10" fmla="*/ 379973 h 774308"/>
              <a:gd name="connsiteX11" fmla="*/ 319851 w 464631"/>
              <a:gd name="connsiteY11" fmla="*/ 244718 h 774308"/>
              <a:gd name="connsiteX12" fmla="*/ 287466 w 464631"/>
              <a:gd name="connsiteY12" fmla="*/ 113273 h 774308"/>
              <a:gd name="connsiteX13" fmla="*/ 266511 w 464631"/>
              <a:gd name="connsiteY13" fmla="*/ 56123 h 774308"/>
              <a:gd name="connsiteX14" fmla="*/ 266511 w 464631"/>
              <a:gd name="connsiteY14" fmla="*/ 42788 h 774308"/>
              <a:gd name="connsiteX15" fmla="*/ 262701 w 464631"/>
              <a:gd name="connsiteY15" fmla="*/ 18023 h 774308"/>
              <a:gd name="connsiteX16" fmla="*/ 264606 w 464631"/>
              <a:gd name="connsiteY16" fmla="*/ 4688 h 774308"/>
              <a:gd name="connsiteX17" fmla="*/ 304611 w 464631"/>
              <a:gd name="connsiteY17" fmla="*/ 878 h 774308"/>
              <a:gd name="connsiteX18" fmla="*/ 338901 w 464631"/>
              <a:gd name="connsiteY18" fmla="*/ 19928 h 774308"/>
              <a:gd name="connsiteX19" fmla="*/ 365571 w 464631"/>
              <a:gd name="connsiteY19" fmla="*/ 38978 h 774308"/>
              <a:gd name="connsiteX20" fmla="*/ 401766 w 464631"/>
              <a:gd name="connsiteY20" fmla="*/ 58028 h 774308"/>
              <a:gd name="connsiteX21" fmla="*/ 436056 w 464631"/>
              <a:gd name="connsiteY21" fmla="*/ 80888 h 774308"/>
              <a:gd name="connsiteX22" fmla="*/ 460821 w 464631"/>
              <a:gd name="connsiteY22" fmla="*/ 77078 h 774308"/>
              <a:gd name="connsiteX23" fmla="*/ 455106 w 464631"/>
              <a:gd name="connsiteY23" fmla="*/ 67553 h 774308"/>
              <a:gd name="connsiteX24" fmla="*/ 464631 w 464631"/>
              <a:gd name="connsiteY24" fmla="*/ 77078 h 7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1" h="774308">
                <a:moveTo>
                  <a:pt x="47436" y="774308"/>
                </a:moveTo>
                <a:lnTo>
                  <a:pt x="7431" y="709538"/>
                </a:lnTo>
                <a:cubicBezTo>
                  <a:pt x="764" y="698108"/>
                  <a:pt x="-5269" y="713665"/>
                  <a:pt x="7431" y="705728"/>
                </a:cubicBezTo>
                <a:cubicBezTo>
                  <a:pt x="20131" y="697791"/>
                  <a:pt x="48389" y="681280"/>
                  <a:pt x="83631" y="661913"/>
                </a:cubicBezTo>
                <a:cubicBezTo>
                  <a:pt x="118873" y="642546"/>
                  <a:pt x="185231" y="606985"/>
                  <a:pt x="218886" y="589523"/>
                </a:cubicBezTo>
                <a:cubicBezTo>
                  <a:pt x="252541" y="572061"/>
                  <a:pt x="267463" y="566981"/>
                  <a:pt x="285561" y="557138"/>
                </a:cubicBezTo>
                <a:cubicBezTo>
                  <a:pt x="303659" y="547295"/>
                  <a:pt x="315724" y="537770"/>
                  <a:pt x="327471" y="530468"/>
                </a:cubicBezTo>
                <a:cubicBezTo>
                  <a:pt x="339218" y="523166"/>
                  <a:pt x="349379" y="519355"/>
                  <a:pt x="356046" y="513323"/>
                </a:cubicBezTo>
                <a:cubicBezTo>
                  <a:pt x="362713" y="507291"/>
                  <a:pt x="365571" y="506338"/>
                  <a:pt x="367476" y="494273"/>
                </a:cubicBezTo>
                <a:cubicBezTo>
                  <a:pt x="369381" y="482208"/>
                  <a:pt x="369063" y="459983"/>
                  <a:pt x="367476" y="440933"/>
                </a:cubicBezTo>
                <a:cubicBezTo>
                  <a:pt x="365889" y="421883"/>
                  <a:pt x="365888" y="412675"/>
                  <a:pt x="357951" y="379973"/>
                </a:cubicBezTo>
                <a:cubicBezTo>
                  <a:pt x="350014" y="347271"/>
                  <a:pt x="331599" y="289168"/>
                  <a:pt x="319851" y="244718"/>
                </a:cubicBezTo>
                <a:cubicBezTo>
                  <a:pt x="308103" y="200268"/>
                  <a:pt x="296356" y="144705"/>
                  <a:pt x="287466" y="113273"/>
                </a:cubicBezTo>
                <a:cubicBezTo>
                  <a:pt x="278576" y="81841"/>
                  <a:pt x="270003" y="67870"/>
                  <a:pt x="266511" y="56123"/>
                </a:cubicBezTo>
                <a:cubicBezTo>
                  <a:pt x="263019" y="44376"/>
                  <a:pt x="267146" y="49138"/>
                  <a:pt x="266511" y="42788"/>
                </a:cubicBezTo>
                <a:cubicBezTo>
                  <a:pt x="265876" y="36438"/>
                  <a:pt x="263018" y="24373"/>
                  <a:pt x="262701" y="18023"/>
                </a:cubicBezTo>
                <a:cubicBezTo>
                  <a:pt x="262384" y="11673"/>
                  <a:pt x="257621" y="7545"/>
                  <a:pt x="264606" y="4688"/>
                </a:cubicBezTo>
                <a:cubicBezTo>
                  <a:pt x="271591" y="1831"/>
                  <a:pt x="292229" y="-1662"/>
                  <a:pt x="304611" y="878"/>
                </a:cubicBezTo>
                <a:cubicBezTo>
                  <a:pt x="316993" y="3418"/>
                  <a:pt x="328741" y="13578"/>
                  <a:pt x="338901" y="19928"/>
                </a:cubicBezTo>
                <a:cubicBezTo>
                  <a:pt x="349061" y="26278"/>
                  <a:pt x="355094" y="32628"/>
                  <a:pt x="365571" y="38978"/>
                </a:cubicBezTo>
                <a:cubicBezTo>
                  <a:pt x="376048" y="45328"/>
                  <a:pt x="390019" y="51043"/>
                  <a:pt x="401766" y="58028"/>
                </a:cubicBezTo>
                <a:cubicBezTo>
                  <a:pt x="413513" y="65013"/>
                  <a:pt x="426214" y="77713"/>
                  <a:pt x="436056" y="80888"/>
                </a:cubicBezTo>
                <a:cubicBezTo>
                  <a:pt x="445899" y="84063"/>
                  <a:pt x="457646" y="79300"/>
                  <a:pt x="460821" y="77078"/>
                </a:cubicBezTo>
                <a:cubicBezTo>
                  <a:pt x="463996" y="74856"/>
                  <a:pt x="454471" y="67553"/>
                  <a:pt x="455106" y="67553"/>
                </a:cubicBezTo>
                <a:cubicBezTo>
                  <a:pt x="455741" y="67553"/>
                  <a:pt x="460186" y="72315"/>
                  <a:pt x="464631" y="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B668C9C-E91F-4FCA-A9A8-5E1DACF06B06}"/>
              </a:ext>
            </a:extLst>
          </p:cNvPr>
          <p:cNvSpPr/>
          <p:nvPr/>
        </p:nvSpPr>
        <p:spPr>
          <a:xfrm>
            <a:off x="4779645" y="3672840"/>
            <a:ext cx="78105" cy="1233651"/>
          </a:xfrm>
          <a:custGeom>
            <a:avLst/>
            <a:gdLst>
              <a:gd name="connsiteX0" fmla="*/ 78105 w 78105"/>
              <a:gd name="connsiteY0" fmla="*/ 0 h 1233651"/>
              <a:gd name="connsiteX1" fmla="*/ 66675 w 78105"/>
              <a:gd name="connsiteY1" fmla="*/ 281940 h 1233651"/>
              <a:gd name="connsiteX2" fmla="*/ 62865 w 78105"/>
              <a:gd name="connsiteY2" fmla="*/ 403860 h 1233651"/>
              <a:gd name="connsiteX3" fmla="*/ 57150 w 78105"/>
              <a:gd name="connsiteY3" fmla="*/ 523875 h 1233651"/>
              <a:gd name="connsiteX4" fmla="*/ 38100 w 78105"/>
              <a:gd name="connsiteY4" fmla="*/ 626745 h 1233651"/>
              <a:gd name="connsiteX5" fmla="*/ 9525 w 78105"/>
              <a:gd name="connsiteY5" fmla="*/ 725805 h 1233651"/>
              <a:gd name="connsiteX6" fmla="*/ 9525 w 78105"/>
              <a:gd name="connsiteY6" fmla="*/ 984885 h 1233651"/>
              <a:gd name="connsiteX7" fmla="*/ 3810 w 78105"/>
              <a:gd name="connsiteY7" fmla="*/ 1165860 h 1233651"/>
              <a:gd name="connsiteX8" fmla="*/ 3810 w 78105"/>
              <a:gd name="connsiteY8" fmla="*/ 1228725 h 1233651"/>
              <a:gd name="connsiteX9" fmla="*/ 0 w 78105"/>
              <a:gd name="connsiteY9" fmla="*/ 1224915 h 12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05" h="1233651">
                <a:moveTo>
                  <a:pt x="78105" y="0"/>
                </a:moveTo>
                <a:cubicBezTo>
                  <a:pt x="73660" y="107315"/>
                  <a:pt x="69215" y="214630"/>
                  <a:pt x="66675" y="281940"/>
                </a:cubicBezTo>
                <a:cubicBezTo>
                  <a:pt x="64135" y="349250"/>
                  <a:pt x="64452" y="363538"/>
                  <a:pt x="62865" y="403860"/>
                </a:cubicBezTo>
                <a:cubicBezTo>
                  <a:pt x="61278" y="444182"/>
                  <a:pt x="61277" y="486728"/>
                  <a:pt x="57150" y="523875"/>
                </a:cubicBezTo>
                <a:cubicBezTo>
                  <a:pt x="53023" y="561022"/>
                  <a:pt x="46037" y="593090"/>
                  <a:pt x="38100" y="626745"/>
                </a:cubicBezTo>
                <a:cubicBezTo>
                  <a:pt x="30162" y="660400"/>
                  <a:pt x="14288" y="666115"/>
                  <a:pt x="9525" y="725805"/>
                </a:cubicBezTo>
                <a:cubicBezTo>
                  <a:pt x="4762" y="785495"/>
                  <a:pt x="10477" y="911543"/>
                  <a:pt x="9525" y="984885"/>
                </a:cubicBezTo>
                <a:cubicBezTo>
                  <a:pt x="8573" y="1058227"/>
                  <a:pt x="4762" y="1125220"/>
                  <a:pt x="3810" y="1165860"/>
                </a:cubicBezTo>
                <a:cubicBezTo>
                  <a:pt x="2858" y="1206500"/>
                  <a:pt x="4445" y="1218883"/>
                  <a:pt x="3810" y="1228725"/>
                </a:cubicBezTo>
                <a:cubicBezTo>
                  <a:pt x="3175" y="1238567"/>
                  <a:pt x="1587" y="1231741"/>
                  <a:pt x="0" y="1224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CB610ABA-92DF-4426-8590-5ADA5C168029}"/>
              </a:ext>
            </a:extLst>
          </p:cNvPr>
          <p:cNvSpPr/>
          <p:nvPr/>
        </p:nvSpPr>
        <p:spPr>
          <a:xfrm>
            <a:off x="5038725" y="3661410"/>
            <a:ext cx="26670" cy="1255395"/>
          </a:xfrm>
          <a:custGeom>
            <a:avLst/>
            <a:gdLst>
              <a:gd name="connsiteX0" fmla="*/ 26670 w 26670"/>
              <a:gd name="connsiteY0" fmla="*/ 0 h 1255395"/>
              <a:gd name="connsiteX1" fmla="*/ 5715 w 26670"/>
              <a:gd name="connsiteY1" fmla="*/ 731520 h 1255395"/>
              <a:gd name="connsiteX2" fmla="*/ 0 w 26670"/>
              <a:gd name="connsiteY2" fmla="*/ 1255395 h 12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" h="1255395">
                <a:moveTo>
                  <a:pt x="26670" y="0"/>
                </a:moveTo>
                <a:cubicBezTo>
                  <a:pt x="18415" y="261144"/>
                  <a:pt x="10160" y="522288"/>
                  <a:pt x="5715" y="731520"/>
                </a:cubicBezTo>
                <a:cubicBezTo>
                  <a:pt x="1270" y="940752"/>
                  <a:pt x="635" y="1098073"/>
                  <a:pt x="0" y="1255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670F3053-A125-4624-9D96-7D41F4F2795C}"/>
              </a:ext>
            </a:extLst>
          </p:cNvPr>
          <p:cNvSpPr/>
          <p:nvPr/>
        </p:nvSpPr>
        <p:spPr>
          <a:xfrm>
            <a:off x="5036820" y="4899660"/>
            <a:ext cx="131445" cy="1308735"/>
          </a:xfrm>
          <a:custGeom>
            <a:avLst/>
            <a:gdLst>
              <a:gd name="connsiteX0" fmla="*/ 0 w 131445"/>
              <a:gd name="connsiteY0" fmla="*/ 0 h 1308735"/>
              <a:gd name="connsiteX1" fmla="*/ 22860 w 131445"/>
              <a:gd name="connsiteY1" fmla="*/ 598170 h 1308735"/>
              <a:gd name="connsiteX2" fmla="*/ 47625 w 131445"/>
              <a:gd name="connsiteY2" fmla="*/ 762000 h 1308735"/>
              <a:gd name="connsiteX3" fmla="*/ 80010 w 131445"/>
              <a:gd name="connsiteY3" fmla="*/ 1040130 h 1308735"/>
              <a:gd name="connsiteX4" fmla="*/ 131445 w 131445"/>
              <a:gd name="connsiteY4" fmla="*/ 1308735 h 1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" h="1308735">
                <a:moveTo>
                  <a:pt x="0" y="0"/>
                </a:moveTo>
                <a:cubicBezTo>
                  <a:pt x="7461" y="235585"/>
                  <a:pt x="14923" y="471170"/>
                  <a:pt x="22860" y="598170"/>
                </a:cubicBezTo>
                <a:cubicBezTo>
                  <a:pt x="30797" y="725170"/>
                  <a:pt x="38100" y="688340"/>
                  <a:pt x="47625" y="762000"/>
                </a:cubicBezTo>
                <a:cubicBezTo>
                  <a:pt x="57150" y="835660"/>
                  <a:pt x="66040" y="949008"/>
                  <a:pt x="80010" y="1040130"/>
                </a:cubicBezTo>
                <a:cubicBezTo>
                  <a:pt x="93980" y="1131252"/>
                  <a:pt x="112712" y="1219993"/>
                  <a:pt x="131445" y="1308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550128E1-BF20-44BF-818B-06FEFEBCD965}"/>
              </a:ext>
            </a:extLst>
          </p:cNvPr>
          <p:cNvSpPr/>
          <p:nvPr/>
        </p:nvSpPr>
        <p:spPr>
          <a:xfrm>
            <a:off x="4785360" y="489966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345D8E3C-D901-43AD-941E-72053A2B7313}"/>
              </a:ext>
            </a:extLst>
          </p:cNvPr>
          <p:cNvSpPr/>
          <p:nvPr/>
        </p:nvSpPr>
        <p:spPr>
          <a:xfrm>
            <a:off x="4781550" y="5097780"/>
            <a:ext cx="97155" cy="1171575"/>
          </a:xfrm>
          <a:custGeom>
            <a:avLst/>
            <a:gdLst>
              <a:gd name="connsiteX0" fmla="*/ 0 w 97155"/>
              <a:gd name="connsiteY0" fmla="*/ 0 h 1171575"/>
              <a:gd name="connsiteX1" fmla="*/ 3810 w 97155"/>
              <a:gd name="connsiteY1" fmla="*/ 354330 h 1171575"/>
              <a:gd name="connsiteX2" fmla="*/ 13335 w 97155"/>
              <a:gd name="connsiteY2" fmla="*/ 537210 h 1171575"/>
              <a:gd name="connsiteX3" fmla="*/ 17145 w 97155"/>
              <a:gd name="connsiteY3" fmla="*/ 668655 h 1171575"/>
              <a:gd name="connsiteX4" fmla="*/ 43815 w 97155"/>
              <a:gd name="connsiteY4" fmla="*/ 887730 h 1171575"/>
              <a:gd name="connsiteX5" fmla="*/ 97155 w 97155"/>
              <a:gd name="connsiteY5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" h="1171575">
                <a:moveTo>
                  <a:pt x="0" y="0"/>
                </a:moveTo>
                <a:cubicBezTo>
                  <a:pt x="794" y="132397"/>
                  <a:pt x="1588" y="264795"/>
                  <a:pt x="3810" y="354330"/>
                </a:cubicBezTo>
                <a:cubicBezTo>
                  <a:pt x="6032" y="443865"/>
                  <a:pt x="11113" y="484823"/>
                  <a:pt x="13335" y="537210"/>
                </a:cubicBezTo>
                <a:cubicBezTo>
                  <a:pt x="15557" y="589597"/>
                  <a:pt x="12065" y="610235"/>
                  <a:pt x="17145" y="668655"/>
                </a:cubicBezTo>
                <a:cubicBezTo>
                  <a:pt x="22225" y="727075"/>
                  <a:pt x="30480" y="803910"/>
                  <a:pt x="43815" y="887730"/>
                </a:cubicBezTo>
                <a:cubicBezTo>
                  <a:pt x="57150" y="971550"/>
                  <a:pt x="77152" y="1071562"/>
                  <a:pt x="97155" y="1171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B51B8AA9-5345-494F-B8E3-25B30969E4F1}"/>
              </a:ext>
            </a:extLst>
          </p:cNvPr>
          <p:cNvSpPr/>
          <p:nvPr/>
        </p:nvSpPr>
        <p:spPr>
          <a:xfrm>
            <a:off x="4874529" y="6259830"/>
            <a:ext cx="6194" cy="174765"/>
          </a:xfrm>
          <a:custGeom>
            <a:avLst/>
            <a:gdLst>
              <a:gd name="connsiteX0" fmla="*/ 366 w 6194"/>
              <a:gd name="connsiteY0" fmla="*/ 0 h 174765"/>
              <a:gd name="connsiteX1" fmla="*/ 6081 w 6194"/>
              <a:gd name="connsiteY1" fmla="*/ 55245 h 174765"/>
              <a:gd name="connsiteX2" fmla="*/ 4176 w 6194"/>
              <a:gd name="connsiteY2" fmla="*/ 110490 h 174765"/>
              <a:gd name="connsiteX3" fmla="*/ 4176 w 6194"/>
              <a:gd name="connsiteY3" fmla="*/ 148590 h 174765"/>
              <a:gd name="connsiteX4" fmla="*/ 366 w 6194"/>
              <a:gd name="connsiteY4" fmla="*/ 173355 h 174765"/>
              <a:gd name="connsiteX5" fmla="*/ 366 w 6194"/>
              <a:gd name="connsiteY5" fmla="*/ 169545 h 1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" h="174765">
                <a:moveTo>
                  <a:pt x="366" y="0"/>
                </a:moveTo>
                <a:cubicBezTo>
                  <a:pt x="2906" y="18415"/>
                  <a:pt x="5446" y="36830"/>
                  <a:pt x="6081" y="55245"/>
                </a:cubicBezTo>
                <a:cubicBezTo>
                  <a:pt x="6716" y="73660"/>
                  <a:pt x="4493" y="94933"/>
                  <a:pt x="4176" y="110490"/>
                </a:cubicBezTo>
                <a:cubicBezTo>
                  <a:pt x="3859" y="126047"/>
                  <a:pt x="4811" y="138113"/>
                  <a:pt x="4176" y="148590"/>
                </a:cubicBezTo>
                <a:cubicBezTo>
                  <a:pt x="3541" y="159067"/>
                  <a:pt x="1001" y="169862"/>
                  <a:pt x="366" y="173355"/>
                </a:cubicBezTo>
                <a:cubicBezTo>
                  <a:pt x="-269" y="176848"/>
                  <a:pt x="48" y="173196"/>
                  <a:pt x="366" y="169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40D51043-0C14-4219-9BE6-4EDF2D48F082}"/>
              </a:ext>
            </a:extLst>
          </p:cNvPr>
          <p:cNvSpPr/>
          <p:nvPr/>
        </p:nvSpPr>
        <p:spPr>
          <a:xfrm>
            <a:off x="3939540" y="6492240"/>
            <a:ext cx="927735" cy="741045"/>
          </a:xfrm>
          <a:custGeom>
            <a:avLst/>
            <a:gdLst>
              <a:gd name="connsiteX0" fmla="*/ 927735 w 927735"/>
              <a:gd name="connsiteY0" fmla="*/ 0 h 741045"/>
              <a:gd name="connsiteX1" fmla="*/ 904875 w 927735"/>
              <a:gd name="connsiteY1" fmla="*/ 81915 h 741045"/>
              <a:gd name="connsiteX2" fmla="*/ 862965 w 927735"/>
              <a:gd name="connsiteY2" fmla="*/ 160020 h 741045"/>
              <a:gd name="connsiteX3" fmla="*/ 790575 w 927735"/>
              <a:gd name="connsiteY3" fmla="*/ 241935 h 741045"/>
              <a:gd name="connsiteX4" fmla="*/ 678180 w 927735"/>
              <a:gd name="connsiteY4" fmla="*/ 340995 h 741045"/>
              <a:gd name="connsiteX5" fmla="*/ 495300 w 927735"/>
              <a:gd name="connsiteY5" fmla="*/ 447675 h 741045"/>
              <a:gd name="connsiteX6" fmla="*/ 342900 w 927735"/>
              <a:gd name="connsiteY6" fmla="*/ 535305 h 741045"/>
              <a:gd name="connsiteX7" fmla="*/ 236220 w 927735"/>
              <a:gd name="connsiteY7" fmla="*/ 584835 h 741045"/>
              <a:gd name="connsiteX8" fmla="*/ 99060 w 927735"/>
              <a:gd name="connsiteY8" fmla="*/ 668655 h 741045"/>
              <a:gd name="connsiteX9" fmla="*/ 0 w 927735"/>
              <a:gd name="connsiteY9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35" h="741045">
                <a:moveTo>
                  <a:pt x="927735" y="0"/>
                </a:moveTo>
                <a:cubicBezTo>
                  <a:pt x="921702" y="27622"/>
                  <a:pt x="915670" y="55245"/>
                  <a:pt x="904875" y="81915"/>
                </a:cubicBezTo>
                <a:cubicBezTo>
                  <a:pt x="894080" y="108585"/>
                  <a:pt x="882015" y="133350"/>
                  <a:pt x="862965" y="160020"/>
                </a:cubicBezTo>
                <a:cubicBezTo>
                  <a:pt x="843915" y="186690"/>
                  <a:pt x="821372" y="211773"/>
                  <a:pt x="790575" y="241935"/>
                </a:cubicBezTo>
                <a:cubicBezTo>
                  <a:pt x="759778" y="272097"/>
                  <a:pt x="727392" y="306705"/>
                  <a:pt x="678180" y="340995"/>
                </a:cubicBezTo>
                <a:cubicBezTo>
                  <a:pt x="628968" y="375285"/>
                  <a:pt x="495300" y="447675"/>
                  <a:pt x="495300" y="447675"/>
                </a:cubicBezTo>
                <a:cubicBezTo>
                  <a:pt x="439420" y="480060"/>
                  <a:pt x="386080" y="512445"/>
                  <a:pt x="342900" y="535305"/>
                </a:cubicBezTo>
                <a:cubicBezTo>
                  <a:pt x="299720" y="558165"/>
                  <a:pt x="276860" y="562610"/>
                  <a:pt x="236220" y="584835"/>
                </a:cubicBezTo>
                <a:cubicBezTo>
                  <a:pt x="195580" y="607060"/>
                  <a:pt x="138430" y="642620"/>
                  <a:pt x="99060" y="668655"/>
                </a:cubicBezTo>
                <a:cubicBezTo>
                  <a:pt x="59690" y="694690"/>
                  <a:pt x="29845" y="717867"/>
                  <a:pt x="0" y="7410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7A35AA0F-352B-4ED8-8DEF-13F0410A9724}"/>
              </a:ext>
            </a:extLst>
          </p:cNvPr>
          <p:cNvSpPr/>
          <p:nvPr/>
        </p:nvSpPr>
        <p:spPr>
          <a:xfrm>
            <a:off x="4935855" y="6099810"/>
            <a:ext cx="291465" cy="1131570"/>
          </a:xfrm>
          <a:custGeom>
            <a:avLst/>
            <a:gdLst>
              <a:gd name="connsiteX0" fmla="*/ 0 w 291465"/>
              <a:gd name="connsiteY0" fmla="*/ 0 h 1131570"/>
              <a:gd name="connsiteX1" fmla="*/ 87630 w 291465"/>
              <a:gd name="connsiteY1" fmla="*/ 365760 h 1131570"/>
              <a:gd name="connsiteX2" fmla="*/ 137160 w 291465"/>
              <a:gd name="connsiteY2" fmla="*/ 558165 h 1131570"/>
              <a:gd name="connsiteX3" fmla="*/ 194310 w 291465"/>
              <a:gd name="connsiteY3" fmla="*/ 792480 h 1131570"/>
              <a:gd name="connsiteX4" fmla="*/ 259080 w 291465"/>
              <a:gd name="connsiteY4" fmla="*/ 1026795 h 1131570"/>
              <a:gd name="connsiteX5" fmla="*/ 291465 w 291465"/>
              <a:gd name="connsiteY5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" h="1131570">
                <a:moveTo>
                  <a:pt x="0" y="0"/>
                </a:moveTo>
                <a:cubicBezTo>
                  <a:pt x="32385" y="136366"/>
                  <a:pt x="64770" y="272733"/>
                  <a:pt x="87630" y="365760"/>
                </a:cubicBezTo>
                <a:cubicBezTo>
                  <a:pt x="110490" y="458788"/>
                  <a:pt x="119380" y="487045"/>
                  <a:pt x="137160" y="558165"/>
                </a:cubicBezTo>
                <a:cubicBezTo>
                  <a:pt x="154940" y="629285"/>
                  <a:pt x="173990" y="714375"/>
                  <a:pt x="194310" y="792480"/>
                </a:cubicBezTo>
                <a:cubicBezTo>
                  <a:pt x="214630" y="870585"/>
                  <a:pt x="242888" y="970280"/>
                  <a:pt x="259080" y="1026795"/>
                </a:cubicBezTo>
                <a:cubicBezTo>
                  <a:pt x="275272" y="1083310"/>
                  <a:pt x="283368" y="1107440"/>
                  <a:pt x="291465" y="113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F9691EA7-5581-4A8D-BE36-EBB8CB2A1117}"/>
              </a:ext>
            </a:extLst>
          </p:cNvPr>
          <p:cNvSpPr/>
          <p:nvPr/>
        </p:nvSpPr>
        <p:spPr>
          <a:xfrm>
            <a:off x="4067175" y="6105525"/>
            <a:ext cx="892528" cy="1120140"/>
          </a:xfrm>
          <a:custGeom>
            <a:avLst/>
            <a:gdLst>
              <a:gd name="connsiteX0" fmla="*/ 0 w 892528"/>
              <a:gd name="connsiteY0" fmla="*/ 1120140 h 1120140"/>
              <a:gd name="connsiteX1" fmla="*/ 163830 w 892528"/>
              <a:gd name="connsiteY1" fmla="*/ 1032510 h 1120140"/>
              <a:gd name="connsiteX2" fmla="*/ 356235 w 892528"/>
              <a:gd name="connsiteY2" fmla="*/ 923925 h 1120140"/>
              <a:gd name="connsiteX3" fmla="*/ 563880 w 892528"/>
              <a:gd name="connsiteY3" fmla="*/ 800100 h 1120140"/>
              <a:gd name="connsiteX4" fmla="*/ 668655 w 892528"/>
              <a:gd name="connsiteY4" fmla="*/ 731520 h 1120140"/>
              <a:gd name="connsiteX5" fmla="*/ 763905 w 892528"/>
              <a:gd name="connsiteY5" fmla="*/ 640080 h 1120140"/>
              <a:gd name="connsiteX6" fmla="*/ 832485 w 892528"/>
              <a:gd name="connsiteY6" fmla="*/ 512445 h 1120140"/>
              <a:gd name="connsiteX7" fmla="*/ 885825 w 892528"/>
              <a:gd name="connsiteY7" fmla="*/ 337185 h 1120140"/>
              <a:gd name="connsiteX8" fmla="*/ 891540 w 892528"/>
              <a:gd name="connsiteY8" fmla="*/ 205740 h 1120140"/>
              <a:gd name="connsiteX9" fmla="*/ 883920 w 892528"/>
              <a:gd name="connsiteY9" fmla="*/ 106680 h 1120140"/>
              <a:gd name="connsiteX10" fmla="*/ 870585 w 892528"/>
              <a:gd name="connsiteY10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28" h="1120140">
                <a:moveTo>
                  <a:pt x="0" y="1120140"/>
                </a:moveTo>
                <a:lnTo>
                  <a:pt x="163830" y="1032510"/>
                </a:lnTo>
                <a:cubicBezTo>
                  <a:pt x="223202" y="999808"/>
                  <a:pt x="289560" y="962660"/>
                  <a:pt x="356235" y="923925"/>
                </a:cubicBezTo>
                <a:cubicBezTo>
                  <a:pt x="422910" y="885190"/>
                  <a:pt x="511810" y="832167"/>
                  <a:pt x="563880" y="800100"/>
                </a:cubicBezTo>
                <a:cubicBezTo>
                  <a:pt x="615950" y="768032"/>
                  <a:pt x="635318" y="758190"/>
                  <a:pt x="668655" y="731520"/>
                </a:cubicBezTo>
                <a:cubicBezTo>
                  <a:pt x="701992" y="704850"/>
                  <a:pt x="736600" y="676592"/>
                  <a:pt x="763905" y="640080"/>
                </a:cubicBezTo>
                <a:cubicBezTo>
                  <a:pt x="791210" y="603567"/>
                  <a:pt x="812165" y="562927"/>
                  <a:pt x="832485" y="512445"/>
                </a:cubicBezTo>
                <a:cubicBezTo>
                  <a:pt x="852805" y="461963"/>
                  <a:pt x="875983" y="388302"/>
                  <a:pt x="885825" y="337185"/>
                </a:cubicBezTo>
                <a:cubicBezTo>
                  <a:pt x="895667" y="286068"/>
                  <a:pt x="891858" y="244157"/>
                  <a:pt x="891540" y="205740"/>
                </a:cubicBezTo>
                <a:cubicBezTo>
                  <a:pt x="891223" y="167322"/>
                  <a:pt x="887412" y="140970"/>
                  <a:pt x="883920" y="106680"/>
                </a:cubicBezTo>
                <a:cubicBezTo>
                  <a:pt x="880428" y="72390"/>
                  <a:pt x="875506" y="36195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008DE36A-010F-4DDE-B7E2-1ACA5541D580}"/>
              </a:ext>
            </a:extLst>
          </p:cNvPr>
          <p:cNvSpPr/>
          <p:nvPr/>
        </p:nvSpPr>
        <p:spPr>
          <a:xfrm>
            <a:off x="3463290" y="5168265"/>
            <a:ext cx="359422" cy="543351"/>
          </a:xfrm>
          <a:custGeom>
            <a:avLst/>
            <a:gdLst>
              <a:gd name="connsiteX0" fmla="*/ 228600 w 359422"/>
              <a:gd name="connsiteY0" fmla="*/ 0 h 543351"/>
              <a:gd name="connsiteX1" fmla="*/ 251460 w 359422"/>
              <a:gd name="connsiteY1" fmla="*/ 133350 h 543351"/>
              <a:gd name="connsiteX2" fmla="*/ 295275 w 359422"/>
              <a:gd name="connsiteY2" fmla="*/ 287655 h 543351"/>
              <a:gd name="connsiteX3" fmla="*/ 331470 w 359422"/>
              <a:gd name="connsiteY3" fmla="*/ 398145 h 543351"/>
              <a:gd name="connsiteX4" fmla="*/ 356235 w 359422"/>
              <a:gd name="connsiteY4" fmla="*/ 472440 h 543351"/>
              <a:gd name="connsiteX5" fmla="*/ 257175 w 359422"/>
              <a:gd name="connsiteY5" fmla="*/ 501015 h 543351"/>
              <a:gd name="connsiteX6" fmla="*/ 144780 w 359422"/>
              <a:gd name="connsiteY6" fmla="*/ 520065 h 543351"/>
              <a:gd name="connsiteX7" fmla="*/ 131445 w 359422"/>
              <a:gd name="connsiteY7" fmla="*/ 523875 h 543351"/>
              <a:gd name="connsiteX8" fmla="*/ 59055 w 359422"/>
              <a:gd name="connsiteY8" fmla="*/ 255270 h 543351"/>
              <a:gd name="connsiteX9" fmla="*/ 41910 w 359422"/>
              <a:gd name="connsiteY9" fmla="*/ 163830 h 543351"/>
              <a:gd name="connsiteX10" fmla="*/ 0 w 359422"/>
              <a:gd name="connsiteY10" fmla="*/ 0 h 5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22" h="543351">
                <a:moveTo>
                  <a:pt x="228600" y="0"/>
                </a:moveTo>
                <a:cubicBezTo>
                  <a:pt x="234474" y="42704"/>
                  <a:pt x="240348" y="85408"/>
                  <a:pt x="251460" y="133350"/>
                </a:cubicBezTo>
                <a:cubicBezTo>
                  <a:pt x="262572" y="181292"/>
                  <a:pt x="281940" y="243522"/>
                  <a:pt x="295275" y="287655"/>
                </a:cubicBezTo>
                <a:cubicBezTo>
                  <a:pt x="308610" y="331788"/>
                  <a:pt x="321310" y="367348"/>
                  <a:pt x="331470" y="398145"/>
                </a:cubicBezTo>
                <a:cubicBezTo>
                  <a:pt x="341630" y="428942"/>
                  <a:pt x="368617" y="455295"/>
                  <a:pt x="356235" y="472440"/>
                </a:cubicBezTo>
                <a:cubicBezTo>
                  <a:pt x="343853" y="489585"/>
                  <a:pt x="292417" y="493078"/>
                  <a:pt x="257175" y="501015"/>
                </a:cubicBezTo>
                <a:cubicBezTo>
                  <a:pt x="221933" y="508952"/>
                  <a:pt x="165735" y="516255"/>
                  <a:pt x="144780" y="520065"/>
                </a:cubicBezTo>
                <a:cubicBezTo>
                  <a:pt x="123825" y="523875"/>
                  <a:pt x="145732" y="568007"/>
                  <a:pt x="131445" y="523875"/>
                </a:cubicBezTo>
                <a:cubicBezTo>
                  <a:pt x="117158" y="479743"/>
                  <a:pt x="73978" y="315278"/>
                  <a:pt x="59055" y="255270"/>
                </a:cubicBezTo>
                <a:cubicBezTo>
                  <a:pt x="44132" y="195262"/>
                  <a:pt x="51752" y="206375"/>
                  <a:pt x="41910" y="163830"/>
                </a:cubicBezTo>
                <a:cubicBezTo>
                  <a:pt x="32068" y="121285"/>
                  <a:pt x="16034" y="6064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5ABAF6B6-C6D9-48A0-8D1B-3FB09AC01DE5}"/>
              </a:ext>
            </a:extLst>
          </p:cNvPr>
          <p:cNvSpPr/>
          <p:nvPr/>
        </p:nvSpPr>
        <p:spPr>
          <a:xfrm>
            <a:off x="3925377" y="5651418"/>
            <a:ext cx="723105" cy="642174"/>
          </a:xfrm>
          <a:custGeom>
            <a:avLst/>
            <a:gdLst>
              <a:gd name="connsiteX0" fmla="*/ 2733 w 723105"/>
              <a:gd name="connsiteY0" fmla="*/ 42627 h 642174"/>
              <a:gd name="connsiteX1" fmla="*/ 177993 w 723105"/>
              <a:gd name="connsiteY1" fmla="*/ 4527 h 642174"/>
              <a:gd name="connsiteX2" fmla="*/ 288483 w 723105"/>
              <a:gd name="connsiteY2" fmla="*/ 4527 h 642174"/>
              <a:gd name="connsiteX3" fmla="*/ 433263 w 723105"/>
              <a:gd name="connsiteY3" fmla="*/ 38817 h 642174"/>
              <a:gd name="connsiteX4" fmla="*/ 545658 w 723105"/>
              <a:gd name="connsiteY4" fmla="*/ 33102 h 642174"/>
              <a:gd name="connsiteX5" fmla="*/ 597093 w 723105"/>
              <a:gd name="connsiteY5" fmla="*/ 31197 h 642174"/>
              <a:gd name="connsiteX6" fmla="*/ 614238 w 723105"/>
              <a:gd name="connsiteY6" fmla="*/ 65487 h 642174"/>
              <a:gd name="connsiteX7" fmla="*/ 665673 w 723105"/>
              <a:gd name="connsiteY7" fmla="*/ 259797 h 642174"/>
              <a:gd name="connsiteX8" fmla="*/ 694248 w 723105"/>
              <a:gd name="connsiteY8" fmla="*/ 376002 h 642174"/>
              <a:gd name="connsiteX9" fmla="*/ 709488 w 723105"/>
              <a:gd name="connsiteY9" fmla="*/ 459822 h 642174"/>
              <a:gd name="connsiteX10" fmla="*/ 711393 w 723105"/>
              <a:gd name="connsiteY10" fmla="*/ 475062 h 642174"/>
              <a:gd name="connsiteX11" fmla="*/ 553278 w 723105"/>
              <a:gd name="connsiteY11" fmla="*/ 558882 h 642174"/>
              <a:gd name="connsiteX12" fmla="*/ 465648 w 723105"/>
              <a:gd name="connsiteY12" fmla="*/ 596982 h 642174"/>
              <a:gd name="connsiteX13" fmla="*/ 402783 w 723105"/>
              <a:gd name="connsiteY13" fmla="*/ 625557 h 642174"/>
              <a:gd name="connsiteX14" fmla="*/ 376113 w 723105"/>
              <a:gd name="connsiteY14" fmla="*/ 636987 h 642174"/>
              <a:gd name="connsiteX15" fmla="*/ 326583 w 723105"/>
              <a:gd name="connsiteY15" fmla="*/ 539832 h 642174"/>
              <a:gd name="connsiteX16" fmla="*/ 280863 w 723105"/>
              <a:gd name="connsiteY16" fmla="*/ 459822 h 642174"/>
              <a:gd name="connsiteX17" fmla="*/ 221808 w 723105"/>
              <a:gd name="connsiteY17" fmla="*/ 360762 h 642174"/>
              <a:gd name="connsiteX18" fmla="*/ 132273 w 723105"/>
              <a:gd name="connsiteY18" fmla="*/ 231222 h 642174"/>
              <a:gd name="connsiteX19" fmla="*/ 75123 w 723105"/>
              <a:gd name="connsiteY19" fmla="*/ 135972 h 642174"/>
              <a:gd name="connsiteX20" fmla="*/ 2733 w 723105"/>
              <a:gd name="connsiteY20" fmla="*/ 42627 h 6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105" h="642174">
                <a:moveTo>
                  <a:pt x="2733" y="42627"/>
                </a:moveTo>
                <a:cubicBezTo>
                  <a:pt x="19878" y="20719"/>
                  <a:pt x="130368" y="10877"/>
                  <a:pt x="177993" y="4527"/>
                </a:cubicBezTo>
                <a:cubicBezTo>
                  <a:pt x="225618" y="-1823"/>
                  <a:pt x="245938" y="-1188"/>
                  <a:pt x="288483" y="4527"/>
                </a:cubicBezTo>
                <a:cubicBezTo>
                  <a:pt x="331028" y="10242"/>
                  <a:pt x="390401" y="34054"/>
                  <a:pt x="433263" y="38817"/>
                </a:cubicBezTo>
                <a:cubicBezTo>
                  <a:pt x="476126" y="43580"/>
                  <a:pt x="545658" y="33102"/>
                  <a:pt x="545658" y="33102"/>
                </a:cubicBezTo>
                <a:cubicBezTo>
                  <a:pt x="572963" y="31832"/>
                  <a:pt x="585663" y="25800"/>
                  <a:pt x="597093" y="31197"/>
                </a:cubicBezTo>
                <a:cubicBezTo>
                  <a:pt x="608523" y="36594"/>
                  <a:pt x="602808" y="27387"/>
                  <a:pt x="614238" y="65487"/>
                </a:cubicBezTo>
                <a:cubicBezTo>
                  <a:pt x="625668" y="103587"/>
                  <a:pt x="652338" y="208045"/>
                  <a:pt x="665673" y="259797"/>
                </a:cubicBezTo>
                <a:cubicBezTo>
                  <a:pt x="679008" y="311550"/>
                  <a:pt x="686946" y="342665"/>
                  <a:pt x="694248" y="376002"/>
                </a:cubicBezTo>
                <a:cubicBezTo>
                  <a:pt x="701550" y="409339"/>
                  <a:pt x="706631" y="443312"/>
                  <a:pt x="709488" y="459822"/>
                </a:cubicBezTo>
                <a:cubicBezTo>
                  <a:pt x="712346" y="476332"/>
                  <a:pt x="737428" y="458552"/>
                  <a:pt x="711393" y="475062"/>
                </a:cubicBezTo>
                <a:cubicBezTo>
                  <a:pt x="685358" y="491572"/>
                  <a:pt x="594235" y="538562"/>
                  <a:pt x="553278" y="558882"/>
                </a:cubicBezTo>
                <a:cubicBezTo>
                  <a:pt x="512321" y="579202"/>
                  <a:pt x="490731" y="585869"/>
                  <a:pt x="465648" y="596982"/>
                </a:cubicBezTo>
                <a:cubicBezTo>
                  <a:pt x="440565" y="608095"/>
                  <a:pt x="417705" y="618890"/>
                  <a:pt x="402783" y="625557"/>
                </a:cubicBezTo>
                <a:cubicBezTo>
                  <a:pt x="387861" y="632224"/>
                  <a:pt x="388813" y="651275"/>
                  <a:pt x="376113" y="636987"/>
                </a:cubicBezTo>
                <a:cubicBezTo>
                  <a:pt x="363413" y="622700"/>
                  <a:pt x="342458" y="569359"/>
                  <a:pt x="326583" y="539832"/>
                </a:cubicBezTo>
                <a:cubicBezTo>
                  <a:pt x="310708" y="510305"/>
                  <a:pt x="298326" y="489667"/>
                  <a:pt x="280863" y="459822"/>
                </a:cubicBezTo>
                <a:cubicBezTo>
                  <a:pt x="263401" y="429977"/>
                  <a:pt x="246573" y="398862"/>
                  <a:pt x="221808" y="360762"/>
                </a:cubicBezTo>
                <a:cubicBezTo>
                  <a:pt x="197043" y="322662"/>
                  <a:pt x="156720" y="268687"/>
                  <a:pt x="132273" y="231222"/>
                </a:cubicBezTo>
                <a:cubicBezTo>
                  <a:pt x="107826" y="193757"/>
                  <a:pt x="96395" y="167722"/>
                  <a:pt x="75123" y="135972"/>
                </a:cubicBezTo>
                <a:cubicBezTo>
                  <a:pt x="53851" y="104222"/>
                  <a:pt x="-14412" y="64535"/>
                  <a:pt x="2733" y="426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0B54004-9B73-4B03-8581-AAF5235FC9BE}"/>
              </a:ext>
            </a:extLst>
          </p:cNvPr>
          <p:cNvSpPr/>
          <p:nvPr/>
        </p:nvSpPr>
        <p:spPr>
          <a:xfrm>
            <a:off x="3608070" y="5711891"/>
            <a:ext cx="489434" cy="419610"/>
          </a:xfrm>
          <a:custGeom>
            <a:avLst/>
            <a:gdLst>
              <a:gd name="connsiteX0" fmla="*/ 0 w 489434"/>
              <a:gd name="connsiteY0" fmla="*/ 54544 h 419610"/>
              <a:gd name="connsiteX1" fmla="*/ 95250 w 489434"/>
              <a:gd name="connsiteY1" fmla="*/ 37399 h 419610"/>
              <a:gd name="connsiteX2" fmla="*/ 201930 w 489434"/>
              <a:gd name="connsiteY2" fmla="*/ 16444 h 419610"/>
              <a:gd name="connsiteX3" fmla="*/ 255270 w 489434"/>
              <a:gd name="connsiteY3" fmla="*/ 6919 h 419610"/>
              <a:gd name="connsiteX4" fmla="*/ 344805 w 489434"/>
              <a:gd name="connsiteY4" fmla="*/ 125029 h 419610"/>
              <a:gd name="connsiteX5" fmla="*/ 394335 w 489434"/>
              <a:gd name="connsiteY5" fmla="*/ 208849 h 419610"/>
              <a:gd name="connsiteX6" fmla="*/ 440055 w 489434"/>
              <a:gd name="connsiteY6" fmla="*/ 283144 h 419610"/>
              <a:gd name="connsiteX7" fmla="*/ 472440 w 489434"/>
              <a:gd name="connsiteY7" fmla="*/ 328864 h 419610"/>
              <a:gd name="connsiteX8" fmla="*/ 485775 w 489434"/>
              <a:gd name="connsiteY8" fmla="*/ 342199 h 419610"/>
              <a:gd name="connsiteX9" fmla="*/ 485775 w 489434"/>
              <a:gd name="connsiteY9" fmla="*/ 351724 h 419610"/>
              <a:gd name="connsiteX10" fmla="*/ 443865 w 489434"/>
              <a:gd name="connsiteY10" fmla="*/ 363154 h 419610"/>
              <a:gd name="connsiteX11" fmla="*/ 344805 w 489434"/>
              <a:gd name="connsiteY11" fmla="*/ 393634 h 419610"/>
              <a:gd name="connsiteX12" fmla="*/ 321945 w 489434"/>
              <a:gd name="connsiteY12" fmla="*/ 399349 h 419610"/>
              <a:gd name="connsiteX13" fmla="*/ 297180 w 489434"/>
              <a:gd name="connsiteY13" fmla="*/ 406969 h 419610"/>
              <a:gd name="connsiteX14" fmla="*/ 280035 w 489434"/>
              <a:gd name="connsiteY14" fmla="*/ 410779 h 419610"/>
              <a:gd name="connsiteX15" fmla="*/ 264795 w 489434"/>
              <a:gd name="connsiteY15" fmla="*/ 414589 h 419610"/>
              <a:gd name="connsiteX16" fmla="*/ 228600 w 489434"/>
              <a:gd name="connsiteY16" fmla="*/ 334579 h 419610"/>
              <a:gd name="connsiteX17" fmla="*/ 196215 w 489434"/>
              <a:gd name="connsiteY17" fmla="*/ 260284 h 419610"/>
              <a:gd name="connsiteX18" fmla="*/ 169545 w 489434"/>
              <a:gd name="connsiteY18" fmla="*/ 184084 h 419610"/>
              <a:gd name="connsiteX19" fmla="*/ 139065 w 489434"/>
              <a:gd name="connsiteY19" fmla="*/ 136459 h 419610"/>
              <a:gd name="connsiteX20" fmla="*/ 55245 w 489434"/>
              <a:gd name="connsiteY20" fmla="*/ 142174 h 419610"/>
              <a:gd name="connsiteX21" fmla="*/ 22860 w 489434"/>
              <a:gd name="connsiteY21" fmla="*/ 144079 h 419610"/>
              <a:gd name="connsiteX22" fmla="*/ 13335 w 489434"/>
              <a:gd name="connsiteY22" fmla="*/ 144079 h 419610"/>
              <a:gd name="connsiteX23" fmla="*/ 0 w 489434"/>
              <a:gd name="connsiteY23" fmla="*/ 5454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9434" h="419610">
                <a:moveTo>
                  <a:pt x="0" y="54544"/>
                </a:moveTo>
                <a:lnTo>
                  <a:pt x="95250" y="37399"/>
                </a:lnTo>
                <a:lnTo>
                  <a:pt x="201930" y="16444"/>
                </a:lnTo>
                <a:cubicBezTo>
                  <a:pt x="228600" y="11364"/>
                  <a:pt x="231458" y="-11179"/>
                  <a:pt x="255270" y="6919"/>
                </a:cubicBezTo>
                <a:cubicBezTo>
                  <a:pt x="279083" y="25016"/>
                  <a:pt x="321627" y="91374"/>
                  <a:pt x="344805" y="125029"/>
                </a:cubicBezTo>
                <a:cubicBezTo>
                  <a:pt x="367983" y="158684"/>
                  <a:pt x="378460" y="182497"/>
                  <a:pt x="394335" y="208849"/>
                </a:cubicBezTo>
                <a:cubicBezTo>
                  <a:pt x="410210" y="235202"/>
                  <a:pt x="427038" y="263142"/>
                  <a:pt x="440055" y="283144"/>
                </a:cubicBezTo>
                <a:cubicBezTo>
                  <a:pt x="453073" y="303147"/>
                  <a:pt x="464820" y="319022"/>
                  <a:pt x="472440" y="328864"/>
                </a:cubicBezTo>
                <a:cubicBezTo>
                  <a:pt x="480060" y="338706"/>
                  <a:pt x="483553" y="338389"/>
                  <a:pt x="485775" y="342199"/>
                </a:cubicBezTo>
                <a:cubicBezTo>
                  <a:pt x="487998" y="346009"/>
                  <a:pt x="492760" y="348232"/>
                  <a:pt x="485775" y="351724"/>
                </a:cubicBezTo>
                <a:cubicBezTo>
                  <a:pt x="478790" y="355216"/>
                  <a:pt x="443865" y="363154"/>
                  <a:pt x="443865" y="363154"/>
                </a:cubicBezTo>
                <a:cubicBezTo>
                  <a:pt x="420370" y="370139"/>
                  <a:pt x="365125" y="387602"/>
                  <a:pt x="344805" y="393634"/>
                </a:cubicBezTo>
                <a:cubicBezTo>
                  <a:pt x="324485" y="399667"/>
                  <a:pt x="329882" y="397127"/>
                  <a:pt x="321945" y="399349"/>
                </a:cubicBezTo>
                <a:cubicBezTo>
                  <a:pt x="314008" y="401571"/>
                  <a:pt x="304165" y="405064"/>
                  <a:pt x="297180" y="406969"/>
                </a:cubicBezTo>
                <a:cubicBezTo>
                  <a:pt x="290195" y="408874"/>
                  <a:pt x="285433" y="409509"/>
                  <a:pt x="280035" y="410779"/>
                </a:cubicBezTo>
                <a:cubicBezTo>
                  <a:pt x="274637" y="412049"/>
                  <a:pt x="273367" y="427289"/>
                  <a:pt x="264795" y="414589"/>
                </a:cubicBezTo>
                <a:cubicBezTo>
                  <a:pt x="256223" y="401889"/>
                  <a:pt x="240030" y="360297"/>
                  <a:pt x="228600" y="334579"/>
                </a:cubicBezTo>
                <a:cubicBezTo>
                  <a:pt x="217170" y="308862"/>
                  <a:pt x="206057" y="285366"/>
                  <a:pt x="196215" y="260284"/>
                </a:cubicBezTo>
                <a:cubicBezTo>
                  <a:pt x="186373" y="235202"/>
                  <a:pt x="179070" y="204721"/>
                  <a:pt x="169545" y="184084"/>
                </a:cubicBezTo>
                <a:cubicBezTo>
                  <a:pt x="160020" y="163447"/>
                  <a:pt x="158115" y="143444"/>
                  <a:pt x="139065" y="136459"/>
                </a:cubicBezTo>
                <a:cubicBezTo>
                  <a:pt x="120015" y="129474"/>
                  <a:pt x="55245" y="142174"/>
                  <a:pt x="55245" y="142174"/>
                </a:cubicBezTo>
                <a:lnTo>
                  <a:pt x="22860" y="144079"/>
                </a:lnTo>
                <a:cubicBezTo>
                  <a:pt x="15875" y="144396"/>
                  <a:pt x="16510" y="159319"/>
                  <a:pt x="13335" y="144079"/>
                </a:cubicBezTo>
                <a:cubicBezTo>
                  <a:pt x="10160" y="128839"/>
                  <a:pt x="6985" y="90739"/>
                  <a:pt x="0" y="5454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6DF1B73-8055-48D3-94DB-9F23DDEBF69E}"/>
              </a:ext>
            </a:extLst>
          </p:cNvPr>
          <p:cNvSpPr/>
          <p:nvPr/>
        </p:nvSpPr>
        <p:spPr>
          <a:xfrm>
            <a:off x="3632693" y="5926661"/>
            <a:ext cx="179958" cy="276187"/>
          </a:xfrm>
          <a:custGeom>
            <a:avLst/>
            <a:gdLst>
              <a:gd name="connsiteX0" fmla="*/ 2047 w 179958"/>
              <a:gd name="connsiteY0" fmla="*/ 11224 h 276187"/>
              <a:gd name="connsiteX1" fmla="*/ 70627 w 179958"/>
              <a:gd name="connsiteY1" fmla="*/ 1699 h 276187"/>
              <a:gd name="connsiteX2" fmla="*/ 78247 w 179958"/>
              <a:gd name="connsiteY2" fmla="*/ 1699 h 276187"/>
              <a:gd name="connsiteX3" fmla="*/ 87772 w 179958"/>
              <a:gd name="connsiteY3" fmla="*/ 18844 h 276187"/>
              <a:gd name="connsiteX4" fmla="*/ 108727 w 179958"/>
              <a:gd name="connsiteY4" fmla="*/ 51229 h 276187"/>
              <a:gd name="connsiteX5" fmla="*/ 118252 w 179958"/>
              <a:gd name="connsiteY5" fmla="*/ 85519 h 276187"/>
              <a:gd name="connsiteX6" fmla="*/ 137302 w 179958"/>
              <a:gd name="connsiteY6" fmla="*/ 133144 h 276187"/>
              <a:gd name="connsiteX7" fmla="*/ 171592 w 179958"/>
              <a:gd name="connsiteY7" fmla="*/ 215059 h 276187"/>
              <a:gd name="connsiteX8" fmla="*/ 171592 w 179958"/>
              <a:gd name="connsiteY8" fmla="*/ 224584 h 276187"/>
              <a:gd name="connsiteX9" fmla="*/ 78247 w 179958"/>
              <a:gd name="connsiteY9" fmla="*/ 262684 h 276187"/>
              <a:gd name="connsiteX10" fmla="*/ 17287 w 179958"/>
              <a:gd name="connsiteY10" fmla="*/ 276019 h 276187"/>
              <a:gd name="connsiteX11" fmla="*/ 17287 w 179958"/>
              <a:gd name="connsiteY11" fmla="*/ 255064 h 276187"/>
              <a:gd name="connsiteX12" fmla="*/ 17287 w 179958"/>
              <a:gd name="connsiteY12" fmla="*/ 135049 h 276187"/>
              <a:gd name="connsiteX13" fmla="*/ 17287 w 179958"/>
              <a:gd name="connsiteY13" fmla="*/ 87424 h 276187"/>
              <a:gd name="connsiteX14" fmla="*/ 2047 w 179958"/>
              <a:gd name="connsiteY14" fmla="*/ 11224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58" h="276187">
                <a:moveTo>
                  <a:pt x="2047" y="11224"/>
                </a:moveTo>
                <a:cubicBezTo>
                  <a:pt x="10937" y="-3063"/>
                  <a:pt x="57927" y="3286"/>
                  <a:pt x="70627" y="1699"/>
                </a:cubicBezTo>
                <a:cubicBezTo>
                  <a:pt x="83327" y="112"/>
                  <a:pt x="75390" y="-1158"/>
                  <a:pt x="78247" y="1699"/>
                </a:cubicBezTo>
                <a:cubicBezTo>
                  <a:pt x="81104" y="4556"/>
                  <a:pt x="82692" y="10589"/>
                  <a:pt x="87772" y="18844"/>
                </a:cubicBezTo>
                <a:cubicBezTo>
                  <a:pt x="92852" y="27099"/>
                  <a:pt x="103647" y="40116"/>
                  <a:pt x="108727" y="51229"/>
                </a:cubicBezTo>
                <a:cubicBezTo>
                  <a:pt x="113807" y="62342"/>
                  <a:pt x="113490" y="71867"/>
                  <a:pt x="118252" y="85519"/>
                </a:cubicBezTo>
                <a:cubicBezTo>
                  <a:pt x="123015" y="99172"/>
                  <a:pt x="128412" y="111554"/>
                  <a:pt x="137302" y="133144"/>
                </a:cubicBezTo>
                <a:cubicBezTo>
                  <a:pt x="146192" y="154734"/>
                  <a:pt x="165877" y="199819"/>
                  <a:pt x="171592" y="215059"/>
                </a:cubicBezTo>
                <a:cubicBezTo>
                  <a:pt x="177307" y="230299"/>
                  <a:pt x="187149" y="216647"/>
                  <a:pt x="171592" y="224584"/>
                </a:cubicBezTo>
                <a:cubicBezTo>
                  <a:pt x="156035" y="232521"/>
                  <a:pt x="103965" y="254112"/>
                  <a:pt x="78247" y="262684"/>
                </a:cubicBezTo>
                <a:cubicBezTo>
                  <a:pt x="52530" y="271257"/>
                  <a:pt x="27447" y="277289"/>
                  <a:pt x="17287" y="276019"/>
                </a:cubicBezTo>
                <a:cubicBezTo>
                  <a:pt x="7127" y="274749"/>
                  <a:pt x="17287" y="255064"/>
                  <a:pt x="17287" y="255064"/>
                </a:cubicBezTo>
                <a:lnTo>
                  <a:pt x="17287" y="135049"/>
                </a:lnTo>
                <a:cubicBezTo>
                  <a:pt x="17287" y="107109"/>
                  <a:pt x="18557" y="108379"/>
                  <a:pt x="17287" y="87424"/>
                </a:cubicBezTo>
                <a:cubicBezTo>
                  <a:pt x="16017" y="66469"/>
                  <a:pt x="-6843" y="25511"/>
                  <a:pt x="2047" y="112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3B1A2CCD-D4C2-4CA7-8A7E-07B01053421C}"/>
              </a:ext>
            </a:extLst>
          </p:cNvPr>
          <p:cNvSpPr/>
          <p:nvPr/>
        </p:nvSpPr>
        <p:spPr>
          <a:xfrm>
            <a:off x="3973830" y="7018020"/>
            <a:ext cx="327660" cy="135255"/>
          </a:xfrm>
          <a:custGeom>
            <a:avLst/>
            <a:gdLst>
              <a:gd name="connsiteX0" fmla="*/ 0 w 327660"/>
              <a:gd name="connsiteY0" fmla="*/ 135255 h 135255"/>
              <a:gd name="connsiteX1" fmla="*/ 327660 w 327660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135255">
                <a:moveTo>
                  <a:pt x="0" y="135255"/>
                </a:moveTo>
                <a:lnTo>
                  <a:pt x="327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93DCAFD9-8CAE-4E84-80D2-E90EEBADA402}"/>
              </a:ext>
            </a:extLst>
          </p:cNvPr>
          <p:cNvSpPr/>
          <p:nvPr/>
        </p:nvSpPr>
        <p:spPr>
          <a:xfrm>
            <a:off x="4787265" y="6703695"/>
            <a:ext cx="200025" cy="89535"/>
          </a:xfrm>
          <a:custGeom>
            <a:avLst/>
            <a:gdLst>
              <a:gd name="connsiteX0" fmla="*/ 0 w 200025"/>
              <a:gd name="connsiteY0" fmla="*/ 89535 h 89535"/>
              <a:gd name="connsiteX1" fmla="*/ 200025 w 200025"/>
              <a:gd name="connsiteY1" fmla="*/ 0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89535">
                <a:moveTo>
                  <a:pt x="0" y="89535"/>
                </a:moveTo>
                <a:lnTo>
                  <a:pt x="200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A2E582C6-FF39-4857-8B88-4234C2811970}"/>
              </a:ext>
            </a:extLst>
          </p:cNvPr>
          <p:cNvSpPr/>
          <p:nvPr/>
        </p:nvSpPr>
        <p:spPr>
          <a:xfrm>
            <a:off x="4970145" y="6654165"/>
            <a:ext cx="97155" cy="55245"/>
          </a:xfrm>
          <a:custGeom>
            <a:avLst/>
            <a:gdLst>
              <a:gd name="connsiteX0" fmla="*/ 0 w 97155"/>
              <a:gd name="connsiteY0" fmla="*/ 55245 h 55245"/>
              <a:gd name="connsiteX1" fmla="*/ 97155 w 97155"/>
              <a:gd name="connsiteY1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155" h="55245">
                <a:moveTo>
                  <a:pt x="0" y="55245"/>
                </a:moveTo>
                <a:lnTo>
                  <a:pt x="971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2FB5D0EB-7B9F-4EB4-BB51-FF8674FEB58D}"/>
              </a:ext>
            </a:extLst>
          </p:cNvPr>
          <p:cNvSpPr/>
          <p:nvPr/>
        </p:nvSpPr>
        <p:spPr>
          <a:xfrm>
            <a:off x="5252085" y="6501765"/>
            <a:ext cx="190500" cy="64770"/>
          </a:xfrm>
          <a:custGeom>
            <a:avLst/>
            <a:gdLst>
              <a:gd name="connsiteX0" fmla="*/ 0 w 190500"/>
              <a:gd name="connsiteY0" fmla="*/ 64770 h 64770"/>
              <a:gd name="connsiteX1" fmla="*/ 190500 w 190500"/>
              <a:gd name="connsiteY1" fmla="*/ 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4770">
                <a:moveTo>
                  <a:pt x="0" y="64770"/>
                </a:moveTo>
                <a:lnTo>
                  <a:pt x="190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AFC2EC20-C54A-4AC9-917A-BCCAD8F900DE}"/>
              </a:ext>
            </a:extLst>
          </p:cNvPr>
          <p:cNvSpPr/>
          <p:nvPr/>
        </p:nvSpPr>
        <p:spPr>
          <a:xfrm>
            <a:off x="5438775" y="5886450"/>
            <a:ext cx="376403" cy="619125"/>
          </a:xfrm>
          <a:custGeom>
            <a:avLst/>
            <a:gdLst>
              <a:gd name="connsiteX0" fmla="*/ 0 w 376403"/>
              <a:gd name="connsiteY0" fmla="*/ 619125 h 619125"/>
              <a:gd name="connsiteX1" fmla="*/ 118110 w 376403"/>
              <a:gd name="connsiteY1" fmla="*/ 560070 h 619125"/>
              <a:gd name="connsiteX2" fmla="*/ 215265 w 376403"/>
              <a:gd name="connsiteY2" fmla="*/ 508635 h 619125"/>
              <a:gd name="connsiteX3" fmla="*/ 346710 w 376403"/>
              <a:gd name="connsiteY3" fmla="*/ 411480 h 619125"/>
              <a:gd name="connsiteX4" fmla="*/ 373380 w 376403"/>
              <a:gd name="connsiteY4" fmla="*/ 381000 h 619125"/>
              <a:gd name="connsiteX5" fmla="*/ 297180 w 376403"/>
              <a:gd name="connsiteY5" fmla="*/ 272415 h 619125"/>
              <a:gd name="connsiteX6" fmla="*/ 238125 w 376403"/>
              <a:gd name="connsiteY6" fmla="*/ 169545 h 619125"/>
              <a:gd name="connsiteX7" fmla="*/ 192405 w 376403"/>
              <a:gd name="connsiteY7" fmla="*/ 93345 h 619125"/>
              <a:gd name="connsiteX8" fmla="*/ 59055 w 376403"/>
              <a:gd name="connsiteY8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03" h="619125">
                <a:moveTo>
                  <a:pt x="0" y="619125"/>
                </a:moveTo>
                <a:lnTo>
                  <a:pt x="118110" y="560070"/>
                </a:lnTo>
                <a:cubicBezTo>
                  <a:pt x="153987" y="541655"/>
                  <a:pt x="177165" y="533400"/>
                  <a:pt x="215265" y="508635"/>
                </a:cubicBezTo>
                <a:cubicBezTo>
                  <a:pt x="253365" y="483870"/>
                  <a:pt x="320358" y="432752"/>
                  <a:pt x="346710" y="411480"/>
                </a:cubicBezTo>
                <a:cubicBezTo>
                  <a:pt x="373063" y="390207"/>
                  <a:pt x="381635" y="404178"/>
                  <a:pt x="373380" y="381000"/>
                </a:cubicBezTo>
                <a:cubicBezTo>
                  <a:pt x="365125" y="357822"/>
                  <a:pt x="319722" y="307657"/>
                  <a:pt x="297180" y="272415"/>
                </a:cubicBezTo>
                <a:cubicBezTo>
                  <a:pt x="274638" y="237173"/>
                  <a:pt x="255588" y="199390"/>
                  <a:pt x="238125" y="169545"/>
                </a:cubicBezTo>
                <a:cubicBezTo>
                  <a:pt x="220663" y="139700"/>
                  <a:pt x="222250" y="121602"/>
                  <a:pt x="192405" y="93345"/>
                </a:cubicBezTo>
                <a:cubicBezTo>
                  <a:pt x="162560" y="65088"/>
                  <a:pt x="110807" y="32544"/>
                  <a:pt x="590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9FC6F645-4BB2-45B7-AD0E-8825C57CBFBF}"/>
              </a:ext>
            </a:extLst>
          </p:cNvPr>
          <p:cNvSpPr/>
          <p:nvPr/>
        </p:nvSpPr>
        <p:spPr>
          <a:xfrm>
            <a:off x="4488180" y="6945630"/>
            <a:ext cx="651510" cy="281940"/>
          </a:xfrm>
          <a:custGeom>
            <a:avLst/>
            <a:gdLst>
              <a:gd name="connsiteX0" fmla="*/ 0 w 651510"/>
              <a:gd name="connsiteY0" fmla="*/ 281940 h 281940"/>
              <a:gd name="connsiteX1" fmla="*/ 167640 w 651510"/>
              <a:gd name="connsiteY1" fmla="*/ 209550 h 281940"/>
              <a:gd name="connsiteX2" fmla="*/ 358140 w 651510"/>
              <a:gd name="connsiteY2" fmla="*/ 129540 h 281940"/>
              <a:gd name="connsiteX3" fmla="*/ 468630 w 651510"/>
              <a:gd name="connsiteY3" fmla="*/ 78105 h 281940"/>
              <a:gd name="connsiteX4" fmla="*/ 600075 w 651510"/>
              <a:gd name="connsiteY4" fmla="*/ 22860 h 281940"/>
              <a:gd name="connsiteX5" fmla="*/ 651510 w 651510"/>
              <a:gd name="connsiteY5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" h="281940">
                <a:moveTo>
                  <a:pt x="0" y="281940"/>
                </a:moveTo>
                <a:lnTo>
                  <a:pt x="167640" y="209550"/>
                </a:lnTo>
                <a:lnTo>
                  <a:pt x="358140" y="129540"/>
                </a:lnTo>
                <a:cubicBezTo>
                  <a:pt x="408305" y="107632"/>
                  <a:pt x="428308" y="95885"/>
                  <a:pt x="468630" y="78105"/>
                </a:cubicBezTo>
                <a:cubicBezTo>
                  <a:pt x="508953" y="60325"/>
                  <a:pt x="569595" y="35878"/>
                  <a:pt x="600075" y="22860"/>
                </a:cubicBezTo>
                <a:cubicBezTo>
                  <a:pt x="630555" y="9842"/>
                  <a:pt x="641032" y="4921"/>
                  <a:pt x="6515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66CF57F0-FB77-4397-9C0F-4856DEA74AD4}"/>
              </a:ext>
            </a:extLst>
          </p:cNvPr>
          <p:cNvSpPr/>
          <p:nvPr/>
        </p:nvSpPr>
        <p:spPr>
          <a:xfrm>
            <a:off x="5330190" y="6789250"/>
            <a:ext cx="283723" cy="434510"/>
          </a:xfrm>
          <a:custGeom>
            <a:avLst/>
            <a:gdLst>
              <a:gd name="connsiteX0" fmla="*/ 0 w 283723"/>
              <a:gd name="connsiteY0" fmla="*/ 72560 h 434510"/>
              <a:gd name="connsiteX1" fmla="*/ 89535 w 283723"/>
              <a:gd name="connsiteY1" fmla="*/ 36365 h 434510"/>
              <a:gd name="connsiteX2" fmla="*/ 127635 w 283723"/>
              <a:gd name="connsiteY2" fmla="*/ 17315 h 434510"/>
              <a:gd name="connsiteX3" fmla="*/ 146685 w 283723"/>
              <a:gd name="connsiteY3" fmla="*/ 9695 h 434510"/>
              <a:gd name="connsiteX4" fmla="*/ 196215 w 283723"/>
              <a:gd name="connsiteY4" fmla="*/ 160190 h 434510"/>
              <a:gd name="connsiteX5" fmla="*/ 245745 w 283723"/>
              <a:gd name="connsiteY5" fmla="*/ 308780 h 434510"/>
              <a:gd name="connsiteX6" fmla="*/ 276225 w 283723"/>
              <a:gd name="connsiteY6" fmla="*/ 402125 h 434510"/>
              <a:gd name="connsiteX7" fmla="*/ 276225 w 283723"/>
              <a:gd name="connsiteY7" fmla="*/ 409745 h 434510"/>
              <a:gd name="connsiteX8" fmla="*/ 192405 w 283723"/>
              <a:gd name="connsiteY8" fmla="*/ 434510 h 4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23" h="434510">
                <a:moveTo>
                  <a:pt x="0" y="72560"/>
                </a:moveTo>
                <a:lnTo>
                  <a:pt x="89535" y="36365"/>
                </a:lnTo>
                <a:cubicBezTo>
                  <a:pt x="110808" y="27157"/>
                  <a:pt x="118110" y="21760"/>
                  <a:pt x="127635" y="17315"/>
                </a:cubicBezTo>
                <a:cubicBezTo>
                  <a:pt x="137160" y="12870"/>
                  <a:pt x="135255" y="-14117"/>
                  <a:pt x="146685" y="9695"/>
                </a:cubicBezTo>
                <a:cubicBezTo>
                  <a:pt x="158115" y="33507"/>
                  <a:pt x="179705" y="110342"/>
                  <a:pt x="196215" y="160190"/>
                </a:cubicBezTo>
                <a:cubicBezTo>
                  <a:pt x="212725" y="210038"/>
                  <a:pt x="232410" y="268458"/>
                  <a:pt x="245745" y="308780"/>
                </a:cubicBezTo>
                <a:cubicBezTo>
                  <a:pt x="259080" y="349103"/>
                  <a:pt x="276225" y="402125"/>
                  <a:pt x="276225" y="402125"/>
                </a:cubicBezTo>
                <a:cubicBezTo>
                  <a:pt x="281305" y="418952"/>
                  <a:pt x="290195" y="404348"/>
                  <a:pt x="276225" y="409745"/>
                </a:cubicBezTo>
                <a:cubicBezTo>
                  <a:pt x="262255" y="415142"/>
                  <a:pt x="227330" y="424826"/>
                  <a:pt x="192405" y="434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24A410A3-1D8C-4554-A6BA-49F061542944}"/>
              </a:ext>
            </a:extLst>
          </p:cNvPr>
          <p:cNvSpPr/>
          <p:nvPr/>
        </p:nvSpPr>
        <p:spPr>
          <a:xfrm>
            <a:off x="5584716" y="6577216"/>
            <a:ext cx="629394" cy="642734"/>
          </a:xfrm>
          <a:custGeom>
            <a:avLst/>
            <a:gdLst>
              <a:gd name="connsiteX0" fmla="*/ 145524 w 629394"/>
              <a:gd name="connsiteY0" fmla="*/ 642734 h 642734"/>
              <a:gd name="connsiteX1" fmla="*/ 57894 w 629394"/>
              <a:gd name="connsiteY1" fmla="*/ 364604 h 642734"/>
              <a:gd name="connsiteX2" fmla="*/ 27414 w 629394"/>
              <a:gd name="connsiteY2" fmla="*/ 259829 h 642734"/>
              <a:gd name="connsiteX3" fmla="*/ 8364 w 629394"/>
              <a:gd name="connsiteY3" fmla="*/ 189344 h 642734"/>
              <a:gd name="connsiteX4" fmla="*/ 2649 w 629394"/>
              <a:gd name="connsiteY4" fmla="*/ 174104 h 642734"/>
              <a:gd name="connsiteX5" fmla="*/ 50274 w 629394"/>
              <a:gd name="connsiteY5" fmla="*/ 141719 h 642734"/>
              <a:gd name="connsiteX6" fmla="*/ 208389 w 629394"/>
              <a:gd name="connsiteY6" fmla="*/ 73139 h 642734"/>
              <a:gd name="connsiteX7" fmla="*/ 332214 w 629394"/>
              <a:gd name="connsiteY7" fmla="*/ 6464 h 642734"/>
              <a:gd name="connsiteX8" fmla="*/ 356979 w 629394"/>
              <a:gd name="connsiteY8" fmla="*/ 6464 h 642734"/>
              <a:gd name="connsiteX9" fmla="*/ 396984 w 629394"/>
              <a:gd name="connsiteY9" fmla="*/ 40754 h 642734"/>
              <a:gd name="connsiteX10" fmla="*/ 446514 w 629394"/>
              <a:gd name="connsiteY10" fmla="*/ 124574 h 642734"/>
              <a:gd name="connsiteX11" fmla="*/ 499854 w 629394"/>
              <a:gd name="connsiteY11" fmla="*/ 233159 h 642734"/>
              <a:gd name="connsiteX12" fmla="*/ 539859 w 629394"/>
              <a:gd name="connsiteY12" fmla="*/ 374129 h 642734"/>
              <a:gd name="connsiteX13" fmla="*/ 587484 w 629394"/>
              <a:gd name="connsiteY13" fmla="*/ 522719 h 642734"/>
              <a:gd name="connsiteX14" fmla="*/ 629394 w 629394"/>
              <a:gd name="connsiteY14" fmla="*/ 640829 h 6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394" h="642734">
                <a:moveTo>
                  <a:pt x="145524" y="642734"/>
                </a:moveTo>
                <a:cubicBezTo>
                  <a:pt x="111551" y="535577"/>
                  <a:pt x="77579" y="428421"/>
                  <a:pt x="57894" y="364604"/>
                </a:cubicBezTo>
                <a:cubicBezTo>
                  <a:pt x="38209" y="300786"/>
                  <a:pt x="35669" y="289039"/>
                  <a:pt x="27414" y="259829"/>
                </a:cubicBezTo>
                <a:cubicBezTo>
                  <a:pt x="19159" y="230619"/>
                  <a:pt x="12491" y="203631"/>
                  <a:pt x="8364" y="189344"/>
                </a:cubicBezTo>
                <a:cubicBezTo>
                  <a:pt x="4237" y="175057"/>
                  <a:pt x="-4336" y="182041"/>
                  <a:pt x="2649" y="174104"/>
                </a:cubicBezTo>
                <a:cubicBezTo>
                  <a:pt x="9634" y="166166"/>
                  <a:pt x="15984" y="158546"/>
                  <a:pt x="50274" y="141719"/>
                </a:cubicBezTo>
                <a:cubicBezTo>
                  <a:pt x="84564" y="124891"/>
                  <a:pt x="161399" y="95681"/>
                  <a:pt x="208389" y="73139"/>
                </a:cubicBezTo>
                <a:cubicBezTo>
                  <a:pt x="255379" y="50597"/>
                  <a:pt x="307449" y="17576"/>
                  <a:pt x="332214" y="6464"/>
                </a:cubicBezTo>
                <a:cubicBezTo>
                  <a:pt x="356979" y="-4648"/>
                  <a:pt x="346184" y="749"/>
                  <a:pt x="356979" y="6464"/>
                </a:cubicBezTo>
                <a:cubicBezTo>
                  <a:pt x="367774" y="12179"/>
                  <a:pt x="382062" y="21069"/>
                  <a:pt x="396984" y="40754"/>
                </a:cubicBezTo>
                <a:cubicBezTo>
                  <a:pt x="411907" y="60439"/>
                  <a:pt x="429369" y="92507"/>
                  <a:pt x="446514" y="124574"/>
                </a:cubicBezTo>
                <a:cubicBezTo>
                  <a:pt x="463659" y="156641"/>
                  <a:pt x="484297" y="191567"/>
                  <a:pt x="499854" y="233159"/>
                </a:cubicBezTo>
                <a:cubicBezTo>
                  <a:pt x="515411" y="274751"/>
                  <a:pt x="525254" y="325869"/>
                  <a:pt x="539859" y="374129"/>
                </a:cubicBezTo>
                <a:cubicBezTo>
                  <a:pt x="554464" y="422389"/>
                  <a:pt x="572562" y="478269"/>
                  <a:pt x="587484" y="522719"/>
                </a:cubicBezTo>
                <a:cubicBezTo>
                  <a:pt x="602406" y="567169"/>
                  <a:pt x="615900" y="603999"/>
                  <a:pt x="629394" y="640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9301A3C2-3BA7-4CA8-BCCF-96E3CBE5C422}"/>
              </a:ext>
            </a:extLst>
          </p:cNvPr>
          <p:cNvSpPr/>
          <p:nvPr/>
        </p:nvSpPr>
        <p:spPr>
          <a:xfrm>
            <a:off x="5166360" y="6198870"/>
            <a:ext cx="285750" cy="1036320"/>
          </a:xfrm>
          <a:custGeom>
            <a:avLst/>
            <a:gdLst>
              <a:gd name="connsiteX0" fmla="*/ 0 w 285750"/>
              <a:gd name="connsiteY0" fmla="*/ 0 h 1036320"/>
              <a:gd name="connsiteX1" fmla="*/ 45720 w 285750"/>
              <a:gd name="connsiteY1" fmla="*/ 171450 h 1036320"/>
              <a:gd name="connsiteX2" fmla="*/ 93345 w 285750"/>
              <a:gd name="connsiteY2" fmla="*/ 382905 h 1036320"/>
              <a:gd name="connsiteX3" fmla="*/ 146685 w 285750"/>
              <a:gd name="connsiteY3" fmla="*/ 598170 h 1036320"/>
              <a:gd name="connsiteX4" fmla="*/ 194310 w 285750"/>
              <a:gd name="connsiteY4" fmla="*/ 767715 h 1036320"/>
              <a:gd name="connsiteX5" fmla="*/ 257175 w 285750"/>
              <a:gd name="connsiteY5" fmla="*/ 960120 h 1036320"/>
              <a:gd name="connsiteX6" fmla="*/ 285750 w 285750"/>
              <a:gd name="connsiteY6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1036320">
                <a:moveTo>
                  <a:pt x="0" y="0"/>
                </a:moveTo>
                <a:cubicBezTo>
                  <a:pt x="15081" y="53816"/>
                  <a:pt x="30163" y="107633"/>
                  <a:pt x="45720" y="171450"/>
                </a:cubicBezTo>
                <a:cubicBezTo>
                  <a:pt x="61277" y="235267"/>
                  <a:pt x="76518" y="311785"/>
                  <a:pt x="93345" y="382905"/>
                </a:cubicBezTo>
                <a:cubicBezTo>
                  <a:pt x="110173" y="454025"/>
                  <a:pt x="129858" y="534035"/>
                  <a:pt x="146685" y="598170"/>
                </a:cubicBezTo>
                <a:cubicBezTo>
                  <a:pt x="163512" y="662305"/>
                  <a:pt x="175895" y="707390"/>
                  <a:pt x="194310" y="767715"/>
                </a:cubicBezTo>
                <a:cubicBezTo>
                  <a:pt x="212725" y="828040"/>
                  <a:pt x="241935" y="915352"/>
                  <a:pt x="257175" y="960120"/>
                </a:cubicBezTo>
                <a:cubicBezTo>
                  <a:pt x="272415" y="1004888"/>
                  <a:pt x="279082" y="1020604"/>
                  <a:pt x="285750" y="103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919F7A94-1580-4070-ADFA-388E76522901}"/>
              </a:ext>
            </a:extLst>
          </p:cNvPr>
          <p:cNvSpPr/>
          <p:nvPr/>
        </p:nvSpPr>
        <p:spPr>
          <a:xfrm>
            <a:off x="5103495" y="5783580"/>
            <a:ext cx="401955" cy="104775"/>
          </a:xfrm>
          <a:custGeom>
            <a:avLst/>
            <a:gdLst>
              <a:gd name="connsiteX0" fmla="*/ 0 w 401955"/>
              <a:gd name="connsiteY0" fmla="*/ 0 h 104775"/>
              <a:gd name="connsiteX1" fmla="*/ 112395 w 401955"/>
              <a:gd name="connsiteY1" fmla="*/ 5715 h 104775"/>
              <a:gd name="connsiteX2" fmla="*/ 196215 w 401955"/>
              <a:gd name="connsiteY2" fmla="*/ 26670 h 104775"/>
              <a:gd name="connsiteX3" fmla="*/ 302895 w 401955"/>
              <a:gd name="connsiteY3" fmla="*/ 55245 h 104775"/>
              <a:gd name="connsiteX4" fmla="*/ 401955 w 401955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104775">
                <a:moveTo>
                  <a:pt x="0" y="0"/>
                </a:moveTo>
                <a:cubicBezTo>
                  <a:pt x="39846" y="635"/>
                  <a:pt x="79693" y="1270"/>
                  <a:pt x="112395" y="5715"/>
                </a:cubicBezTo>
                <a:cubicBezTo>
                  <a:pt x="145098" y="10160"/>
                  <a:pt x="196215" y="26670"/>
                  <a:pt x="196215" y="26670"/>
                </a:cubicBezTo>
                <a:cubicBezTo>
                  <a:pt x="227965" y="34925"/>
                  <a:pt x="268605" y="42228"/>
                  <a:pt x="302895" y="55245"/>
                </a:cubicBezTo>
                <a:cubicBezTo>
                  <a:pt x="337185" y="68262"/>
                  <a:pt x="369570" y="86518"/>
                  <a:pt x="401955" y="104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AD2CBEA0-5D83-4E18-AFD8-8DB3E7210CBF}"/>
              </a:ext>
            </a:extLst>
          </p:cNvPr>
          <p:cNvSpPr/>
          <p:nvPr/>
        </p:nvSpPr>
        <p:spPr>
          <a:xfrm>
            <a:off x="5082540" y="5414010"/>
            <a:ext cx="1567815" cy="785571"/>
          </a:xfrm>
          <a:custGeom>
            <a:avLst/>
            <a:gdLst>
              <a:gd name="connsiteX0" fmla="*/ 0 w 1567815"/>
              <a:gd name="connsiteY0" fmla="*/ 245745 h 785571"/>
              <a:gd name="connsiteX1" fmla="*/ 158115 w 1567815"/>
              <a:gd name="connsiteY1" fmla="*/ 266700 h 785571"/>
              <a:gd name="connsiteX2" fmla="*/ 283845 w 1567815"/>
              <a:gd name="connsiteY2" fmla="*/ 297180 h 785571"/>
              <a:gd name="connsiteX3" fmla="*/ 461010 w 1567815"/>
              <a:gd name="connsiteY3" fmla="*/ 367665 h 785571"/>
              <a:gd name="connsiteX4" fmla="*/ 577215 w 1567815"/>
              <a:gd name="connsiteY4" fmla="*/ 443865 h 785571"/>
              <a:gd name="connsiteX5" fmla="*/ 680085 w 1567815"/>
              <a:gd name="connsiteY5" fmla="*/ 552450 h 785571"/>
              <a:gd name="connsiteX6" fmla="*/ 775335 w 1567815"/>
              <a:gd name="connsiteY6" fmla="*/ 708660 h 785571"/>
              <a:gd name="connsiteX7" fmla="*/ 819150 w 1567815"/>
              <a:gd name="connsiteY7" fmla="*/ 765810 h 785571"/>
              <a:gd name="connsiteX8" fmla="*/ 838200 w 1567815"/>
              <a:gd name="connsiteY8" fmla="*/ 784860 h 785571"/>
              <a:gd name="connsiteX9" fmla="*/ 918210 w 1567815"/>
              <a:gd name="connsiteY9" fmla="*/ 744855 h 785571"/>
              <a:gd name="connsiteX10" fmla="*/ 1091565 w 1567815"/>
              <a:gd name="connsiteY10" fmla="*/ 630555 h 785571"/>
              <a:gd name="connsiteX11" fmla="*/ 1162050 w 1567815"/>
              <a:gd name="connsiteY11" fmla="*/ 521970 h 785571"/>
              <a:gd name="connsiteX12" fmla="*/ 1224915 w 1567815"/>
              <a:gd name="connsiteY12" fmla="*/ 390525 h 785571"/>
              <a:gd name="connsiteX13" fmla="*/ 1287780 w 1567815"/>
              <a:gd name="connsiteY13" fmla="*/ 236220 h 785571"/>
              <a:gd name="connsiteX14" fmla="*/ 1325880 w 1567815"/>
              <a:gd name="connsiteY14" fmla="*/ 163830 h 785571"/>
              <a:gd name="connsiteX15" fmla="*/ 1409700 w 1567815"/>
              <a:gd name="connsiteY15" fmla="*/ 85725 h 785571"/>
              <a:gd name="connsiteX16" fmla="*/ 1537335 w 1567815"/>
              <a:gd name="connsiteY16" fmla="*/ 17145 h 785571"/>
              <a:gd name="connsiteX17" fmla="*/ 1567815 w 1567815"/>
              <a:gd name="connsiteY17" fmla="*/ 0 h 785571"/>
              <a:gd name="connsiteX18" fmla="*/ 1567815 w 1567815"/>
              <a:gd name="connsiteY18" fmla="*/ 0 h 7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7815" h="785571">
                <a:moveTo>
                  <a:pt x="0" y="245745"/>
                </a:moveTo>
                <a:cubicBezTo>
                  <a:pt x="55404" y="251936"/>
                  <a:pt x="110808" y="258128"/>
                  <a:pt x="158115" y="266700"/>
                </a:cubicBezTo>
                <a:cubicBezTo>
                  <a:pt x="205422" y="275272"/>
                  <a:pt x="233363" y="280353"/>
                  <a:pt x="283845" y="297180"/>
                </a:cubicBezTo>
                <a:cubicBezTo>
                  <a:pt x="334328" y="314008"/>
                  <a:pt x="412115" y="343218"/>
                  <a:pt x="461010" y="367665"/>
                </a:cubicBezTo>
                <a:cubicBezTo>
                  <a:pt x="509905" y="392112"/>
                  <a:pt x="540703" y="413068"/>
                  <a:pt x="577215" y="443865"/>
                </a:cubicBezTo>
                <a:cubicBezTo>
                  <a:pt x="613727" y="474662"/>
                  <a:pt x="647065" y="508318"/>
                  <a:pt x="680085" y="552450"/>
                </a:cubicBezTo>
                <a:cubicBezTo>
                  <a:pt x="713105" y="596582"/>
                  <a:pt x="752158" y="673100"/>
                  <a:pt x="775335" y="708660"/>
                </a:cubicBezTo>
                <a:cubicBezTo>
                  <a:pt x="798513" y="744220"/>
                  <a:pt x="808673" y="753110"/>
                  <a:pt x="819150" y="765810"/>
                </a:cubicBezTo>
                <a:cubicBezTo>
                  <a:pt x="829628" y="778510"/>
                  <a:pt x="821690" y="788353"/>
                  <a:pt x="838200" y="784860"/>
                </a:cubicBezTo>
                <a:cubicBezTo>
                  <a:pt x="854710" y="781368"/>
                  <a:pt x="875983" y="770572"/>
                  <a:pt x="918210" y="744855"/>
                </a:cubicBezTo>
                <a:cubicBezTo>
                  <a:pt x="960437" y="719138"/>
                  <a:pt x="1050925" y="667703"/>
                  <a:pt x="1091565" y="630555"/>
                </a:cubicBezTo>
                <a:cubicBezTo>
                  <a:pt x="1132205" y="593408"/>
                  <a:pt x="1139825" y="561975"/>
                  <a:pt x="1162050" y="521970"/>
                </a:cubicBezTo>
                <a:cubicBezTo>
                  <a:pt x="1184275" y="481965"/>
                  <a:pt x="1203960" y="438150"/>
                  <a:pt x="1224915" y="390525"/>
                </a:cubicBezTo>
                <a:cubicBezTo>
                  <a:pt x="1245870" y="342900"/>
                  <a:pt x="1270953" y="274003"/>
                  <a:pt x="1287780" y="236220"/>
                </a:cubicBezTo>
                <a:cubicBezTo>
                  <a:pt x="1304608" y="198437"/>
                  <a:pt x="1305560" y="188912"/>
                  <a:pt x="1325880" y="163830"/>
                </a:cubicBezTo>
                <a:cubicBezTo>
                  <a:pt x="1346200" y="138748"/>
                  <a:pt x="1374458" y="110172"/>
                  <a:pt x="1409700" y="85725"/>
                </a:cubicBezTo>
                <a:cubicBezTo>
                  <a:pt x="1444942" y="61278"/>
                  <a:pt x="1510983" y="31432"/>
                  <a:pt x="1537335" y="17145"/>
                </a:cubicBezTo>
                <a:cubicBezTo>
                  <a:pt x="1563687" y="2858"/>
                  <a:pt x="1567815" y="0"/>
                  <a:pt x="1567815" y="0"/>
                </a:cubicBezTo>
                <a:lnTo>
                  <a:pt x="1567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F5B0BAA-1998-44CC-A168-E087B5DC1FDB}"/>
              </a:ext>
            </a:extLst>
          </p:cNvPr>
          <p:cNvSpPr/>
          <p:nvPr/>
        </p:nvSpPr>
        <p:spPr>
          <a:xfrm>
            <a:off x="6186445" y="6149340"/>
            <a:ext cx="761090" cy="1074420"/>
          </a:xfrm>
          <a:custGeom>
            <a:avLst/>
            <a:gdLst>
              <a:gd name="connsiteX0" fmla="*/ 252455 w 761090"/>
              <a:gd name="connsiteY0" fmla="*/ 1074420 h 1074420"/>
              <a:gd name="connsiteX1" fmla="*/ 153395 w 761090"/>
              <a:gd name="connsiteY1" fmla="*/ 807720 h 1074420"/>
              <a:gd name="connsiteX2" fmla="*/ 88625 w 761090"/>
              <a:gd name="connsiteY2" fmla="*/ 628650 h 1074420"/>
              <a:gd name="connsiteX3" fmla="*/ 65765 w 761090"/>
              <a:gd name="connsiteY3" fmla="*/ 541020 h 1074420"/>
              <a:gd name="connsiteX4" fmla="*/ 18140 w 761090"/>
              <a:gd name="connsiteY4" fmla="*/ 424815 h 1074420"/>
              <a:gd name="connsiteX5" fmla="*/ 18140 w 761090"/>
              <a:gd name="connsiteY5" fmla="*/ 411480 h 1074420"/>
              <a:gd name="connsiteX6" fmla="*/ 237215 w 761090"/>
              <a:gd name="connsiteY6" fmla="*/ 295275 h 1074420"/>
              <a:gd name="connsiteX7" fmla="*/ 479150 w 761090"/>
              <a:gd name="connsiteY7" fmla="*/ 167640 h 1074420"/>
              <a:gd name="connsiteX8" fmla="*/ 639170 w 761090"/>
              <a:gd name="connsiteY8" fmla="*/ 70485 h 1074420"/>
              <a:gd name="connsiteX9" fmla="*/ 761090 w 761090"/>
              <a:gd name="connsiteY9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090" h="1074420">
                <a:moveTo>
                  <a:pt x="252455" y="1074420"/>
                </a:moveTo>
                <a:cubicBezTo>
                  <a:pt x="216577" y="978217"/>
                  <a:pt x="180700" y="882015"/>
                  <a:pt x="153395" y="807720"/>
                </a:cubicBezTo>
                <a:cubicBezTo>
                  <a:pt x="126090" y="733425"/>
                  <a:pt x="103230" y="673100"/>
                  <a:pt x="88625" y="628650"/>
                </a:cubicBezTo>
                <a:cubicBezTo>
                  <a:pt x="74020" y="584200"/>
                  <a:pt x="77512" y="574992"/>
                  <a:pt x="65765" y="541020"/>
                </a:cubicBezTo>
                <a:cubicBezTo>
                  <a:pt x="54018" y="507048"/>
                  <a:pt x="26077" y="446405"/>
                  <a:pt x="18140" y="424815"/>
                </a:cubicBezTo>
                <a:cubicBezTo>
                  <a:pt x="10202" y="403225"/>
                  <a:pt x="-18373" y="433070"/>
                  <a:pt x="18140" y="411480"/>
                </a:cubicBezTo>
                <a:cubicBezTo>
                  <a:pt x="54653" y="389890"/>
                  <a:pt x="237215" y="295275"/>
                  <a:pt x="237215" y="295275"/>
                </a:cubicBezTo>
                <a:cubicBezTo>
                  <a:pt x="314050" y="254635"/>
                  <a:pt x="412158" y="205105"/>
                  <a:pt x="479150" y="167640"/>
                </a:cubicBezTo>
                <a:cubicBezTo>
                  <a:pt x="546143" y="130175"/>
                  <a:pt x="592180" y="98425"/>
                  <a:pt x="639170" y="70485"/>
                </a:cubicBezTo>
                <a:cubicBezTo>
                  <a:pt x="686160" y="42545"/>
                  <a:pt x="723625" y="21272"/>
                  <a:pt x="761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940D6354-7856-4FB8-9252-3B33699DC383}"/>
              </a:ext>
            </a:extLst>
          </p:cNvPr>
          <p:cNvSpPr/>
          <p:nvPr/>
        </p:nvSpPr>
        <p:spPr>
          <a:xfrm>
            <a:off x="6122101" y="6044565"/>
            <a:ext cx="882584" cy="460544"/>
          </a:xfrm>
          <a:custGeom>
            <a:avLst/>
            <a:gdLst>
              <a:gd name="connsiteX0" fmla="*/ 882584 w 882584"/>
              <a:gd name="connsiteY0" fmla="*/ 0 h 460544"/>
              <a:gd name="connsiteX1" fmla="*/ 591119 w 882584"/>
              <a:gd name="connsiteY1" fmla="*/ 173355 h 460544"/>
              <a:gd name="connsiteX2" fmla="*/ 389189 w 882584"/>
              <a:gd name="connsiteY2" fmla="*/ 289560 h 460544"/>
              <a:gd name="connsiteX3" fmla="*/ 217739 w 882584"/>
              <a:gd name="connsiteY3" fmla="*/ 373380 h 460544"/>
              <a:gd name="connsiteX4" fmla="*/ 74864 w 882584"/>
              <a:gd name="connsiteY4" fmla="*/ 443865 h 460544"/>
              <a:gd name="connsiteX5" fmla="*/ 63434 w 882584"/>
              <a:gd name="connsiteY5" fmla="*/ 455295 h 460544"/>
              <a:gd name="connsiteX6" fmla="*/ 48194 w 882584"/>
              <a:gd name="connsiteY6" fmla="*/ 455295 h 460544"/>
              <a:gd name="connsiteX7" fmla="*/ 8189 w 882584"/>
              <a:gd name="connsiteY7" fmla="*/ 390525 h 460544"/>
              <a:gd name="connsiteX8" fmla="*/ 227264 w 882584"/>
              <a:gd name="connsiteY8" fmla="*/ 247650 h 460544"/>
              <a:gd name="connsiteX9" fmla="*/ 398714 w 882584"/>
              <a:gd name="connsiteY9" fmla="*/ 110490 h 460544"/>
              <a:gd name="connsiteX10" fmla="*/ 526349 w 882584"/>
              <a:gd name="connsiteY10" fmla="*/ 1905 h 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584" h="460544">
                <a:moveTo>
                  <a:pt x="882584" y="0"/>
                </a:moveTo>
                <a:lnTo>
                  <a:pt x="591119" y="173355"/>
                </a:lnTo>
                <a:cubicBezTo>
                  <a:pt x="508887" y="221615"/>
                  <a:pt x="451419" y="256223"/>
                  <a:pt x="389189" y="289560"/>
                </a:cubicBezTo>
                <a:cubicBezTo>
                  <a:pt x="326959" y="322897"/>
                  <a:pt x="217739" y="373380"/>
                  <a:pt x="217739" y="373380"/>
                </a:cubicBezTo>
                <a:lnTo>
                  <a:pt x="74864" y="443865"/>
                </a:lnTo>
                <a:cubicBezTo>
                  <a:pt x="49147" y="457517"/>
                  <a:pt x="67879" y="453390"/>
                  <a:pt x="63434" y="455295"/>
                </a:cubicBezTo>
                <a:cubicBezTo>
                  <a:pt x="58989" y="457200"/>
                  <a:pt x="57401" y="466090"/>
                  <a:pt x="48194" y="455295"/>
                </a:cubicBezTo>
                <a:cubicBezTo>
                  <a:pt x="38986" y="444500"/>
                  <a:pt x="-21656" y="425132"/>
                  <a:pt x="8189" y="390525"/>
                </a:cubicBezTo>
                <a:cubicBezTo>
                  <a:pt x="38034" y="355918"/>
                  <a:pt x="162176" y="294323"/>
                  <a:pt x="227264" y="247650"/>
                </a:cubicBezTo>
                <a:cubicBezTo>
                  <a:pt x="292351" y="200978"/>
                  <a:pt x="348867" y="151447"/>
                  <a:pt x="398714" y="110490"/>
                </a:cubicBezTo>
                <a:cubicBezTo>
                  <a:pt x="448561" y="69533"/>
                  <a:pt x="487455" y="35719"/>
                  <a:pt x="526349" y="1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EDD8C4CA-B496-40CE-8A41-513C4FA01AC0}"/>
              </a:ext>
            </a:extLst>
          </p:cNvPr>
          <p:cNvSpPr/>
          <p:nvPr/>
        </p:nvSpPr>
        <p:spPr>
          <a:xfrm>
            <a:off x="4810125" y="6722745"/>
            <a:ext cx="272415" cy="137160"/>
          </a:xfrm>
          <a:custGeom>
            <a:avLst/>
            <a:gdLst>
              <a:gd name="connsiteX0" fmla="*/ 0 w 272415"/>
              <a:gd name="connsiteY0" fmla="*/ 137160 h 137160"/>
              <a:gd name="connsiteX1" fmla="*/ 272415 w 272415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415" h="137160">
                <a:moveTo>
                  <a:pt x="0" y="137160"/>
                </a:moveTo>
                <a:lnTo>
                  <a:pt x="2724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EF8E1D10-E2D0-4C2A-960F-A5D970325309}"/>
              </a:ext>
            </a:extLst>
          </p:cNvPr>
          <p:cNvSpPr/>
          <p:nvPr/>
        </p:nvSpPr>
        <p:spPr>
          <a:xfrm>
            <a:off x="5273040" y="6096000"/>
            <a:ext cx="941070" cy="533400"/>
          </a:xfrm>
          <a:custGeom>
            <a:avLst/>
            <a:gdLst>
              <a:gd name="connsiteX0" fmla="*/ 0 w 941070"/>
              <a:gd name="connsiteY0" fmla="*/ 533400 h 533400"/>
              <a:gd name="connsiteX1" fmla="*/ 285750 w 941070"/>
              <a:gd name="connsiteY1" fmla="*/ 426720 h 533400"/>
              <a:gd name="connsiteX2" fmla="*/ 474345 w 941070"/>
              <a:gd name="connsiteY2" fmla="*/ 310515 h 533400"/>
              <a:gd name="connsiteX3" fmla="*/ 622935 w 941070"/>
              <a:gd name="connsiteY3" fmla="*/ 207645 h 533400"/>
              <a:gd name="connsiteX4" fmla="*/ 851535 w 941070"/>
              <a:gd name="connsiteY4" fmla="*/ 57150 h 533400"/>
              <a:gd name="connsiteX5" fmla="*/ 941070 w 941070"/>
              <a:gd name="connsiteY5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070" h="533400">
                <a:moveTo>
                  <a:pt x="0" y="533400"/>
                </a:moveTo>
                <a:cubicBezTo>
                  <a:pt x="103346" y="498633"/>
                  <a:pt x="206693" y="463867"/>
                  <a:pt x="285750" y="426720"/>
                </a:cubicBezTo>
                <a:cubicBezTo>
                  <a:pt x="364808" y="389572"/>
                  <a:pt x="418148" y="347027"/>
                  <a:pt x="474345" y="310515"/>
                </a:cubicBezTo>
                <a:cubicBezTo>
                  <a:pt x="530542" y="274003"/>
                  <a:pt x="560070" y="249872"/>
                  <a:pt x="622935" y="207645"/>
                </a:cubicBezTo>
                <a:cubicBezTo>
                  <a:pt x="685800" y="165418"/>
                  <a:pt x="798513" y="91757"/>
                  <a:pt x="851535" y="57150"/>
                </a:cubicBezTo>
                <a:cubicBezTo>
                  <a:pt x="904558" y="22542"/>
                  <a:pt x="922814" y="11271"/>
                  <a:pt x="9410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1FBCCC86-57EA-45AB-AA3A-091C0C8001DE}"/>
              </a:ext>
            </a:extLst>
          </p:cNvPr>
          <p:cNvSpPr/>
          <p:nvPr/>
        </p:nvSpPr>
        <p:spPr>
          <a:xfrm>
            <a:off x="4543425" y="6880860"/>
            <a:ext cx="581025" cy="262890"/>
          </a:xfrm>
          <a:custGeom>
            <a:avLst/>
            <a:gdLst>
              <a:gd name="connsiteX0" fmla="*/ 0 w 581025"/>
              <a:gd name="connsiteY0" fmla="*/ 262890 h 262890"/>
              <a:gd name="connsiteX1" fmla="*/ 581025 w 581025"/>
              <a:gd name="connsiteY1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025" h="262890">
                <a:moveTo>
                  <a:pt x="0" y="262890"/>
                </a:moveTo>
                <a:lnTo>
                  <a:pt x="581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4A8D49B0-E16E-46F2-8EDB-4BABAD6E1F8D}"/>
              </a:ext>
            </a:extLst>
          </p:cNvPr>
          <p:cNvSpPr/>
          <p:nvPr/>
        </p:nvSpPr>
        <p:spPr>
          <a:xfrm>
            <a:off x="5318760" y="6103620"/>
            <a:ext cx="1177290" cy="712470"/>
          </a:xfrm>
          <a:custGeom>
            <a:avLst/>
            <a:gdLst>
              <a:gd name="connsiteX0" fmla="*/ 0 w 1177290"/>
              <a:gd name="connsiteY0" fmla="*/ 712470 h 712470"/>
              <a:gd name="connsiteX1" fmla="*/ 411480 w 1177290"/>
              <a:gd name="connsiteY1" fmla="*/ 523875 h 712470"/>
              <a:gd name="connsiteX2" fmla="*/ 586740 w 1177290"/>
              <a:gd name="connsiteY2" fmla="*/ 417195 h 712470"/>
              <a:gd name="connsiteX3" fmla="*/ 796290 w 1177290"/>
              <a:gd name="connsiteY3" fmla="*/ 270510 h 712470"/>
              <a:gd name="connsiteX4" fmla="*/ 1007745 w 1177290"/>
              <a:gd name="connsiteY4" fmla="*/ 125730 h 712470"/>
              <a:gd name="connsiteX5" fmla="*/ 1177290 w 1177290"/>
              <a:gd name="connsiteY5" fmla="*/ 0 h 7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90" h="712470">
                <a:moveTo>
                  <a:pt x="0" y="712470"/>
                </a:moveTo>
                <a:cubicBezTo>
                  <a:pt x="156845" y="642778"/>
                  <a:pt x="313690" y="573087"/>
                  <a:pt x="411480" y="523875"/>
                </a:cubicBezTo>
                <a:cubicBezTo>
                  <a:pt x="509270" y="474663"/>
                  <a:pt x="522605" y="459422"/>
                  <a:pt x="586740" y="417195"/>
                </a:cubicBezTo>
                <a:cubicBezTo>
                  <a:pt x="650875" y="374967"/>
                  <a:pt x="796290" y="270510"/>
                  <a:pt x="796290" y="270510"/>
                </a:cubicBezTo>
                <a:cubicBezTo>
                  <a:pt x="866458" y="221932"/>
                  <a:pt x="944245" y="170815"/>
                  <a:pt x="1007745" y="125730"/>
                </a:cubicBezTo>
                <a:cubicBezTo>
                  <a:pt x="1071245" y="80645"/>
                  <a:pt x="1124267" y="40322"/>
                  <a:pt x="11772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2DE064D-3194-46A1-A00E-5CD0D63679D2}"/>
              </a:ext>
            </a:extLst>
          </p:cNvPr>
          <p:cNvSpPr/>
          <p:nvPr/>
        </p:nvSpPr>
        <p:spPr>
          <a:xfrm>
            <a:off x="6200775" y="5021580"/>
            <a:ext cx="1083945" cy="1083945"/>
          </a:xfrm>
          <a:custGeom>
            <a:avLst/>
            <a:gdLst>
              <a:gd name="connsiteX0" fmla="*/ 0 w 1083945"/>
              <a:gd name="connsiteY0" fmla="*/ 1083945 h 1083945"/>
              <a:gd name="connsiteX1" fmla="*/ 118110 w 1083945"/>
              <a:gd name="connsiteY1" fmla="*/ 1003935 h 1083945"/>
              <a:gd name="connsiteX2" fmla="*/ 371475 w 1083945"/>
              <a:gd name="connsiteY2" fmla="*/ 781050 h 1083945"/>
              <a:gd name="connsiteX3" fmla="*/ 786765 w 1083945"/>
              <a:gd name="connsiteY3" fmla="*/ 348615 h 1083945"/>
              <a:gd name="connsiteX4" fmla="*/ 1083945 w 1083945"/>
              <a:gd name="connsiteY4" fmla="*/ 0 h 10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45" h="1083945">
                <a:moveTo>
                  <a:pt x="0" y="1083945"/>
                </a:moveTo>
                <a:cubicBezTo>
                  <a:pt x="28099" y="1069181"/>
                  <a:pt x="56198" y="1054417"/>
                  <a:pt x="118110" y="1003935"/>
                </a:cubicBezTo>
                <a:cubicBezTo>
                  <a:pt x="180022" y="953453"/>
                  <a:pt x="260033" y="890270"/>
                  <a:pt x="371475" y="781050"/>
                </a:cubicBezTo>
                <a:cubicBezTo>
                  <a:pt x="482917" y="671830"/>
                  <a:pt x="668020" y="478790"/>
                  <a:pt x="786765" y="348615"/>
                </a:cubicBezTo>
                <a:cubicBezTo>
                  <a:pt x="905510" y="218440"/>
                  <a:pt x="994727" y="109220"/>
                  <a:pt x="10839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14A14B98-3D8A-47A9-AB98-3733BEA090A6}"/>
              </a:ext>
            </a:extLst>
          </p:cNvPr>
          <p:cNvSpPr/>
          <p:nvPr/>
        </p:nvSpPr>
        <p:spPr>
          <a:xfrm>
            <a:off x="6486525" y="5013960"/>
            <a:ext cx="1053465" cy="1093470"/>
          </a:xfrm>
          <a:custGeom>
            <a:avLst/>
            <a:gdLst>
              <a:gd name="connsiteX0" fmla="*/ 0 w 1053465"/>
              <a:gd name="connsiteY0" fmla="*/ 1093470 h 1093470"/>
              <a:gd name="connsiteX1" fmla="*/ 331470 w 1053465"/>
              <a:gd name="connsiteY1" fmla="*/ 800100 h 1093470"/>
              <a:gd name="connsiteX2" fmla="*/ 592455 w 1053465"/>
              <a:gd name="connsiteY2" fmla="*/ 514350 h 1093470"/>
              <a:gd name="connsiteX3" fmla="*/ 958215 w 1053465"/>
              <a:gd name="connsiteY3" fmla="*/ 131445 h 1093470"/>
              <a:gd name="connsiteX4" fmla="*/ 1053465 w 1053465"/>
              <a:gd name="connsiteY4" fmla="*/ 0 h 10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65" h="1093470">
                <a:moveTo>
                  <a:pt x="0" y="1093470"/>
                </a:moveTo>
                <a:cubicBezTo>
                  <a:pt x="116364" y="995045"/>
                  <a:pt x="232728" y="896620"/>
                  <a:pt x="331470" y="800100"/>
                </a:cubicBezTo>
                <a:cubicBezTo>
                  <a:pt x="430213" y="703580"/>
                  <a:pt x="487998" y="625792"/>
                  <a:pt x="592455" y="514350"/>
                </a:cubicBezTo>
                <a:cubicBezTo>
                  <a:pt x="696912" y="402908"/>
                  <a:pt x="881380" y="217170"/>
                  <a:pt x="958215" y="131445"/>
                </a:cubicBezTo>
                <a:cubicBezTo>
                  <a:pt x="1035050" y="45720"/>
                  <a:pt x="1044257" y="22860"/>
                  <a:pt x="10534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D525EC62-DAB4-4636-8614-B61172802FF1}"/>
              </a:ext>
            </a:extLst>
          </p:cNvPr>
          <p:cNvSpPr/>
          <p:nvPr/>
        </p:nvSpPr>
        <p:spPr>
          <a:xfrm>
            <a:off x="6633210" y="5128260"/>
            <a:ext cx="904875" cy="931545"/>
          </a:xfrm>
          <a:custGeom>
            <a:avLst/>
            <a:gdLst>
              <a:gd name="connsiteX0" fmla="*/ 0 w 904875"/>
              <a:gd name="connsiteY0" fmla="*/ 931545 h 931545"/>
              <a:gd name="connsiteX1" fmla="*/ 339090 w 904875"/>
              <a:gd name="connsiteY1" fmla="*/ 626745 h 931545"/>
              <a:gd name="connsiteX2" fmla="*/ 594360 w 904875"/>
              <a:gd name="connsiteY2" fmla="*/ 339090 h 931545"/>
              <a:gd name="connsiteX3" fmla="*/ 819150 w 904875"/>
              <a:gd name="connsiteY3" fmla="*/ 100965 h 931545"/>
              <a:gd name="connsiteX4" fmla="*/ 904875 w 904875"/>
              <a:gd name="connsiteY4" fmla="*/ 0 h 9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31545">
                <a:moveTo>
                  <a:pt x="0" y="931545"/>
                </a:moveTo>
                <a:cubicBezTo>
                  <a:pt x="120015" y="828516"/>
                  <a:pt x="240030" y="725487"/>
                  <a:pt x="339090" y="626745"/>
                </a:cubicBezTo>
                <a:cubicBezTo>
                  <a:pt x="438150" y="528003"/>
                  <a:pt x="514350" y="426720"/>
                  <a:pt x="594360" y="339090"/>
                </a:cubicBezTo>
                <a:cubicBezTo>
                  <a:pt x="674370" y="251460"/>
                  <a:pt x="767398" y="157480"/>
                  <a:pt x="819150" y="100965"/>
                </a:cubicBezTo>
                <a:cubicBezTo>
                  <a:pt x="870903" y="44450"/>
                  <a:pt x="887889" y="22225"/>
                  <a:pt x="9048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43903A9B-FD34-46C0-A017-0272FA0521FA}"/>
              </a:ext>
            </a:extLst>
          </p:cNvPr>
          <p:cNvSpPr/>
          <p:nvPr/>
        </p:nvSpPr>
        <p:spPr>
          <a:xfrm>
            <a:off x="7541895" y="5124450"/>
            <a:ext cx="192405" cy="120015"/>
          </a:xfrm>
          <a:custGeom>
            <a:avLst/>
            <a:gdLst>
              <a:gd name="connsiteX0" fmla="*/ 0 w 192405"/>
              <a:gd name="connsiteY0" fmla="*/ 0 h 120015"/>
              <a:gd name="connsiteX1" fmla="*/ 83820 w 192405"/>
              <a:gd name="connsiteY1" fmla="*/ 38100 h 120015"/>
              <a:gd name="connsiteX2" fmla="*/ 192405 w 192405"/>
              <a:gd name="connsiteY2" fmla="*/ 120015 h 1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" h="120015">
                <a:moveTo>
                  <a:pt x="0" y="0"/>
                </a:moveTo>
                <a:cubicBezTo>
                  <a:pt x="25876" y="9049"/>
                  <a:pt x="51753" y="18098"/>
                  <a:pt x="83820" y="38100"/>
                </a:cubicBezTo>
                <a:cubicBezTo>
                  <a:pt x="115888" y="58103"/>
                  <a:pt x="154146" y="89059"/>
                  <a:pt x="192405" y="120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D770B971-AC7C-4C0E-8544-1E4E29F95991}"/>
              </a:ext>
            </a:extLst>
          </p:cNvPr>
          <p:cNvSpPr/>
          <p:nvPr/>
        </p:nvSpPr>
        <p:spPr>
          <a:xfrm>
            <a:off x="7583805" y="5065395"/>
            <a:ext cx="179070" cy="142875"/>
          </a:xfrm>
          <a:custGeom>
            <a:avLst/>
            <a:gdLst>
              <a:gd name="connsiteX0" fmla="*/ 179070 w 179070"/>
              <a:gd name="connsiteY0" fmla="*/ 142875 h 142875"/>
              <a:gd name="connsiteX1" fmla="*/ 70485 w 179070"/>
              <a:gd name="connsiteY1" fmla="*/ 55245 h 142875"/>
              <a:gd name="connsiteX2" fmla="*/ 0 w 17907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" h="142875">
                <a:moveTo>
                  <a:pt x="179070" y="142875"/>
                </a:moveTo>
                <a:lnTo>
                  <a:pt x="70485" y="55245"/>
                </a:lnTo>
                <a:cubicBezTo>
                  <a:pt x="40640" y="31432"/>
                  <a:pt x="20320" y="157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7CEC3800-DD74-48D4-B2B2-559E7764AC5B}"/>
              </a:ext>
            </a:extLst>
          </p:cNvPr>
          <p:cNvSpPr/>
          <p:nvPr/>
        </p:nvSpPr>
        <p:spPr>
          <a:xfrm>
            <a:off x="6305956" y="5613246"/>
            <a:ext cx="277956" cy="347738"/>
          </a:xfrm>
          <a:custGeom>
            <a:avLst/>
            <a:gdLst>
              <a:gd name="connsiteX0" fmla="*/ 3404 w 277956"/>
              <a:gd name="connsiteY0" fmla="*/ 347499 h 347738"/>
              <a:gd name="connsiteX1" fmla="*/ 165329 w 277956"/>
              <a:gd name="connsiteY1" fmla="*/ 212244 h 347738"/>
              <a:gd name="connsiteX2" fmla="*/ 247244 w 277956"/>
              <a:gd name="connsiteY2" fmla="*/ 132234 h 347738"/>
              <a:gd name="connsiteX3" fmla="*/ 277724 w 277956"/>
              <a:gd name="connsiteY3" fmla="*/ 96039 h 347738"/>
              <a:gd name="connsiteX4" fmla="*/ 233909 w 277956"/>
              <a:gd name="connsiteY4" fmla="*/ 52224 h 347738"/>
              <a:gd name="connsiteX5" fmla="*/ 172949 w 277956"/>
              <a:gd name="connsiteY5" fmla="*/ 2694 h 347738"/>
              <a:gd name="connsiteX6" fmla="*/ 161519 w 277956"/>
              <a:gd name="connsiteY6" fmla="*/ 12219 h 347738"/>
              <a:gd name="connsiteX7" fmla="*/ 129134 w 277956"/>
              <a:gd name="connsiteY7" fmla="*/ 59844 h 347738"/>
              <a:gd name="connsiteX8" fmla="*/ 110084 w 277956"/>
              <a:gd name="connsiteY8" fmla="*/ 107469 h 347738"/>
              <a:gd name="connsiteX9" fmla="*/ 83414 w 277956"/>
              <a:gd name="connsiteY9" fmla="*/ 179859 h 347738"/>
              <a:gd name="connsiteX10" fmla="*/ 56744 w 277956"/>
              <a:gd name="connsiteY10" fmla="*/ 244629 h 347738"/>
              <a:gd name="connsiteX11" fmla="*/ 3404 w 277956"/>
              <a:gd name="connsiteY11" fmla="*/ 347499 h 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56" h="347738">
                <a:moveTo>
                  <a:pt x="3404" y="347499"/>
                </a:moveTo>
                <a:cubicBezTo>
                  <a:pt x="21502" y="342101"/>
                  <a:pt x="124689" y="248121"/>
                  <a:pt x="165329" y="212244"/>
                </a:cubicBezTo>
                <a:cubicBezTo>
                  <a:pt x="205969" y="176367"/>
                  <a:pt x="228512" y="151601"/>
                  <a:pt x="247244" y="132234"/>
                </a:cubicBezTo>
                <a:cubicBezTo>
                  <a:pt x="265976" y="112867"/>
                  <a:pt x="279946" y="109374"/>
                  <a:pt x="277724" y="96039"/>
                </a:cubicBezTo>
                <a:cubicBezTo>
                  <a:pt x="275502" y="82704"/>
                  <a:pt x="251371" y="67781"/>
                  <a:pt x="233909" y="52224"/>
                </a:cubicBezTo>
                <a:cubicBezTo>
                  <a:pt x="216447" y="36667"/>
                  <a:pt x="185014" y="9361"/>
                  <a:pt x="172949" y="2694"/>
                </a:cubicBezTo>
                <a:cubicBezTo>
                  <a:pt x="160884" y="-3973"/>
                  <a:pt x="168822" y="2694"/>
                  <a:pt x="161519" y="12219"/>
                </a:cubicBezTo>
                <a:cubicBezTo>
                  <a:pt x="154216" y="21744"/>
                  <a:pt x="137707" y="43969"/>
                  <a:pt x="129134" y="59844"/>
                </a:cubicBezTo>
                <a:cubicBezTo>
                  <a:pt x="120562" y="75719"/>
                  <a:pt x="117704" y="87467"/>
                  <a:pt x="110084" y="107469"/>
                </a:cubicBezTo>
                <a:cubicBezTo>
                  <a:pt x="102464" y="127471"/>
                  <a:pt x="92304" y="156999"/>
                  <a:pt x="83414" y="179859"/>
                </a:cubicBezTo>
                <a:cubicBezTo>
                  <a:pt x="74524" y="202719"/>
                  <a:pt x="68809" y="223674"/>
                  <a:pt x="56744" y="244629"/>
                </a:cubicBezTo>
                <a:cubicBezTo>
                  <a:pt x="44679" y="265584"/>
                  <a:pt x="-14694" y="352897"/>
                  <a:pt x="3404" y="34749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CC5FA430-D563-484C-9208-9088E9593CBC}"/>
              </a:ext>
            </a:extLst>
          </p:cNvPr>
          <p:cNvSpPr/>
          <p:nvPr/>
        </p:nvSpPr>
        <p:spPr>
          <a:xfrm>
            <a:off x="6520623" y="5473005"/>
            <a:ext cx="223204" cy="183024"/>
          </a:xfrm>
          <a:custGeom>
            <a:avLst/>
            <a:gdLst>
              <a:gd name="connsiteX0" fmla="*/ 192 w 223204"/>
              <a:gd name="connsiteY0" fmla="*/ 101025 h 183024"/>
              <a:gd name="connsiteX1" fmla="*/ 53532 w 223204"/>
              <a:gd name="connsiteY1" fmla="*/ 64830 h 183024"/>
              <a:gd name="connsiteX2" fmla="*/ 118302 w 223204"/>
              <a:gd name="connsiteY2" fmla="*/ 28635 h 183024"/>
              <a:gd name="connsiteX3" fmla="*/ 181167 w 223204"/>
              <a:gd name="connsiteY3" fmla="*/ 60 h 183024"/>
              <a:gd name="connsiteX4" fmla="*/ 204027 w 223204"/>
              <a:gd name="connsiteY4" fmla="*/ 36255 h 183024"/>
              <a:gd name="connsiteX5" fmla="*/ 223077 w 223204"/>
              <a:gd name="connsiteY5" fmla="*/ 70545 h 183024"/>
              <a:gd name="connsiteX6" fmla="*/ 194502 w 223204"/>
              <a:gd name="connsiteY6" fmla="*/ 106740 h 183024"/>
              <a:gd name="connsiteX7" fmla="*/ 139257 w 223204"/>
              <a:gd name="connsiteY7" fmla="*/ 152460 h 183024"/>
              <a:gd name="connsiteX8" fmla="*/ 103062 w 223204"/>
              <a:gd name="connsiteY8" fmla="*/ 182940 h 183024"/>
              <a:gd name="connsiteX9" fmla="*/ 72582 w 223204"/>
              <a:gd name="connsiteY9" fmla="*/ 160080 h 183024"/>
              <a:gd name="connsiteX10" fmla="*/ 192 w 223204"/>
              <a:gd name="connsiteY10" fmla="*/ 101025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204" h="183024">
                <a:moveTo>
                  <a:pt x="192" y="101025"/>
                </a:moveTo>
                <a:cubicBezTo>
                  <a:pt x="-2983" y="85150"/>
                  <a:pt x="33847" y="76895"/>
                  <a:pt x="53532" y="64830"/>
                </a:cubicBezTo>
                <a:cubicBezTo>
                  <a:pt x="73217" y="52765"/>
                  <a:pt x="97030" y="39430"/>
                  <a:pt x="118302" y="28635"/>
                </a:cubicBezTo>
                <a:cubicBezTo>
                  <a:pt x="139574" y="17840"/>
                  <a:pt x="166880" y="-1210"/>
                  <a:pt x="181167" y="60"/>
                </a:cubicBezTo>
                <a:cubicBezTo>
                  <a:pt x="195454" y="1330"/>
                  <a:pt x="197042" y="24508"/>
                  <a:pt x="204027" y="36255"/>
                </a:cubicBezTo>
                <a:cubicBezTo>
                  <a:pt x="211012" y="48002"/>
                  <a:pt x="224665" y="58797"/>
                  <a:pt x="223077" y="70545"/>
                </a:cubicBezTo>
                <a:cubicBezTo>
                  <a:pt x="221490" y="82292"/>
                  <a:pt x="208472" y="93087"/>
                  <a:pt x="194502" y="106740"/>
                </a:cubicBezTo>
                <a:cubicBezTo>
                  <a:pt x="180532" y="120393"/>
                  <a:pt x="139257" y="152460"/>
                  <a:pt x="139257" y="152460"/>
                </a:cubicBezTo>
                <a:cubicBezTo>
                  <a:pt x="124017" y="165160"/>
                  <a:pt x="114174" y="181670"/>
                  <a:pt x="103062" y="182940"/>
                </a:cubicBezTo>
                <a:cubicBezTo>
                  <a:pt x="91950" y="184210"/>
                  <a:pt x="83694" y="170875"/>
                  <a:pt x="72582" y="160080"/>
                </a:cubicBezTo>
                <a:cubicBezTo>
                  <a:pt x="61470" y="149285"/>
                  <a:pt x="3367" y="116900"/>
                  <a:pt x="192" y="1010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F48F4576-4ED9-40F9-838B-012720C5390F}"/>
              </a:ext>
            </a:extLst>
          </p:cNvPr>
          <p:cNvSpPr/>
          <p:nvPr/>
        </p:nvSpPr>
        <p:spPr>
          <a:xfrm>
            <a:off x="6720840" y="4192292"/>
            <a:ext cx="1211221" cy="1307104"/>
          </a:xfrm>
          <a:custGeom>
            <a:avLst/>
            <a:gdLst>
              <a:gd name="connsiteX0" fmla="*/ 0 w 1211221"/>
              <a:gd name="connsiteY0" fmla="*/ 1187428 h 1307104"/>
              <a:gd name="connsiteX1" fmla="*/ 40005 w 1211221"/>
              <a:gd name="connsiteY1" fmla="*/ 1248388 h 1307104"/>
              <a:gd name="connsiteX2" fmla="*/ 68580 w 1211221"/>
              <a:gd name="connsiteY2" fmla="*/ 1288393 h 1307104"/>
              <a:gd name="connsiteX3" fmla="*/ 76200 w 1211221"/>
              <a:gd name="connsiteY3" fmla="*/ 1296013 h 1307104"/>
              <a:gd name="connsiteX4" fmla="*/ 226695 w 1211221"/>
              <a:gd name="connsiteY4" fmla="*/ 1135993 h 1307104"/>
              <a:gd name="connsiteX5" fmla="*/ 354330 w 1211221"/>
              <a:gd name="connsiteY5" fmla="*/ 972163 h 1307104"/>
              <a:gd name="connsiteX6" fmla="*/ 565785 w 1211221"/>
              <a:gd name="connsiteY6" fmla="*/ 745468 h 1307104"/>
              <a:gd name="connsiteX7" fmla="*/ 739140 w 1211221"/>
              <a:gd name="connsiteY7" fmla="*/ 551158 h 1307104"/>
              <a:gd name="connsiteX8" fmla="*/ 923925 w 1211221"/>
              <a:gd name="connsiteY8" fmla="*/ 330178 h 1307104"/>
              <a:gd name="connsiteX9" fmla="*/ 1173480 w 1211221"/>
              <a:gd name="connsiteY9" fmla="*/ 52048 h 1307104"/>
              <a:gd name="connsiteX10" fmla="*/ 1205865 w 1211221"/>
              <a:gd name="connsiteY10" fmla="*/ 613 h 13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221" h="1307104">
                <a:moveTo>
                  <a:pt x="0" y="1187428"/>
                </a:moveTo>
                <a:cubicBezTo>
                  <a:pt x="14287" y="1209494"/>
                  <a:pt x="28575" y="1231561"/>
                  <a:pt x="40005" y="1248388"/>
                </a:cubicBezTo>
                <a:cubicBezTo>
                  <a:pt x="51435" y="1265215"/>
                  <a:pt x="68580" y="1288393"/>
                  <a:pt x="68580" y="1288393"/>
                </a:cubicBezTo>
                <a:cubicBezTo>
                  <a:pt x="74613" y="1296331"/>
                  <a:pt x="49848" y="1321413"/>
                  <a:pt x="76200" y="1296013"/>
                </a:cubicBezTo>
                <a:cubicBezTo>
                  <a:pt x="102552" y="1270613"/>
                  <a:pt x="180340" y="1189968"/>
                  <a:pt x="226695" y="1135993"/>
                </a:cubicBezTo>
                <a:cubicBezTo>
                  <a:pt x="273050" y="1082018"/>
                  <a:pt x="297815" y="1037250"/>
                  <a:pt x="354330" y="972163"/>
                </a:cubicBezTo>
                <a:cubicBezTo>
                  <a:pt x="410845" y="907075"/>
                  <a:pt x="501650" y="815635"/>
                  <a:pt x="565785" y="745468"/>
                </a:cubicBezTo>
                <a:cubicBezTo>
                  <a:pt x="629920" y="675301"/>
                  <a:pt x="679450" y="620373"/>
                  <a:pt x="739140" y="551158"/>
                </a:cubicBezTo>
                <a:cubicBezTo>
                  <a:pt x="798830" y="481943"/>
                  <a:pt x="851535" y="413363"/>
                  <a:pt x="923925" y="330178"/>
                </a:cubicBezTo>
                <a:cubicBezTo>
                  <a:pt x="996315" y="246993"/>
                  <a:pt x="1126490" y="106975"/>
                  <a:pt x="1173480" y="52048"/>
                </a:cubicBezTo>
                <a:cubicBezTo>
                  <a:pt x="1220470" y="-2880"/>
                  <a:pt x="1213167" y="-1134"/>
                  <a:pt x="1205865" y="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0395493D-A997-4406-8AF9-96709833AC76}"/>
              </a:ext>
            </a:extLst>
          </p:cNvPr>
          <p:cNvSpPr/>
          <p:nvPr/>
        </p:nvSpPr>
        <p:spPr>
          <a:xfrm>
            <a:off x="7248525" y="4175760"/>
            <a:ext cx="775335" cy="891540"/>
          </a:xfrm>
          <a:custGeom>
            <a:avLst/>
            <a:gdLst>
              <a:gd name="connsiteX0" fmla="*/ 0 w 775335"/>
              <a:gd name="connsiteY0" fmla="*/ 891540 h 891540"/>
              <a:gd name="connsiteX1" fmla="*/ 230505 w 775335"/>
              <a:gd name="connsiteY1" fmla="*/ 615315 h 891540"/>
              <a:gd name="connsiteX2" fmla="*/ 514350 w 775335"/>
              <a:gd name="connsiteY2" fmla="*/ 289560 h 891540"/>
              <a:gd name="connsiteX3" fmla="*/ 775335 w 775335"/>
              <a:gd name="connsiteY3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335" h="891540">
                <a:moveTo>
                  <a:pt x="0" y="891540"/>
                </a:moveTo>
                <a:cubicBezTo>
                  <a:pt x="72390" y="803592"/>
                  <a:pt x="144780" y="715645"/>
                  <a:pt x="230505" y="615315"/>
                </a:cubicBezTo>
                <a:cubicBezTo>
                  <a:pt x="316230" y="514985"/>
                  <a:pt x="423545" y="392112"/>
                  <a:pt x="514350" y="289560"/>
                </a:cubicBezTo>
                <a:cubicBezTo>
                  <a:pt x="605155" y="187007"/>
                  <a:pt x="690245" y="93503"/>
                  <a:pt x="7753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E5FF5A37-DAD8-4F0C-875B-8C3113EF0E63}"/>
              </a:ext>
            </a:extLst>
          </p:cNvPr>
          <p:cNvSpPr/>
          <p:nvPr/>
        </p:nvSpPr>
        <p:spPr>
          <a:xfrm>
            <a:off x="7515225" y="4183380"/>
            <a:ext cx="773430" cy="876300"/>
          </a:xfrm>
          <a:custGeom>
            <a:avLst/>
            <a:gdLst>
              <a:gd name="connsiteX0" fmla="*/ 0 w 773430"/>
              <a:gd name="connsiteY0" fmla="*/ 876300 h 876300"/>
              <a:gd name="connsiteX1" fmla="*/ 361950 w 773430"/>
              <a:gd name="connsiteY1" fmla="*/ 466725 h 876300"/>
              <a:gd name="connsiteX2" fmla="*/ 567690 w 773430"/>
              <a:gd name="connsiteY2" fmla="*/ 232410 h 876300"/>
              <a:gd name="connsiteX3" fmla="*/ 720090 w 773430"/>
              <a:gd name="connsiteY3" fmla="*/ 53340 h 876300"/>
              <a:gd name="connsiteX4" fmla="*/ 773430 w 77343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" h="876300">
                <a:moveTo>
                  <a:pt x="0" y="876300"/>
                </a:moveTo>
                <a:lnTo>
                  <a:pt x="361950" y="466725"/>
                </a:lnTo>
                <a:lnTo>
                  <a:pt x="567690" y="232410"/>
                </a:lnTo>
                <a:cubicBezTo>
                  <a:pt x="627380" y="163513"/>
                  <a:pt x="685800" y="92075"/>
                  <a:pt x="720090" y="53340"/>
                </a:cubicBezTo>
                <a:cubicBezTo>
                  <a:pt x="754380" y="14605"/>
                  <a:pt x="763905" y="7302"/>
                  <a:pt x="7734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E6071238-F416-4407-BCAE-7B83CD8FD74E}"/>
              </a:ext>
            </a:extLst>
          </p:cNvPr>
          <p:cNvSpPr/>
          <p:nvPr/>
        </p:nvSpPr>
        <p:spPr>
          <a:xfrm>
            <a:off x="7581900" y="4529739"/>
            <a:ext cx="571792" cy="539466"/>
          </a:xfrm>
          <a:custGeom>
            <a:avLst/>
            <a:gdLst>
              <a:gd name="connsiteX0" fmla="*/ 0 w 571792"/>
              <a:gd name="connsiteY0" fmla="*/ 539466 h 539466"/>
              <a:gd name="connsiteX1" fmla="*/ 215265 w 571792"/>
              <a:gd name="connsiteY1" fmla="*/ 299436 h 539466"/>
              <a:gd name="connsiteX2" fmla="*/ 356235 w 571792"/>
              <a:gd name="connsiteY2" fmla="*/ 122271 h 539466"/>
              <a:gd name="connsiteX3" fmla="*/ 451485 w 571792"/>
              <a:gd name="connsiteY3" fmla="*/ 25116 h 539466"/>
              <a:gd name="connsiteX4" fmla="*/ 470535 w 571792"/>
              <a:gd name="connsiteY4" fmla="*/ 351 h 539466"/>
              <a:gd name="connsiteX5" fmla="*/ 504825 w 571792"/>
              <a:gd name="connsiteY5" fmla="*/ 13686 h 539466"/>
              <a:gd name="connsiteX6" fmla="*/ 558165 w 571792"/>
              <a:gd name="connsiteY6" fmla="*/ 55596 h 539466"/>
              <a:gd name="connsiteX7" fmla="*/ 571500 w 571792"/>
              <a:gd name="connsiteY7" fmla="*/ 76551 h 539466"/>
              <a:gd name="connsiteX8" fmla="*/ 567690 w 571792"/>
              <a:gd name="connsiteY8" fmla="*/ 133701 h 539466"/>
              <a:gd name="connsiteX9" fmla="*/ 567690 w 571792"/>
              <a:gd name="connsiteY9" fmla="*/ 133701 h 5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92" h="539466">
                <a:moveTo>
                  <a:pt x="0" y="539466"/>
                </a:moveTo>
                <a:cubicBezTo>
                  <a:pt x="77946" y="454217"/>
                  <a:pt x="155893" y="368968"/>
                  <a:pt x="215265" y="299436"/>
                </a:cubicBezTo>
                <a:cubicBezTo>
                  <a:pt x="274637" y="229904"/>
                  <a:pt x="316865" y="167991"/>
                  <a:pt x="356235" y="122271"/>
                </a:cubicBezTo>
                <a:cubicBezTo>
                  <a:pt x="395605" y="76551"/>
                  <a:pt x="432435" y="45436"/>
                  <a:pt x="451485" y="25116"/>
                </a:cubicBezTo>
                <a:cubicBezTo>
                  <a:pt x="470535" y="4796"/>
                  <a:pt x="461645" y="2256"/>
                  <a:pt x="470535" y="351"/>
                </a:cubicBezTo>
                <a:cubicBezTo>
                  <a:pt x="479425" y="-1554"/>
                  <a:pt x="490220" y="4479"/>
                  <a:pt x="504825" y="13686"/>
                </a:cubicBezTo>
                <a:cubicBezTo>
                  <a:pt x="519430" y="22893"/>
                  <a:pt x="547053" y="45119"/>
                  <a:pt x="558165" y="55596"/>
                </a:cubicBezTo>
                <a:cubicBezTo>
                  <a:pt x="569277" y="66073"/>
                  <a:pt x="569913" y="63534"/>
                  <a:pt x="571500" y="76551"/>
                </a:cubicBezTo>
                <a:cubicBezTo>
                  <a:pt x="573087" y="89568"/>
                  <a:pt x="567690" y="133701"/>
                  <a:pt x="567690" y="133701"/>
                </a:cubicBezTo>
                <a:lnTo>
                  <a:pt x="567690" y="1337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5F241885-66E5-478F-826B-224EF1C27AB2}"/>
              </a:ext>
            </a:extLst>
          </p:cNvPr>
          <p:cNvSpPr/>
          <p:nvPr/>
        </p:nvSpPr>
        <p:spPr>
          <a:xfrm>
            <a:off x="8098571" y="4191000"/>
            <a:ext cx="254854" cy="472440"/>
          </a:xfrm>
          <a:custGeom>
            <a:avLst/>
            <a:gdLst>
              <a:gd name="connsiteX0" fmla="*/ 113884 w 254854"/>
              <a:gd name="connsiteY0" fmla="*/ 472440 h 472440"/>
              <a:gd name="connsiteX1" fmla="*/ 121504 w 254854"/>
              <a:gd name="connsiteY1" fmla="*/ 407670 h 472440"/>
              <a:gd name="connsiteX2" fmla="*/ 115789 w 254854"/>
              <a:gd name="connsiteY2" fmla="*/ 379095 h 472440"/>
              <a:gd name="connsiteX3" fmla="*/ 100549 w 254854"/>
              <a:gd name="connsiteY3" fmla="*/ 363855 h 472440"/>
              <a:gd name="connsiteX4" fmla="*/ 77689 w 254854"/>
              <a:gd name="connsiteY4" fmla="*/ 340995 h 472440"/>
              <a:gd name="connsiteX5" fmla="*/ 22444 w 254854"/>
              <a:gd name="connsiteY5" fmla="*/ 308610 h 472440"/>
              <a:gd name="connsiteX6" fmla="*/ 12919 w 254854"/>
              <a:gd name="connsiteY6" fmla="*/ 297180 h 472440"/>
              <a:gd name="connsiteX7" fmla="*/ 3394 w 254854"/>
              <a:gd name="connsiteY7" fmla="*/ 293370 h 472440"/>
              <a:gd name="connsiteX8" fmla="*/ 75784 w 254854"/>
              <a:gd name="connsiteY8" fmla="*/ 207645 h 472440"/>
              <a:gd name="connsiteX9" fmla="*/ 191989 w 254854"/>
              <a:gd name="connsiteY9" fmla="*/ 66675 h 472440"/>
              <a:gd name="connsiteX10" fmla="*/ 254854 w 254854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54" h="472440">
                <a:moveTo>
                  <a:pt x="113884" y="472440"/>
                </a:moveTo>
                <a:cubicBezTo>
                  <a:pt x="117535" y="447833"/>
                  <a:pt x="121187" y="423227"/>
                  <a:pt x="121504" y="407670"/>
                </a:cubicBezTo>
                <a:cubicBezTo>
                  <a:pt x="121821" y="392113"/>
                  <a:pt x="119281" y="386397"/>
                  <a:pt x="115789" y="379095"/>
                </a:cubicBezTo>
                <a:cubicBezTo>
                  <a:pt x="112297" y="371793"/>
                  <a:pt x="100549" y="363855"/>
                  <a:pt x="100549" y="363855"/>
                </a:cubicBezTo>
                <a:cubicBezTo>
                  <a:pt x="94199" y="357505"/>
                  <a:pt x="90706" y="350202"/>
                  <a:pt x="77689" y="340995"/>
                </a:cubicBezTo>
                <a:cubicBezTo>
                  <a:pt x="64672" y="331788"/>
                  <a:pt x="33239" y="315913"/>
                  <a:pt x="22444" y="308610"/>
                </a:cubicBezTo>
                <a:cubicBezTo>
                  <a:pt x="11649" y="301307"/>
                  <a:pt x="16094" y="299720"/>
                  <a:pt x="12919" y="297180"/>
                </a:cubicBezTo>
                <a:cubicBezTo>
                  <a:pt x="9744" y="294640"/>
                  <a:pt x="-7083" y="308292"/>
                  <a:pt x="3394" y="293370"/>
                </a:cubicBezTo>
                <a:cubicBezTo>
                  <a:pt x="13871" y="278448"/>
                  <a:pt x="44352" y="245427"/>
                  <a:pt x="75784" y="207645"/>
                </a:cubicBezTo>
                <a:cubicBezTo>
                  <a:pt x="107216" y="169863"/>
                  <a:pt x="162144" y="101282"/>
                  <a:pt x="191989" y="66675"/>
                </a:cubicBezTo>
                <a:cubicBezTo>
                  <a:pt x="221834" y="32068"/>
                  <a:pt x="238344" y="16034"/>
                  <a:pt x="2548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E79B5606-1A96-4576-8676-763A61EC890E}"/>
              </a:ext>
            </a:extLst>
          </p:cNvPr>
          <p:cNvSpPr/>
          <p:nvPr/>
        </p:nvSpPr>
        <p:spPr>
          <a:xfrm>
            <a:off x="7922895" y="3160395"/>
            <a:ext cx="916305" cy="1049655"/>
          </a:xfrm>
          <a:custGeom>
            <a:avLst/>
            <a:gdLst>
              <a:gd name="connsiteX0" fmla="*/ 0 w 916305"/>
              <a:gd name="connsiteY0" fmla="*/ 1049655 h 1049655"/>
              <a:gd name="connsiteX1" fmla="*/ 312420 w 916305"/>
              <a:gd name="connsiteY1" fmla="*/ 699135 h 1049655"/>
              <a:gd name="connsiteX2" fmla="*/ 514350 w 916305"/>
              <a:gd name="connsiteY2" fmla="*/ 480060 h 1049655"/>
              <a:gd name="connsiteX3" fmla="*/ 733425 w 916305"/>
              <a:gd name="connsiteY3" fmla="*/ 232410 h 1049655"/>
              <a:gd name="connsiteX4" fmla="*/ 815340 w 916305"/>
              <a:gd name="connsiteY4" fmla="*/ 133350 h 1049655"/>
              <a:gd name="connsiteX5" fmla="*/ 916305 w 916305"/>
              <a:gd name="connsiteY5" fmla="*/ 0 h 10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05" h="1049655">
                <a:moveTo>
                  <a:pt x="0" y="1049655"/>
                </a:moveTo>
                <a:lnTo>
                  <a:pt x="312420" y="699135"/>
                </a:lnTo>
                <a:cubicBezTo>
                  <a:pt x="398145" y="604203"/>
                  <a:pt x="444182" y="557848"/>
                  <a:pt x="514350" y="480060"/>
                </a:cubicBezTo>
                <a:cubicBezTo>
                  <a:pt x="584518" y="402272"/>
                  <a:pt x="683260" y="290195"/>
                  <a:pt x="733425" y="232410"/>
                </a:cubicBezTo>
                <a:cubicBezTo>
                  <a:pt x="783590" y="174625"/>
                  <a:pt x="784860" y="172085"/>
                  <a:pt x="815340" y="133350"/>
                </a:cubicBezTo>
                <a:cubicBezTo>
                  <a:pt x="845820" y="94615"/>
                  <a:pt x="881062" y="47307"/>
                  <a:pt x="916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BCD487B0-E128-4ECD-BFE5-997B85258D89}"/>
              </a:ext>
            </a:extLst>
          </p:cNvPr>
          <p:cNvSpPr/>
          <p:nvPr/>
        </p:nvSpPr>
        <p:spPr>
          <a:xfrm>
            <a:off x="8008620" y="3032760"/>
            <a:ext cx="883920" cy="1165860"/>
          </a:xfrm>
          <a:custGeom>
            <a:avLst/>
            <a:gdLst>
              <a:gd name="connsiteX0" fmla="*/ 0 w 883920"/>
              <a:gd name="connsiteY0" fmla="*/ 1165860 h 1165860"/>
              <a:gd name="connsiteX1" fmla="*/ 419100 w 883920"/>
              <a:gd name="connsiteY1" fmla="*/ 693420 h 1165860"/>
              <a:gd name="connsiteX2" fmla="*/ 626745 w 883920"/>
              <a:gd name="connsiteY2" fmla="*/ 453390 h 1165860"/>
              <a:gd name="connsiteX3" fmla="*/ 790575 w 883920"/>
              <a:gd name="connsiteY3" fmla="*/ 180975 h 1165860"/>
              <a:gd name="connsiteX4" fmla="*/ 883920 w 883920"/>
              <a:gd name="connsiteY4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1165860">
                <a:moveTo>
                  <a:pt x="0" y="1165860"/>
                </a:moveTo>
                <a:lnTo>
                  <a:pt x="419100" y="693420"/>
                </a:lnTo>
                <a:cubicBezTo>
                  <a:pt x="523557" y="574675"/>
                  <a:pt x="564833" y="538797"/>
                  <a:pt x="626745" y="453390"/>
                </a:cubicBezTo>
                <a:cubicBezTo>
                  <a:pt x="688658" y="367982"/>
                  <a:pt x="747713" y="256540"/>
                  <a:pt x="790575" y="180975"/>
                </a:cubicBezTo>
                <a:cubicBezTo>
                  <a:pt x="833438" y="105410"/>
                  <a:pt x="858679" y="52705"/>
                  <a:pt x="883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F95FB2ED-61B2-4269-A59E-4031765EECBF}"/>
              </a:ext>
            </a:extLst>
          </p:cNvPr>
          <p:cNvSpPr/>
          <p:nvPr/>
        </p:nvSpPr>
        <p:spPr>
          <a:xfrm>
            <a:off x="8271510" y="2971800"/>
            <a:ext cx="853440" cy="1221105"/>
          </a:xfrm>
          <a:custGeom>
            <a:avLst/>
            <a:gdLst>
              <a:gd name="connsiteX0" fmla="*/ 0 w 853440"/>
              <a:gd name="connsiteY0" fmla="*/ 1221105 h 1221105"/>
              <a:gd name="connsiteX1" fmla="*/ 310515 w 853440"/>
              <a:gd name="connsiteY1" fmla="*/ 864870 h 1221105"/>
              <a:gd name="connsiteX2" fmla="*/ 598170 w 853440"/>
              <a:gd name="connsiteY2" fmla="*/ 514350 h 1221105"/>
              <a:gd name="connsiteX3" fmla="*/ 662940 w 853440"/>
              <a:gd name="connsiteY3" fmla="*/ 413385 h 1221105"/>
              <a:gd name="connsiteX4" fmla="*/ 781050 w 853440"/>
              <a:gd name="connsiteY4" fmla="*/ 169545 h 1221105"/>
              <a:gd name="connsiteX5" fmla="*/ 853440 w 853440"/>
              <a:gd name="connsiteY5" fmla="*/ 0 h 12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221105">
                <a:moveTo>
                  <a:pt x="0" y="1221105"/>
                </a:moveTo>
                <a:cubicBezTo>
                  <a:pt x="105410" y="1101883"/>
                  <a:pt x="210820" y="982662"/>
                  <a:pt x="310515" y="864870"/>
                </a:cubicBezTo>
                <a:cubicBezTo>
                  <a:pt x="410210" y="747078"/>
                  <a:pt x="539433" y="589597"/>
                  <a:pt x="598170" y="514350"/>
                </a:cubicBezTo>
                <a:cubicBezTo>
                  <a:pt x="656908" y="439102"/>
                  <a:pt x="632460" y="470852"/>
                  <a:pt x="662940" y="413385"/>
                </a:cubicBezTo>
                <a:cubicBezTo>
                  <a:pt x="693420" y="355917"/>
                  <a:pt x="749300" y="238442"/>
                  <a:pt x="781050" y="169545"/>
                </a:cubicBezTo>
                <a:cubicBezTo>
                  <a:pt x="812800" y="100648"/>
                  <a:pt x="833120" y="50324"/>
                  <a:pt x="8534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DEFDBB44-437E-4D42-BE10-F68B2321BC0E}"/>
              </a:ext>
            </a:extLst>
          </p:cNvPr>
          <p:cNvSpPr/>
          <p:nvPr/>
        </p:nvSpPr>
        <p:spPr>
          <a:xfrm>
            <a:off x="8330565" y="3492637"/>
            <a:ext cx="912495" cy="723128"/>
          </a:xfrm>
          <a:custGeom>
            <a:avLst/>
            <a:gdLst>
              <a:gd name="connsiteX0" fmla="*/ 0 w 912495"/>
              <a:gd name="connsiteY0" fmla="*/ 723128 h 723128"/>
              <a:gd name="connsiteX1" fmla="*/ 243840 w 912495"/>
              <a:gd name="connsiteY1" fmla="*/ 441188 h 723128"/>
              <a:gd name="connsiteX2" fmla="*/ 350520 w 912495"/>
              <a:gd name="connsiteY2" fmla="*/ 332603 h 723128"/>
              <a:gd name="connsiteX3" fmla="*/ 440055 w 912495"/>
              <a:gd name="connsiteY3" fmla="*/ 227828 h 723128"/>
              <a:gd name="connsiteX4" fmla="*/ 548640 w 912495"/>
              <a:gd name="connsiteY4" fmla="*/ 86858 h 723128"/>
              <a:gd name="connsiteX5" fmla="*/ 609600 w 912495"/>
              <a:gd name="connsiteY5" fmla="*/ 1133 h 723128"/>
              <a:gd name="connsiteX6" fmla="*/ 689610 w 912495"/>
              <a:gd name="connsiteY6" fmla="*/ 35423 h 723128"/>
              <a:gd name="connsiteX7" fmla="*/ 845820 w 912495"/>
              <a:gd name="connsiteY7" fmla="*/ 105908 h 723128"/>
              <a:gd name="connsiteX8" fmla="*/ 912495 w 912495"/>
              <a:gd name="connsiteY8" fmla="*/ 130673 h 7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95" h="723128">
                <a:moveTo>
                  <a:pt x="0" y="723128"/>
                </a:moveTo>
                <a:cubicBezTo>
                  <a:pt x="92710" y="614701"/>
                  <a:pt x="185420" y="506275"/>
                  <a:pt x="243840" y="441188"/>
                </a:cubicBezTo>
                <a:cubicBezTo>
                  <a:pt x="302260" y="376101"/>
                  <a:pt x="317818" y="368163"/>
                  <a:pt x="350520" y="332603"/>
                </a:cubicBezTo>
                <a:cubicBezTo>
                  <a:pt x="383223" y="297043"/>
                  <a:pt x="407035" y="268785"/>
                  <a:pt x="440055" y="227828"/>
                </a:cubicBezTo>
                <a:cubicBezTo>
                  <a:pt x="473075" y="186871"/>
                  <a:pt x="520383" y="124640"/>
                  <a:pt x="548640" y="86858"/>
                </a:cubicBezTo>
                <a:cubicBezTo>
                  <a:pt x="576897" y="49076"/>
                  <a:pt x="586105" y="9705"/>
                  <a:pt x="609600" y="1133"/>
                </a:cubicBezTo>
                <a:cubicBezTo>
                  <a:pt x="633095" y="-7440"/>
                  <a:pt x="689610" y="35423"/>
                  <a:pt x="689610" y="35423"/>
                </a:cubicBezTo>
                <a:lnTo>
                  <a:pt x="845820" y="105908"/>
                </a:lnTo>
                <a:cubicBezTo>
                  <a:pt x="882967" y="121783"/>
                  <a:pt x="897731" y="126228"/>
                  <a:pt x="912495" y="130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1A83DB0C-088B-49C6-B629-75DE752BBCED}"/>
              </a:ext>
            </a:extLst>
          </p:cNvPr>
          <p:cNvSpPr/>
          <p:nvPr/>
        </p:nvSpPr>
        <p:spPr>
          <a:xfrm>
            <a:off x="8968740" y="3114837"/>
            <a:ext cx="415290" cy="437988"/>
          </a:xfrm>
          <a:custGeom>
            <a:avLst/>
            <a:gdLst>
              <a:gd name="connsiteX0" fmla="*/ 249555 w 415290"/>
              <a:gd name="connsiteY0" fmla="*/ 437988 h 437988"/>
              <a:gd name="connsiteX1" fmla="*/ 100965 w 415290"/>
              <a:gd name="connsiteY1" fmla="*/ 382743 h 437988"/>
              <a:gd name="connsiteX2" fmla="*/ 47625 w 415290"/>
              <a:gd name="connsiteY2" fmla="*/ 359883 h 437988"/>
              <a:gd name="connsiteX3" fmla="*/ 9525 w 415290"/>
              <a:gd name="connsiteY3" fmla="*/ 342738 h 437988"/>
              <a:gd name="connsiteX4" fmla="*/ 3810 w 415290"/>
              <a:gd name="connsiteY4" fmla="*/ 308448 h 437988"/>
              <a:gd name="connsiteX5" fmla="*/ 59055 w 415290"/>
              <a:gd name="connsiteY5" fmla="*/ 192243 h 437988"/>
              <a:gd name="connsiteX6" fmla="*/ 108585 w 415290"/>
              <a:gd name="connsiteY6" fmla="*/ 77943 h 437988"/>
              <a:gd name="connsiteX7" fmla="*/ 144780 w 415290"/>
              <a:gd name="connsiteY7" fmla="*/ 1743 h 437988"/>
              <a:gd name="connsiteX8" fmla="*/ 238125 w 415290"/>
              <a:gd name="connsiteY8" fmla="*/ 26508 h 437988"/>
              <a:gd name="connsiteX9" fmla="*/ 306705 w 415290"/>
              <a:gd name="connsiteY9" fmla="*/ 49368 h 437988"/>
              <a:gd name="connsiteX10" fmla="*/ 390525 w 415290"/>
              <a:gd name="connsiteY10" fmla="*/ 77943 h 437988"/>
              <a:gd name="connsiteX11" fmla="*/ 415290 w 415290"/>
              <a:gd name="connsiteY11" fmla="*/ 79848 h 4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90" h="437988">
                <a:moveTo>
                  <a:pt x="249555" y="437988"/>
                </a:moveTo>
                <a:lnTo>
                  <a:pt x="100965" y="382743"/>
                </a:lnTo>
                <a:cubicBezTo>
                  <a:pt x="67310" y="369726"/>
                  <a:pt x="62865" y="366550"/>
                  <a:pt x="47625" y="359883"/>
                </a:cubicBezTo>
                <a:cubicBezTo>
                  <a:pt x="32385" y="353216"/>
                  <a:pt x="16828" y="351311"/>
                  <a:pt x="9525" y="342738"/>
                </a:cubicBezTo>
                <a:cubicBezTo>
                  <a:pt x="2222" y="334165"/>
                  <a:pt x="-4445" y="333531"/>
                  <a:pt x="3810" y="308448"/>
                </a:cubicBezTo>
                <a:cubicBezTo>
                  <a:pt x="12065" y="283365"/>
                  <a:pt x="41592" y="230660"/>
                  <a:pt x="59055" y="192243"/>
                </a:cubicBezTo>
                <a:cubicBezTo>
                  <a:pt x="76517" y="153825"/>
                  <a:pt x="94297" y="109693"/>
                  <a:pt x="108585" y="77943"/>
                </a:cubicBezTo>
                <a:cubicBezTo>
                  <a:pt x="122872" y="46193"/>
                  <a:pt x="123190" y="10315"/>
                  <a:pt x="144780" y="1743"/>
                </a:cubicBezTo>
                <a:cubicBezTo>
                  <a:pt x="166370" y="-6829"/>
                  <a:pt x="211138" y="18571"/>
                  <a:pt x="238125" y="26508"/>
                </a:cubicBezTo>
                <a:cubicBezTo>
                  <a:pt x="265112" y="34445"/>
                  <a:pt x="306705" y="49368"/>
                  <a:pt x="306705" y="49368"/>
                </a:cubicBezTo>
                <a:cubicBezTo>
                  <a:pt x="332105" y="57940"/>
                  <a:pt x="372427" y="72863"/>
                  <a:pt x="390525" y="77943"/>
                </a:cubicBezTo>
                <a:cubicBezTo>
                  <a:pt x="408623" y="83023"/>
                  <a:pt x="411956" y="81435"/>
                  <a:pt x="415290" y="798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D29FAFB0-1A7D-42A7-87AB-6164DA174425}"/>
              </a:ext>
            </a:extLst>
          </p:cNvPr>
          <p:cNvSpPr/>
          <p:nvPr/>
        </p:nvSpPr>
        <p:spPr>
          <a:xfrm>
            <a:off x="9123045" y="2473879"/>
            <a:ext cx="160377" cy="505541"/>
          </a:xfrm>
          <a:custGeom>
            <a:avLst/>
            <a:gdLst>
              <a:gd name="connsiteX0" fmla="*/ 0 w 160377"/>
              <a:gd name="connsiteY0" fmla="*/ 505541 h 505541"/>
              <a:gd name="connsiteX1" fmla="*/ 83820 w 160377"/>
              <a:gd name="connsiteY1" fmla="*/ 225506 h 505541"/>
              <a:gd name="connsiteX2" fmla="*/ 152400 w 160377"/>
              <a:gd name="connsiteY2" fmla="*/ 29291 h 505541"/>
              <a:gd name="connsiteX3" fmla="*/ 156210 w 160377"/>
              <a:gd name="connsiteY3" fmla="*/ 4526 h 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77" h="505541">
                <a:moveTo>
                  <a:pt x="0" y="505541"/>
                </a:moveTo>
                <a:cubicBezTo>
                  <a:pt x="29210" y="405211"/>
                  <a:pt x="58420" y="304881"/>
                  <a:pt x="83820" y="225506"/>
                </a:cubicBezTo>
                <a:cubicBezTo>
                  <a:pt x="109220" y="146131"/>
                  <a:pt x="140335" y="66121"/>
                  <a:pt x="152400" y="29291"/>
                </a:cubicBezTo>
                <a:cubicBezTo>
                  <a:pt x="164465" y="-7539"/>
                  <a:pt x="160337" y="-1507"/>
                  <a:pt x="156210" y="4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2612E9FA-42B0-483C-AC8B-B1E8AAEA313B}"/>
              </a:ext>
            </a:extLst>
          </p:cNvPr>
          <p:cNvSpPr/>
          <p:nvPr/>
        </p:nvSpPr>
        <p:spPr>
          <a:xfrm>
            <a:off x="9138990" y="2512695"/>
            <a:ext cx="258375" cy="621030"/>
          </a:xfrm>
          <a:custGeom>
            <a:avLst/>
            <a:gdLst>
              <a:gd name="connsiteX0" fmla="*/ 258375 w 258375"/>
              <a:gd name="connsiteY0" fmla="*/ 621030 h 621030"/>
              <a:gd name="connsiteX1" fmla="*/ 77400 w 258375"/>
              <a:gd name="connsiteY1" fmla="*/ 563880 h 621030"/>
              <a:gd name="connsiteX2" fmla="*/ 12630 w 258375"/>
              <a:gd name="connsiteY2" fmla="*/ 541020 h 621030"/>
              <a:gd name="connsiteX3" fmla="*/ 3105 w 258375"/>
              <a:gd name="connsiteY3" fmla="*/ 533400 h 621030"/>
              <a:gd name="connsiteX4" fmla="*/ 50730 w 258375"/>
              <a:gd name="connsiteY4" fmla="*/ 367665 h 621030"/>
              <a:gd name="connsiteX5" fmla="*/ 92640 w 258375"/>
              <a:gd name="connsiteY5" fmla="*/ 232410 h 621030"/>
              <a:gd name="connsiteX6" fmla="*/ 134550 w 258375"/>
              <a:gd name="connsiteY6" fmla="*/ 0 h 621030"/>
              <a:gd name="connsiteX7" fmla="*/ 134550 w 258375"/>
              <a:gd name="connsiteY7" fmla="*/ 0 h 621030"/>
              <a:gd name="connsiteX8" fmla="*/ 134550 w 258375"/>
              <a:gd name="connsiteY8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5" h="621030">
                <a:moveTo>
                  <a:pt x="258375" y="621030"/>
                </a:moveTo>
                <a:lnTo>
                  <a:pt x="77400" y="563880"/>
                </a:lnTo>
                <a:cubicBezTo>
                  <a:pt x="36443" y="550545"/>
                  <a:pt x="25012" y="546100"/>
                  <a:pt x="12630" y="541020"/>
                </a:cubicBezTo>
                <a:cubicBezTo>
                  <a:pt x="248" y="535940"/>
                  <a:pt x="-3245" y="562292"/>
                  <a:pt x="3105" y="533400"/>
                </a:cubicBezTo>
                <a:cubicBezTo>
                  <a:pt x="9455" y="504507"/>
                  <a:pt x="35808" y="417830"/>
                  <a:pt x="50730" y="367665"/>
                </a:cubicBezTo>
                <a:cubicBezTo>
                  <a:pt x="65652" y="317500"/>
                  <a:pt x="78670" y="293687"/>
                  <a:pt x="92640" y="232410"/>
                </a:cubicBezTo>
                <a:cubicBezTo>
                  <a:pt x="106610" y="171132"/>
                  <a:pt x="134550" y="0"/>
                  <a:pt x="134550" y="0"/>
                </a:cubicBezTo>
                <a:lnTo>
                  <a:pt x="134550" y="0"/>
                </a:lnTo>
                <a:lnTo>
                  <a:pt x="1345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5568EC17-6BA9-4EC4-85D4-BB00A851A889}"/>
              </a:ext>
            </a:extLst>
          </p:cNvPr>
          <p:cNvSpPr/>
          <p:nvPr/>
        </p:nvSpPr>
        <p:spPr>
          <a:xfrm>
            <a:off x="8928735" y="2065020"/>
            <a:ext cx="264795" cy="872490"/>
          </a:xfrm>
          <a:custGeom>
            <a:avLst/>
            <a:gdLst>
              <a:gd name="connsiteX0" fmla="*/ 0 w 264795"/>
              <a:gd name="connsiteY0" fmla="*/ 872490 h 872490"/>
              <a:gd name="connsiteX1" fmla="*/ 64770 w 264795"/>
              <a:gd name="connsiteY1" fmla="*/ 657225 h 872490"/>
              <a:gd name="connsiteX2" fmla="*/ 146685 w 264795"/>
              <a:gd name="connsiteY2" fmla="*/ 373380 h 872490"/>
              <a:gd name="connsiteX3" fmla="*/ 205740 w 264795"/>
              <a:gd name="connsiteY3" fmla="*/ 175260 h 872490"/>
              <a:gd name="connsiteX4" fmla="*/ 253365 w 264795"/>
              <a:gd name="connsiteY4" fmla="*/ 38100 h 872490"/>
              <a:gd name="connsiteX5" fmla="*/ 264795 w 264795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" h="872490">
                <a:moveTo>
                  <a:pt x="0" y="872490"/>
                </a:moveTo>
                <a:cubicBezTo>
                  <a:pt x="20161" y="806450"/>
                  <a:pt x="40323" y="740410"/>
                  <a:pt x="64770" y="657225"/>
                </a:cubicBezTo>
                <a:cubicBezTo>
                  <a:pt x="89217" y="574040"/>
                  <a:pt x="123190" y="453707"/>
                  <a:pt x="146685" y="373380"/>
                </a:cubicBezTo>
                <a:cubicBezTo>
                  <a:pt x="170180" y="293052"/>
                  <a:pt x="187960" y="231140"/>
                  <a:pt x="205740" y="175260"/>
                </a:cubicBezTo>
                <a:cubicBezTo>
                  <a:pt x="223520" y="119380"/>
                  <a:pt x="243523" y="67310"/>
                  <a:pt x="253365" y="38100"/>
                </a:cubicBezTo>
                <a:cubicBezTo>
                  <a:pt x="263207" y="8890"/>
                  <a:pt x="264001" y="4445"/>
                  <a:pt x="264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DBEB4DF7-1B08-4645-944F-2C56915F9269}"/>
              </a:ext>
            </a:extLst>
          </p:cNvPr>
          <p:cNvSpPr/>
          <p:nvPr/>
        </p:nvSpPr>
        <p:spPr>
          <a:xfrm>
            <a:off x="8923020" y="2051685"/>
            <a:ext cx="304800" cy="893445"/>
          </a:xfrm>
          <a:custGeom>
            <a:avLst/>
            <a:gdLst>
              <a:gd name="connsiteX0" fmla="*/ 0 w 304800"/>
              <a:gd name="connsiteY0" fmla="*/ 893445 h 893445"/>
              <a:gd name="connsiteX1" fmla="*/ 106680 w 304800"/>
              <a:gd name="connsiteY1" fmla="*/ 586740 h 893445"/>
              <a:gd name="connsiteX2" fmla="*/ 175260 w 304800"/>
              <a:gd name="connsiteY2" fmla="*/ 354330 h 893445"/>
              <a:gd name="connsiteX3" fmla="*/ 238125 w 304800"/>
              <a:gd name="connsiteY3" fmla="*/ 171450 h 893445"/>
              <a:gd name="connsiteX4" fmla="*/ 304800 w 304800"/>
              <a:gd name="connsiteY4" fmla="*/ 0 h 8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93445">
                <a:moveTo>
                  <a:pt x="0" y="893445"/>
                </a:moveTo>
                <a:cubicBezTo>
                  <a:pt x="38735" y="785018"/>
                  <a:pt x="77470" y="676592"/>
                  <a:pt x="106680" y="586740"/>
                </a:cubicBezTo>
                <a:cubicBezTo>
                  <a:pt x="135890" y="496887"/>
                  <a:pt x="153352" y="423545"/>
                  <a:pt x="175260" y="354330"/>
                </a:cubicBezTo>
                <a:cubicBezTo>
                  <a:pt x="197168" y="285115"/>
                  <a:pt x="216535" y="230505"/>
                  <a:pt x="238125" y="171450"/>
                </a:cubicBezTo>
                <a:cubicBezTo>
                  <a:pt x="259715" y="112395"/>
                  <a:pt x="282257" y="56197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9ED13961-A759-43EA-A295-88F5A4B2026B}"/>
              </a:ext>
            </a:extLst>
          </p:cNvPr>
          <p:cNvSpPr/>
          <p:nvPr/>
        </p:nvSpPr>
        <p:spPr>
          <a:xfrm>
            <a:off x="9189720" y="1735455"/>
            <a:ext cx="150495" cy="342900"/>
          </a:xfrm>
          <a:custGeom>
            <a:avLst/>
            <a:gdLst>
              <a:gd name="connsiteX0" fmla="*/ 0 w 150495"/>
              <a:gd name="connsiteY0" fmla="*/ 342900 h 342900"/>
              <a:gd name="connsiteX1" fmla="*/ 40005 w 150495"/>
              <a:gd name="connsiteY1" fmla="*/ 230505 h 342900"/>
              <a:gd name="connsiteX2" fmla="*/ 106680 w 150495"/>
              <a:gd name="connsiteY2" fmla="*/ 100965 h 342900"/>
              <a:gd name="connsiteX3" fmla="*/ 135255 w 150495"/>
              <a:gd name="connsiteY3" fmla="*/ 43815 h 342900"/>
              <a:gd name="connsiteX4" fmla="*/ 150495 w 150495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" h="342900">
                <a:moveTo>
                  <a:pt x="0" y="342900"/>
                </a:moveTo>
                <a:cubicBezTo>
                  <a:pt x="11112" y="306863"/>
                  <a:pt x="22225" y="270827"/>
                  <a:pt x="40005" y="230505"/>
                </a:cubicBezTo>
                <a:cubicBezTo>
                  <a:pt x="57785" y="190182"/>
                  <a:pt x="90805" y="132080"/>
                  <a:pt x="106680" y="100965"/>
                </a:cubicBezTo>
                <a:cubicBezTo>
                  <a:pt x="122555" y="69850"/>
                  <a:pt x="127953" y="60642"/>
                  <a:pt x="135255" y="43815"/>
                </a:cubicBezTo>
                <a:cubicBezTo>
                  <a:pt x="142557" y="26988"/>
                  <a:pt x="146526" y="13494"/>
                  <a:pt x="1504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EF362F50-AD65-4E86-B164-A1B67C0C5EAF}"/>
              </a:ext>
            </a:extLst>
          </p:cNvPr>
          <p:cNvSpPr/>
          <p:nvPr/>
        </p:nvSpPr>
        <p:spPr>
          <a:xfrm>
            <a:off x="9220200" y="1384935"/>
            <a:ext cx="502920" cy="685800"/>
          </a:xfrm>
          <a:custGeom>
            <a:avLst/>
            <a:gdLst>
              <a:gd name="connsiteX0" fmla="*/ 0 w 502920"/>
              <a:gd name="connsiteY0" fmla="*/ 685800 h 685800"/>
              <a:gd name="connsiteX1" fmla="*/ 68580 w 502920"/>
              <a:gd name="connsiteY1" fmla="*/ 542925 h 685800"/>
              <a:gd name="connsiteX2" fmla="*/ 163830 w 502920"/>
              <a:gd name="connsiteY2" fmla="*/ 375285 h 685800"/>
              <a:gd name="connsiteX3" fmla="*/ 228600 w 502920"/>
              <a:gd name="connsiteY3" fmla="*/ 272415 h 685800"/>
              <a:gd name="connsiteX4" fmla="*/ 339090 w 502920"/>
              <a:gd name="connsiteY4" fmla="*/ 148590 h 685800"/>
              <a:gd name="connsiteX5" fmla="*/ 436245 w 502920"/>
              <a:gd name="connsiteY5" fmla="*/ 53340 h 685800"/>
              <a:gd name="connsiteX6" fmla="*/ 502920 w 502920"/>
              <a:gd name="connsiteY6" fmla="*/ 0 h 685800"/>
              <a:gd name="connsiteX7" fmla="*/ 502920 w 50292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" h="685800">
                <a:moveTo>
                  <a:pt x="0" y="685800"/>
                </a:moveTo>
                <a:cubicBezTo>
                  <a:pt x="20637" y="640238"/>
                  <a:pt x="41275" y="594677"/>
                  <a:pt x="68580" y="542925"/>
                </a:cubicBezTo>
                <a:cubicBezTo>
                  <a:pt x="95885" y="491173"/>
                  <a:pt x="137160" y="420370"/>
                  <a:pt x="163830" y="375285"/>
                </a:cubicBezTo>
                <a:cubicBezTo>
                  <a:pt x="190500" y="330200"/>
                  <a:pt x="199390" y="310197"/>
                  <a:pt x="228600" y="272415"/>
                </a:cubicBezTo>
                <a:cubicBezTo>
                  <a:pt x="257810" y="234632"/>
                  <a:pt x="304483" y="185102"/>
                  <a:pt x="339090" y="148590"/>
                </a:cubicBezTo>
                <a:cubicBezTo>
                  <a:pt x="373697" y="112078"/>
                  <a:pt x="408940" y="78105"/>
                  <a:pt x="436245" y="53340"/>
                </a:cubicBezTo>
                <a:cubicBezTo>
                  <a:pt x="463550" y="28575"/>
                  <a:pt x="502920" y="0"/>
                  <a:pt x="502920" y="0"/>
                </a:cubicBezTo>
                <a:lnTo>
                  <a:pt x="5029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68AC84AF-047D-4FCB-8EA1-C61031CD367C}"/>
              </a:ext>
            </a:extLst>
          </p:cNvPr>
          <p:cNvSpPr/>
          <p:nvPr/>
        </p:nvSpPr>
        <p:spPr>
          <a:xfrm>
            <a:off x="9355455" y="1459230"/>
            <a:ext cx="670560" cy="807720"/>
          </a:xfrm>
          <a:custGeom>
            <a:avLst/>
            <a:gdLst>
              <a:gd name="connsiteX0" fmla="*/ 0 w 670560"/>
              <a:gd name="connsiteY0" fmla="*/ 807720 h 807720"/>
              <a:gd name="connsiteX1" fmla="*/ 140970 w 670560"/>
              <a:gd name="connsiteY1" fmla="*/ 539115 h 807720"/>
              <a:gd name="connsiteX2" fmla="*/ 291465 w 670560"/>
              <a:gd name="connsiteY2" fmla="*/ 354330 h 807720"/>
              <a:gd name="connsiteX3" fmla="*/ 413385 w 670560"/>
              <a:gd name="connsiteY3" fmla="*/ 224790 h 807720"/>
              <a:gd name="connsiteX4" fmla="*/ 541020 w 670560"/>
              <a:gd name="connsiteY4" fmla="*/ 102870 h 807720"/>
              <a:gd name="connsiteX5" fmla="*/ 632460 w 670560"/>
              <a:gd name="connsiteY5" fmla="*/ 26670 h 807720"/>
              <a:gd name="connsiteX6" fmla="*/ 670560 w 67056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807720">
                <a:moveTo>
                  <a:pt x="0" y="807720"/>
                </a:moveTo>
                <a:cubicBezTo>
                  <a:pt x="46196" y="711200"/>
                  <a:pt x="92393" y="614680"/>
                  <a:pt x="140970" y="539115"/>
                </a:cubicBezTo>
                <a:cubicBezTo>
                  <a:pt x="189548" y="463550"/>
                  <a:pt x="246063" y="406717"/>
                  <a:pt x="291465" y="354330"/>
                </a:cubicBezTo>
                <a:cubicBezTo>
                  <a:pt x="336868" y="301942"/>
                  <a:pt x="371793" y="266700"/>
                  <a:pt x="413385" y="224790"/>
                </a:cubicBezTo>
                <a:cubicBezTo>
                  <a:pt x="454978" y="182880"/>
                  <a:pt x="504508" y="135890"/>
                  <a:pt x="541020" y="102870"/>
                </a:cubicBezTo>
                <a:cubicBezTo>
                  <a:pt x="577533" y="69850"/>
                  <a:pt x="610870" y="43815"/>
                  <a:pt x="632460" y="26670"/>
                </a:cubicBezTo>
                <a:cubicBezTo>
                  <a:pt x="654050" y="9525"/>
                  <a:pt x="662305" y="4762"/>
                  <a:pt x="670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1B13E94A-828A-44EB-89E3-F335E886B138}"/>
              </a:ext>
            </a:extLst>
          </p:cNvPr>
          <p:cNvSpPr/>
          <p:nvPr/>
        </p:nvSpPr>
        <p:spPr>
          <a:xfrm>
            <a:off x="941070" y="6490318"/>
            <a:ext cx="1977390" cy="382922"/>
          </a:xfrm>
          <a:custGeom>
            <a:avLst/>
            <a:gdLst>
              <a:gd name="connsiteX0" fmla="*/ 0 w 1977390"/>
              <a:gd name="connsiteY0" fmla="*/ 81932 h 382922"/>
              <a:gd name="connsiteX1" fmla="*/ 129540 w 1977390"/>
              <a:gd name="connsiteY1" fmla="*/ 32402 h 382922"/>
              <a:gd name="connsiteX2" fmla="*/ 289560 w 1977390"/>
              <a:gd name="connsiteY2" fmla="*/ 17 h 382922"/>
              <a:gd name="connsiteX3" fmla="*/ 495300 w 1977390"/>
              <a:gd name="connsiteY3" fmla="*/ 28592 h 382922"/>
              <a:gd name="connsiteX4" fmla="*/ 714375 w 1977390"/>
              <a:gd name="connsiteY4" fmla="*/ 72407 h 382922"/>
              <a:gd name="connsiteX5" fmla="*/ 895350 w 1977390"/>
              <a:gd name="connsiteY5" fmla="*/ 116222 h 382922"/>
              <a:gd name="connsiteX6" fmla="*/ 1263015 w 1977390"/>
              <a:gd name="connsiteY6" fmla="*/ 203852 h 382922"/>
              <a:gd name="connsiteX7" fmla="*/ 1594485 w 1977390"/>
              <a:gd name="connsiteY7" fmla="*/ 285767 h 382922"/>
              <a:gd name="connsiteX8" fmla="*/ 1946910 w 1977390"/>
              <a:gd name="connsiteY8" fmla="*/ 375302 h 382922"/>
              <a:gd name="connsiteX9" fmla="*/ 1977390 w 1977390"/>
              <a:gd name="connsiteY9" fmla="*/ 382922 h 3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90" h="382922">
                <a:moveTo>
                  <a:pt x="0" y="81932"/>
                </a:moveTo>
                <a:cubicBezTo>
                  <a:pt x="40640" y="63993"/>
                  <a:pt x="81280" y="46055"/>
                  <a:pt x="129540" y="32402"/>
                </a:cubicBezTo>
                <a:cubicBezTo>
                  <a:pt x="177800" y="18749"/>
                  <a:pt x="228600" y="652"/>
                  <a:pt x="289560" y="17"/>
                </a:cubicBezTo>
                <a:cubicBezTo>
                  <a:pt x="350520" y="-618"/>
                  <a:pt x="424498" y="16527"/>
                  <a:pt x="495300" y="28592"/>
                </a:cubicBezTo>
                <a:cubicBezTo>
                  <a:pt x="566102" y="40657"/>
                  <a:pt x="647700" y="57802"/>
                  <a:pt x="714375" y="72407"/>
                </a:cubicBezTo>
                <a:cubicBezTo>
                  <a:pt x="781050" y="87012"/>
                  <a:pt x="895350" y="116222"/>
                  <a:pt x="895350" y="116222"/>
                </a:cubicBezTo>
                <a:lnTo>
                  <a:pt x="1263015" y="203852"/>
                </a:lnTo>
                <a:lnTo>
                  <a:pt x="1594485" y="285767"/>
                </a:lnTo>
                <a:lnTo>
                  <a:pt x="1946910" y="375302"/>
                </a:lnTo>
                <a:lnTo>
                  <a:pt x="1977390" y="3829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D498E5B1-4FE4-4B86-A37F-B53BF9117566}"/>
              </a:ext>
            </a:extLst>
          </p:cNvPr>
          <p:cNvSpPr/>
          <p:nvPr/>
        </p:nvSpPr>
        <p:spPr>
          <a:xfrm>
            <a:off x="941070" y="6600454"/>
            <a:ext cx="1967865" cy="377561"/>
          </a:xfrm>
          <a:custGeom>
            <a:avLst/>
            <a:gdLst>
              <a:gd name="connsiteX0" fmla="*/ 0 w 1967865"/>
              <a:gd name="connsiteY0" fmla="*/ 84191 h 377561"/>
              <a:gd name="connsiteX1" fmla="*/ 133350 w 1967865"/>
              <a:gd name="connsiteY1" fmla="*/ 32756 h 377561"/>
              <a:gd name="connsiteX2" fmla="*/ 320040 w 1967865"/>
              <a:gd name="connsiteY2" fmla="*/ 371 h 377561"/>
              <a:gd name="connsiteX3" fmla="*/ 615315 w 1967865"/>
              <a:gd name="connsiteY3" fmla="*/ 53711 h 377561"/>
              <a:gd name="connsiteX4" fmla="*/ 775335 w 1967865"/>
              <a:gd name="connsiteY4" fmla="*/ 89906 h 377561"/>
              <a:gd name="connsiteX5" fmla="*/ 1146810 w 1967865"/>
              <a:gd name="connsiteY5" fmla="*/ 173726 h 377561"/>
              <a:gd name="connsiteX6" fmla="*/ 1403985 w 1967865"/>
              <a:gd name="connsiteY6" fmla="*/ 246116 h 377561"/>
              <a:gd name="connsiteX7" fmla="*/ 1798320 w 1967865"/>
              <a:gd name="connsiteY7" fmla="*/ 341366 h 377561"/>
              <a:gd name="connsiteX8" fmla="*/ 1967865 w 1967865"/>
              <a:gd name="connsiteY8" fmla="*/ 377561 h 3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865" h="377561">
                <a:moveTo>
                  <a:pt x="0" y="84191"/>
                </a:moveTo>
                <a:cubicBezTo>
                  <a:pt x="40005" y="65458"/>
                  <a:pt x="80010" y="46726"/>
                  <a:pt x="133350" y="32756"/>
                </a:cubicBezTo>
                <a:cubicBezTo>
                  <a:pt x="186690" y="18786"/>
                  <a:pt x="239713" y="-3121"/>
                  <a:pt x="320040" y="371"/>
                </a:cubicBezTo>
                <a:cubicBezTo>
                  <a:pt x="400367" y="3863"/>
                  <a:pt x="539433" y="38789"/>
                  <a:pt x="615315" y="53711"/>
                </a:cubicBezTo>
                <a:cubicBezTo>
                  <a:pt x="691197" y="68633"/>
                  <a:pt x="775335" y="89906"/>
                  <a:pt x="775335" y="89906"/>
                </a:cubicBezTo>
                <a:lnTo>
                  <a:pt x="1146810" y="173726"/>
                </a:lnTo>
                <a:cubicBezTo>
                  <a:pt x="1251585" y="199761"/>
                  <a:pt x="1295400" y="218176"/>
                  <a:pt x="1403985" y="246116"/>
                </a:cubicBezTo>
                <a:cubicBezTo>
                  <a:pt x="1512570" y="274056"/>
                  <a:pt x="1704340" y="319459"/>
                  <a:pt x="1798320" y="341366"/>
                </a:cubicBezTo>
                <a:cubicBezTo>
                  <a:pt x="1892300" y="363274"/>
                  <a:pt x="1930082" y="370417"/>
                  <a:pt x="1967865" y="3775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1FAB7D3D-AFEB-43ED-9CBE-3CC20191F825}"/>
              </a:ext>
            </a:extLst>
          </p:cNvPr>
          <p:cNvSpPr/>
          <p:nvPr/>
        </p:nvSpPr>
        <p:spPr>
          <a:xfrm>
            <a:off x="2503170" y="6675120"/>
            <a:ext cx="1042154" cy="352686"/>
          </a:xfrm>
          <a:custGeom>
            <a:avLst/>
            <a:gdLst>
              <a:gd name="connsiteX0" fmla="*/ 375285 w 1042154"/>
              <a:gd name="connsiteY0" fmla="*/ 184785 h 352686"/>
              <a:gd name="connsiteX1" fmla="*/ 624840 w 1042154"/>
              <a:gd name="connsiteY1" fmla="*/ 255270 h 352686"/>
              <a:gd name="connsiteX2" fmla="*/ 918210 w 1042154"/>
              <a:gd name="connsiteY2" fmla="*/ 329565 h 352686"/>
              <a:gd name="connsiteX3" fmla="*/ 1028700 w 1042154"/>
              <a:gd name="connsiteY3" fmla="*/ 352425 h 352686"/>
              <a:gd name="connsiteX4" fmla="*/ 1032510 w 1042154"/>
              <a:gd name="connsiteY4" fmla="*/ 318135 h 352686"/>
              <a:gd name="connsiteX5" fmla="*/ 958215 w 1042154"/>
              <a:gd name="connsiteY5" fmla="*/ 236220 h 352686"/>
              <a:gd name="connsiteX6" fmla="*/ 739140 w 1042154"/>
              <a:gd name="connsiteY6" fmla="*/ 165735 h 352686"/>
              <a:gd name="connsiteX7" fmla="*/ 542925 w 1042154"/>
              <a:gd name="connsiteY7" fmla="*/ 106680 h 352686"/>
              <a:gd name="connsiteX8" fmla="*/ 293370 w 1042154"/>
              <a:gd name="connsiteY8" fmla="*/ 53340 h 352686"/>
              <a:gd name="connsiteX9" fmla="*/ 0 w 1042154"/>
              <a:gd name="connsiteY9" fmla="*/ 0 h 35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154" h="352686">
                <a:moveTo>
                  <a:pt x="375285" y="184785"/>
                </a:moveTo>
                <a:lnTo>
                  <a:pt x="624840" y="255270"/>
                </a:lnTo>
                <a:cubicBezTo>
                  <a:pt x="715327" y="279400"/>
                  <a:pt x="850900" y="313373"/>
                  <a:pt x="918210" y="329565"/>
                </a:cubicBezTo>
                <a:cubicBezTo>
                  <a:pt x="985520" y="345757"/>
                  <a:pt x="1009650" y="354330"/>
                  <a:pt x="1028700" y="352425"/>
                </a:cubicBezTo>
                <a:cubicBezTo>
                  <a:pt x="1047750" y="350520"/>
                  <a:pt x="1044257" y="337502"/>
                  <a:pt x="1032510" y="318135"/>
                </a:cubicBezTo>
                <a:cubicBezTo>
                  <a:pt x="1020763" y="298768"/>
                  <a:pt x="1007110" y="261620"/>
                  <a:pt x="958215" y="236220"/>
                </a:cubicBezTo>
                <a:cubicBezTo>
                  <a:pt x="909320" y="210820"/>
                  <a:pt x="808355" y="187325"/>
                  <a:pt x="739140" y="165735"/>
                </a:cubicBezTo>
                <a:cubicBezTo>
                  <a:pt x="669925" y="144145"/>
                  <a:pt x="617220" y="125412"/>
                  <a:pt x="542925" y="106680"/>
                </a:cubicBezTo>
                <a:cubicBezTo>
                  <a:pt x="468630" y="87948"/>
                  <a:pt x="383857" y="71120"/>
                  <a:pt x="293370" y="53340"/>
                </a:cubicBezTo>
                <a:cubicBezTo>
                  <a:pt x="202883" y="35560"/>
                  <a:pt x="85090" y="53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DAD6D1E8-439D-4645-918C-B231C093B40D}"/>
              </a:ext>
            </a:extLst>
          </p:cNvPr>
          <p:cNvSpPr/>
          <p:nvPr/>
        </p:nvSpPr>
        <p:spPr>
          <a:xfrm>
            <a:off x="2844165" y="6962775"/>
            <a:ext cx="935355" cy="262890"/>
          </a:xfrm>
          <a:custGeom>
            <a:avLst/>
            <a:gdLst>
              <a:gd name="connsiteX0" fmla="*/ 0 w 935355"/>
              <a:gd name="connsiteY0" fmla="*/ 0 h 262890"/>
              <a:gd name="connsiteX1" fmla="*/ 346710 w 935355"/>
              <a:gd name="connsiteY1" fmla="*/ 87630 h 262890"/>
              <a:gd name="connsiteX2" fmla="*/ 546735 w 935355"/>
              <a:gd name="connsiteY2" fmla="*/ 137160 h 262890"/>
              <a:gd name="connsiteX3" fmla="*/ 760095 w 935355"/>
              <a:gd name="connsiteY3" fmla="*/ 196215 h 262890"/>
              <a:gd name="connsiteX4" fmla="*/ 815340 w 935355"/>
              <a:gd name="connsiteY4" fmla="*/ 222885 h 262890"/>
              <a:gd name="connsiteX5" fmla="*/ 935355 w 935355"/>
              <a:gd name="connsiteY5" fmla="*/ 262890 h 262890"/>
              <a:gd name="connsiteX6" fmla="*/ 935355 w 935355"/>
              <a:gd name="connsiteY6" fmla="*/ 26289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355" h="262890">
                <a:moveTo>
                  <a:pt x="0" y="0"/>
                </a:moveTo>
                <a:lnTo>
                  <a:pt x="346710" y="87630"/>
                </a:lnTo>
                <a:lnTo>
                  <a:pt x="546735" y="137160"/>
                </a:lnTo>
                <a:cubicBezTo>
                  <a:pt x="615632" y="155257"/>
                  <a:pt x="715328" y="181928"/>
                  <a:pt x="760095" y="196215"/>
                </a:cubicBezTo>
                <a:cubicBezTo>
                  <a:pt x="804862" y="210502"/>
                  <a:pt x="786130" y="211772"/>
                  <a:pt x="815340" y="222885"/>
                </a:cubicBezTo>
                <a:cubicBezTo>
                  <a:pt x="844550" y="233998"/>
                  <a:pt x="935355" y="262890"/>
                  <a:pt x="935355" y="262890"/>
                </a:cubicBezTo>
                <a:lnTo>
                  <a:pt x="935355" y="2628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2FD00203-398A-49DE-84BF-C219A1B18513}"/>
              </a:ext>
            </a:extLst>
          </p:cNvPr>
          <p:cNvSpPr/>
          <p:nvPr/>
        </p:nvSpPr>
        <p:spPr>
          <a:xfrm>
            <a:off x="3598952" y="6914614"/>
            <a:ext cx="395833" cy="252213"/>
          </a:xfrm>
          <a:custGeom>
            <a:avLst/>
            <a:gdLst>
              <a:gd name="connsiteX0" fmla="*/ 395833 w 395833"/>
              <a:gd name="connsiteY0" fmla="*/ 225326 h 252213"/>
              <a:gd name="connsiteX1" fmla="*/ 344398 w 395833"/>
              <a:gd name="connsiteY1" fmla="*/ 251996 h 252213"/>
              <a:gd name="connsiteX2" fmla="*/ 302488 w 395833"/>
              <a:gd name="connsiteY2" fmla="*/ 238661 h 252213"/>
              <a:gd name="connsiteX3" fmla="*/ 161518 w 395833"/>
              <a:gd name="connsiteY3" fmla="*/ 189131 h 252213"/>
              <a:gd name="connsiteX4" fmla="*/ 54838 w 395833"/>
              <a:gd name="connsiteY4" fmla="*/ 156746 h 252213"/>
              <a:gd name="connsiteX5" fmla="*/ 3403 w 395833"/>
              <a:gd name="connsiteY5" fmla="*/ 131981 h 252213"/>
              <a:gd name="connsiteX6" fmla="*/ 24358 w 395833"/>
              <a:gd name="connsiteY6" fmla="*/ 91976 h 252213"/>
              <a:gd name="connsiteX7" fmla="*/ 180568 w 395833"/>
              <a:gd name="connsiteY7" fmla="*/ 78641 h 252213"/>
              <a:gd name="connsiteX8" fmla="*/ 239623 w 395833"/>
              <a:gd name="connsiteY8" fmla="*/ 8156 h 252213"/>
              <a:gd name="connsiteX9" fmla="*/ 243433 w 395833"/>
              <a:gd name="connsiteY9" fmla="*/ 4346 h 2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33" h="252213">
                <a:moveTo>
                  <a:pt x="395833" y="225326"/>
                </a:moveTo>
                <a:cubicBezTo>
                  <a:pt x="377894" y="237549"/>
                  <a:pt x="359956" y="249773"/>
                  <a:pt x="344398" y="251996"/>
                </a:cubicBezTo>
                <a:cubicBezTo>
                  <a:pt x="328840" y="254219"/>
                  <a:pt x="302488" y="238661"/>
                  <a:pt x="302488" y="238661"/>
                </a:cubicBezTo>
                <a:lnTo>
                  <a:pt x="161518" y="189131"/>
                </a:lnTo>
                <a:cubicBezTo>
                  <a:pt x="120243" y="175478"/>
                  <a:pt x="81190" y="166271"/>
                  <a:pt x="54838" y="156746"/>
                </a:cubicBezTo>
                <a:cubicBezTo>
                  <a:pt x="28486" y="147221"/>
                  <a:pt x="8483" y="142776"/>
                  <a:pt x="3403" y="131981"/>
                </a:cubicBezTo>
                <a:cubicBezTo>
                  <a:pt x="-1677" y="121186"/>
                  <a:pt x="-5169" y="100866"/>
                  <a:pt x="24358" y="91976"/>
                </a:cubicBezTo>
                <a:cubicBezTo>
                  <a:pt x="53885" y="83086"/>
                  <a:pt x="144691" y="92611"/>
                  <a:pt x="180568" y="78641"/>
                </a:cubicBezTo>
                <a:cubicBezTo>
                  <a:pt x="216445" y="64671"/>
                  <a:pt x="239623" y="8156"/>
                  <a:pt x="239623" y="8156"/>
                </a:cubicBezTo>
                <a:cubicBezTo>
                  <a:pt x="250100" y="-4226"/>
                  <a:pt x="246766" y="60"/>
                  <a:pt x="243433" y="4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3167AD16-CD08-4B62-AB44-FDA7820B0063}"/>
              </a:ext>
            </a:extLst>
          </p:cNvPr>
          <p:cNvSpPr/>
          <p:nvPr/>
        </p:nvSpPr>
        <p:spPr>
          <a:xfrm>
            <a:off x="3528774" y="6129336"/>
            <a:ext cx="826074" cy="822966"/>
          </a:xfrm>
          <a:custGeom>
            <a:avLst/>
            <a:gdLst>
              <a:gd name="connsiteX0" fmla="*/ 264081 w 826074"/>
              <a:gd name="connsiteY0" fmla="*/ 749619 h 822966"/>
              <a:gd name="connsiteX1" fmla="*/ 243126 w 826074"/>
              <a:gd name="connsiteY1" fmla="*/ 797244 h 822966"/>
              <a:gd name="connsiteX2" fmla="*/ 210741 w 826074"/>
              <a:gd name="connsiteY2" fmla="*/ 816294 h 822966"/>
              <a:gd name="connsiteX3" fmla="*/ 113586 w 826074"/>
              <a:gd name="connsiteY3" fmla="*/ 822009 h 822966"/>
              <a:gd name="connsiteX4" fmla="*/ 79296 w 826074"/>
              <a:gd name="connsiteY4" fmla="*/ 818199 h 822966"/>
              <a:gd name="connsiteX5" fmla="*/ 24051 w 826074"/>
              <a:gd name="connsiteY5" fmla="*/ 778194 h 822966"/>
              <a:gd name="connsiteX6" fmla="*/ 3096 w 826074"/>
              <a:gd name="connsiteY6" fmla="*/ 732474 h 822966"/>
              <a:gd name="connsiteX7" fmla="*/ 6906 w 826074"/>
              <a:gd name="connsiteY7" fmla="*/ 677229 h 822966"/>
              <a:gd name="connsiteX8" fmla="*/ 65961 w 826074"/>
              <a:gd name="connsiteY8" fmla="*/ 559119 h 822966"/>
              <a:gd name="connsiteX9" fmla="*/ 67866 w 826074"/>
              <a:gd name="connsiteY9" fmla="*/ 364809 h 822966"/>
              <a:gd name="connsiteX10" fmla="*/ 67866 w 826074"/>
              <a:gd name="connsiteY10" fmla="*/ 265749 h 822966"/>
              <a:gd name="connsiteX11" fmla="*/ 85011 w 826074"/>
              <a:gd name="connsiteY11" fmla="*/ 180024 h 822966"/>
              <a:gd name="connsiteX12" fmla="*/ 94536 w 826074"/>
              <a:gd name="connsiteY12" fmla="*/ 157164 h 822966"/>
              <a:gd name="connsiteX13" fmla="*/ 121206 w 826074"/>
              <a:gd name="connsiteY13" fmla="*/ 138114 h 822966"/>
              <a:gd name="connsiteX14" fmla="*/ 305991 w 826074"/>
              <a:gd name="connsiteY14" fmla="*/ 80964 h 822966"/>
              <a:gd name="connsiteX15" fmla="*/ 464106 w 826074"/>
              <a:gd name="connsiteY15" fmla="*/ 31434 h 822966"/>
              <a:gd name="connsiteX16" fmla="*/ 547926 w 826074"/>
              <a:gd name="connsiteY16" fmla="*/ 12384 h 822966"/>
              <a:gd name="connsiteX17" fmla="*/ 586026 w 826074"/>
              <a:gd name="connsiteY17" fmla="*/ 6669 h 822966"/>
              <a:gd name="connsiteX18" fmla="*/ 610791 w 826074"/>
              <a:gd name="connsiteY18" fmla="*/ 2859 h 822966"/>
              <a:gd name="connsiteX19" fmla="*/ 643176 w 826074"/>
              <a:gd name="connsiteY19" fmla="*/ 52389 h 822966"/>
              <a:gd name="connsiteX20" fmla="*/ 702231 w 826074"/>
              <a:gd name="connsiteY20" fmla="*/ 159069 h 822966"/>
              <a:gd name="connsiteX21" fmla="*/ 726996 w 826074"/>
              <a:gd name="connsiteY21" fmla="*/ 202884 h 822966"/>
              <a:gd name="connsiteX22" fmla="*/ 791766 w 826074"/>
              <a:gd name="connsiteY22" fmla="*/ 317184 h 822966"/>
              <a:gd name="connsiteX23" fmla="*/ 826056 w 826074"/>
              <a:gd name="connsiteY23" fmla="*/ 397194 h 822966"/>
              <a:gd name="connsiteX24" fmla="*/ 795576 w 826074"/>
              <a:gd name="connsiteY24" fmla="*/ 439104 h 8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074" h="822966">
                <a:moveTo>
                  <a:pt x="264081" y="749619"/>
                </a:moveTo>
                <a:cubicBezTo>
                  <a:pt x="258048" y="767875"/>
                  <a:pt x="252016" y="786131"/>
                  <a:pt x="243126" y="797244"/>
                </a:cubicBezTo>
                <a:cubicBezTo>
                  <a:pt x="234236" y="808357"/>
                  <a:pt x="232331" y="812167"/>
                  <a:pt x="210741" y="816294"/>
                </a:cubicBezTo>
                <a:cubicBezTo>
                  <a:pt x="189151" y="820421"/>
                  <a:pt x="135493" y="821692"/>
                  <a:pt x="113586" y="822009"/>
                </a:cubicBezTo>
                <a:cubicBezTo>
                  <a:pt x="91678" y="822327"/>
                  <a:pt x="94218" y="825502"/>
                  <a:pt x="79296" y="818199"/>
                </a:cubicBezTo>
                <a:cubicBezTo>
                  <a:pt x="64373" y="810897"/>
                  <a:pt x="36751" y="792482"/>
                  <a:pt x="24051" y="778194"/>
                </a:cubicBezTo>
                <a:cubicBezTo>
                  <a:pt x="11351" y="763907"/>
                  <a:pt x="5953" y="749301"/>
                  <a:pt x="3096" y="732474"/>
                </a:cubicBezTo>
                <a:cubicBezTo>
                  <a:pt x="238" y="715646"/>
                  <a:pt x="-3572" y="706121"/>
                  <a:pt x="6906" y="677229"/>
                </a:cubicBezTo>
                <a:cubicBezTo>
                  <a:pt x="17383" y="648336"/>
                  <a:pt x="55801" y="611189"/>
                  <a:pt x="65961" y="559119"/>
                </a:cubicBezTo>
                <a:cubicBezTo>
                  <a:pt x="76121" y="507049"/>
                  <a:pt x="67548" y="413704"/>
                  <a:pt x="67866" y="364809"/>
                </a:cubicBezTo>
                <a:cubicBezTo>
                  <a:pt x="68183" y="315914"/>
                  <a:pt x="65009" y="296546"/>
                  <a:pt x="67866" y="265749"/>
                </a:cubicBezTo>
                <a:cubicBezTo>
                  <a:pt x="70723" y="234952"/>
                  <a:pt x="80566" y="198121"/>
                  <a:pt x="85011" y="180024"/>
                </a:cubicBezTo>
                <a:cubicBezTo>
                  <a:pt x="89456" y="161927"/>
                  <a:pt x="88504" y="164149"/>
                  <a:pt x="94536" y="157164"/>
                </a:cubicBezTo>
                <a:cubicBezTo>
                  <a:pt x="100568" y="150179"/>
                  <a:pt x="85964" y="150814"/>
                  <a:pt x="121206" y="138114"/>
                </a:cubicBezTo>
                <a:cubicBezTo>
                  <a:pt x="156448" y="125414"/>
                  <a:pt x="305991" y="80964"/>
                  <a:pt x="305991" y="80964"/>
                </a:cubicBezTo>
                <a:cubicBezTo>
                  <a:pt x="363141" y="63184"/>
                  <a:pt x="423784" y="42864"/>
                  <a:pt x="464106" y="31434"/>
                </a:cubicBezTo>
                <a:cubicBezTo>
                  <a:pt x="504428" y="20004"/>
                  <a:pt x="527606" y="16511"/>
                  <a:pt x="547926" y="12384"/>
                </a:cubicBezTo>
                <a:cubicBezTo>
                  <a:pt x="568246" y="8257"/>
                  <a:pt x="586026" y="6669"/>
                  <a:pt x="586026" y="6669"/>
                </a:cubicBezTo>
                <a:cubicBezTo>
                  <a:pt x="596503" y="5082"/>
                  <a:pt x="601266" y="-4761"/>
                  <a:pt x="610791" y="2859"/>
                </a:cubicBezTo>
                <a:cubicBezTo>
                  <a:pt x="620316" y="10479"/>
                  <a:pt x="627936" y="26354"/>
                  <a:pt x="643176" y="52389"/>
                </a:cubicBezTo>
                <a:cubicBezTo>
                  <a:pt x="658416" y="78424"/>
                  <a:pt x="688261" y="133986"/>
                  <a:pt x="702231" y="159069"/>
                </a:cubicBezTo>
                <a:cubicBezTo>
                  <a:pt x="716201" y="184151"/>
                  <a:pt x="726996" y="202884"/>
                  <a:pt x="726996" y="202884"/>
                </a:cubicBezTo>
                <a:cubicBezTo>
                  <a:pt x="741918" y="229236"/>
                  <a:pt x="775256" y="284799"/>
                  <a:pt x="791766" y="317184"/>
                </a:cubicBezTo>
                <a:cubicBezTo>
                  <a:pt x="808276" y="349569"/>
                  <a:pt x="825421" y="376874"/>
                  <a:pt x="826056" y="397194"/>
                </a:cubicBezTo>
                <a:cubicBezTo>
                  <a:pt x="826691" y="417514"/>
                  <a:pt x="811133" y="428309"/>
                  <a:pt x="795576" y="439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正方形/長方形 2239">
            <a:extLst>
              <a:ext uri="{FF2B5EF4-FFF2-40B4-BE49-F238E27FC236}">
                <a16:creationId xmlns:a16="http://schemas.microsoft.com/office/drawing/2014/main" id="{A3CF12AA-1820-463F-B7B5-3500219CE7D4}"/>
              </a:ext>
            </a:extLst>
          </p:cNvPr>
          <p:cNvSpPr/>
          <p:nvPr/>
        </p:nvSpPr>
        <p:spPr>
          <a:xfrm rot="20071834">
            <a:off x="4215580" y="6336193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65CCC508-90C2-40CB-B7F4-FE38653E6B24}"/>
              </a:ext>
            </a:extLst>
          </p:cNvPr>
          <p:cNvSpPr/>
          <p:nvPr/>
        </p:nvSpPr>
        <p:spPr>
          <a:xfrm rot="20071834">
            <a:off x="4261379" y="6457956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45724F5-375A-471D-B653-3D96DD412A4A}"/>
              </a:ext>
            </a:extLst>
          </p:cNvPr>
          <p:cNvSpPr/>
          <p:nvPr/>
        </p:nvSpPr>
        <p:spPr>
          <a:xfrm>
            <a:off x="2522220" y="5699760"/>
            <a:ext cx="1063343" cy="1145403"/>
          </a:xfrm>
          <a:custGeom>
            <a:avLst/>
            <a:gdLst>
              <a:gd name="connsiteX0" fmla="*/ 0 w 1063343"/>
              <a:gd name="connsiteY0" fmla="*/ 923925 h 1145403"/>
              <a:gd name="connsiteX1" fmla="*/ 251460 w 1063343"/>
              <a:gd name="connsiteY1" fmla="*/ 963930 h 1145403"/>
              <a:gd name="connsiteX2" fmla="*/ 491490 w 1063343"/>
              <a:gd name="connsiteY2" fmla="*/ 1015365 h 1145403"/>
              <a:gd name="connsiteX3" fmla="*/ 723900 w 1063343"/>
              <a:gd name="connsiteY3" fmla="*/ 1080135 h 1145403"/>
              <a:gd name="connsiteX4" fmla="*/ 916305 w 1063343"/>
              <a:gd name="connsiteY4" fmla="*/ 1131570 h 1145403"/>
              <a:gd name="connsiteX5" fmla="*/ 931545 w 1063343"/>
              <a:gd name="connsiteY5" fmla="*/ 1133475 h 1145403"/>
              <a:gd name="connsiteX6" fmla="*/ 998220 w 1063343"/>
              <a:gd name="connsiteY6" fmla="*/ 992505 h 1145403"/>
              <a:gd name="connsiteX7" fmla="*/ 1005840 w 1063343"/>
              <a:gd name="connsiteY7" fmla="*/ 895350 h 1145403"/>
              <a:gd name="connsiteX8" fmla="*/ 1003935 w 1063343"/>
              <a:gd name="connsiteY8" fmla="*/ 760095 h 1145403"/>
              <a:gd name="connsiteX9" fmla="*/ 1013460 w 1063343"/>
              <a:gd name="connsiteY9" fmla="*/ 670560 h 1145403"/>
              <a:gd name="connsiteX10" fmla="*/ 1055370 w 1063343"/>
              <a:gd name="connsiteY10" fmla="*/ 516255 h 1145403"/>
              <a:gd name="connsiteX11" fmla="*/ 1061085 w 1063343"/>
              <a:gd name="connsiteY11" fmla="*/ 344805 h 1145403"/>
              <a:gd name="connsiteX12" fmla="*/ 1028700 w 1063343"/>
              <a:gd name="connsiteY12" fmla="*/ 83820 h 1145403"/>
              <a:gd name="connsiteX13" fmla="*/ 1013460 w 1063343"/>
              <a:gd name="connsiteY13" fmla="*/ 0 h 11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343" h="1145403">
                <a:moveTo>
                  <a:pt x="0" y="923925"/>
                </a:moveTo>
                <a:cubicBezTo>
                  <a:pt x="84772" y="936307"/>
                  <a:pt x="169545" y="948690"/>
                  <a:pt x="251460" y="963930"/>
                </a:cubicBezTo>
                <a:cubicBezTo>
                  <a:pt x="333375" y="979170"/>
                  <a:pt x="412750" y="995998"/>
                  <a:pt x="491490" y="1015365"/>
                </a:cubicBezTo>
                <a:cubicBezTo>
                  <a:pt x="570230" y="1034732"/>
                  <a:pt x="723900" y="1080135"/>
                  <a:pt x="723900" y="1080135"/>
                </a:cubicBezTo>
                <a:lnTo>
                  <a:pt x="916305" y="1131570"/>
                </a:lnTo>
                <a:cubicBezTo>
                  <a:pt x="950912" y="1140460"/>
                  <a:pt x="917893" y="1156652"/>
                  <a:pt x="931545" y="1133475"/>
                </a:cubicBezTo>
                <a:cubicBezTo>
                  <a:pt x="945197" y="1110298"/>
                  <a:pt x="985838" y="1032193"/>
                  <a:pt x="998220" y="992505"/>
                </a:cubicBezTo>
                <a:cubicBezTo>
                  <a:pt x="1010603" y="952818"/>
                  <a:pt x="1004888" y="934085"/>
                  <a:pt x="1005840" y="895350"/>
                </a:cubicBezTo>
                <a:cubicBezTo>
                  <a:pt x="1006793" y="856615"/>
                  <a:pt x="1002665" y="797560"/>
                  <a:pt x="1003935" y="760095"/>
                </a:cubicBezTo>
                <a:cubicBezTo>
                  <a:pt x="1005205" y="722630"/>
                  <a:pt x="1004888" y="711200"/>
                  <a:pt x="1013460" y="670560"/>
                </a:cubicBezTo>
                <a:cubicBezTo>
                  <a:pt x="1022032" y="629920"/>
                  <a:pt x="1047433" y="570547"/>
                  <a:pt x="1055370" y="516255"/>
                </a:cubicBezTo>
                <a:cubicBezTo>
                  <a:pt x="1063307" y="461963"/>
                  <a:pt x="1065530" y="416877"/>
                  <a:pt x="1061085" y="344805"/>
                </a:cubicBezTo>
                <a:cubicBezTo>
                  <a:pt x="1056640" y="272732"/>
                  <a:pt x="1036637" y="141287"/>
                  <a:pt x="1028700" y="83820"/>
                </a:cubicBezTo>
                <a:cubicBezTo>
                  <a:pt x="1020763" y="26353"/>
                  <a:pt x="1017111" y="13176"/>
                  <a:pt x="10134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0F651937-A25A-4601-9EC3-2B2DB7266C23}"/>
              </a:ext>
            </a:extLst>
          </p:cNvPr>
          <p:cNvSpPr/>
          <p:nvPr/>
        </p:nvSpPr>
        <p:spPr>
          <a:xfrm>
            <a:off x="3480337" y="6377445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989192EC-DB81-4798-867C-3F11DFB7334C}"/>
              </a:ext>
            </a:extLst>
          </p:cNvPr>
          <p:cNvSpPr/>
          <p:nvPr/>
        </p:nvSpPr>
        <p:spPr>
          <a:xfrm>
            <a:off x="3392805" y="5177790"/>
            <a:ext cx="146685" cy="552450"/>
          </a:xfrm>
          <a:custGeom>
            <a:avLst/>
            <a:gdLst>
              <a:gd name="connsiteX0" fmla="*/ 0 w 146685"/>
              <a:gd name="connsiteY0" fmla="*/ 0 h 552450"/>
              <a:gd name="connsiteX1" fmla="*/ 55245 w 146685"/>
              <a:gd name="connsiteY1" fmla="*/ 234315 h 552450"/>
              <a:gd name="connsiteX2" fmla="*/ 102870 w 146685"/>
              <a:gd name="connsiteY2" fmla="*/ 403860 h 552450"/>
              <a:gd name="connsiteX3" fmla="*/ 146685 w 14668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" h="552450">
                <a:moveTo>
                  <a:pt x="0" y="0"/>
                </a:moveTo>
                <a:cubicBezTo>
                  <a:pt x="19050" y="83502"/>
                  <a:pt x="38100" y="167005"/>
                  <a:pt x="55245" y="234315"/>
                </a:cubicBezTo>
                <a:cubicBezTo>
                  <a:pt x="72390" y="301625"/>
                  <a:pt x="87630" y="350838"/>
                  <a:pt x="102870" y="403860"/>
                </a:cubicBezTo>
                <a:cubicBezTo>
                  <a:pt x="118110" y="456883"/>
                  <a:pt x="132397" y="504666"/>
                  <a:pt x="146685" y="552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FC030FB7-34E6-4743-A15B-2895E4D883ED}"/>
              </a:ext>
            </a:extLst>
          </p:cNvPr>
          <p:cNvSpPr/>
          <p:nvPr/>
        </p:nvSpPr>
        <p:spPr>
          <a:xfrm rot="20855424">
            <a:off x="3400581" y="5428934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265FCE0C-2A9B-433A-A70B-6DB98B915523}"/>
              </a:ext>
            </a:extLst>
          </p:cNvPr>
          <p:cNvSpPr txBox="1"/>
          <p:nvPr/>
        </p:nvSpPr>
        <p:spPr>
          <a:xfrm>
            <a:off x="2948887" y="2598226"/>
            <a:ext cx="1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976BDC-8854-3892-39E9-AF4C7025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75" y="2676911"/>
            <a:ext cx="223626" cy="223626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CB063877-EBFB-6BD0-CADD-B2D2FA40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77" y="4566668"/>
            <a:ext cx="223626" cy="223626"/>
          </a:xfrm>
          <a:prstGeom prst="rect">
            <a:avLst/>
          </a:prstGeom>
        </p:spPr>
      </p:pic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7A17BBD-5005-FF16-A832-444483A75B09}"/>
              </a:ext>
            </a:extLst>
          </p:cNvPr>
          <p:cNvSpPr txBox="1"/>
          <p:nvPr/>
        </p:nvSpPr>
        <p:spPr>
          <a:xfrm>
            <a:off x="3995420" y="4640618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4F2127-BA25-C400-E93F-C090A001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982653" y="2404110"/>
            <a:ext cx="352548" cy="352548"/>
          </a:xfrm>
          <a:prstGeom prst="rect">
            <a:avLst/>
          </a:prstGeom>
        </p:spPr>
      </p:pic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51AD36C8-574E-2004-A9F4-2EFE72DC147E}"/>
              </a:ext>
            </a:extLst>
          </p:cNvPr>
          <p:cNvSpPr txBox="1"/>
          <p:nvPr/>
        </p:nvSpPr>
        <p:spPr>
          <a:xfrm>
            <a:off x="1933980" y="2141274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東泉寺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9EB41-04FE-E1AF-67DD-5DB49DB57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391" y="3050861"/>
            <a:ext cx="272411" cy="272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995C24-54A5-4CED-69DC-87B90D0E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875" y="5096678"/>
            <a:ext cx="304740" cy="3047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3EEDB3-8B04-F37A-53E5-033E408FF1DF}"/>
              </a:ext>
            </a:extLst>
          </p:cNvPr>
          <p:cNvSpPr/>
          <p:nvPr/>
        </p:nvSpPr>
        <p:spPr>
          <a:xfrm>
            <a:off x="4815797" y="2012857"/>
            <a:ext cx="266744" cy="29297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FF078F63-130B-9DB1-BEFD-59A6E0FBDBE1}"/>
              </a:ext>
            </a:extLst>
          </p:cNvPr>
          <p:cNvSpPr txBox="1"/>
          <p:nvPr/>
        </p:nvSpPr>
        <p:spPr>
          <a:xfrm>
            <a:off x="1434584" y="530125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羽沢小学校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D3CD56A4-8D62-3A01-5ED1-D63A13F455E7}"/>
              </a:ext>
            </a:extLst>
          </p:cNvPr>
          <p:cNvSpPr txBox="1"/>
          <p:nvPr/>
        </p:nvSpPr>
        <p:spPr>
          <a:xfrm>
            <a:off x="4370474" y="1165708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至港北（第三京浜道路）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163288D2-E290-DD83-0436-A76A0E856B06}"/>
              </a:ext>
            </a:extLst>
          </p:cNvPr>
          <p:cNvSpPr txBox="1"/>
          <p:nvPr/>
        </p:nvSpPr>
        <p:spPr>
          <a:xfrm>
            <a:off x="8108703" y="5138584"/>
            <a:ext cx="18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相鉄線・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線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A1DCBC7D-0049-962D-F7BE-1DE5A15517EF}"/>
              </a:ext>
            </a:extLst>
          </p:cNvPr>
          <p:cNvSpPr txBox="1"/>
          <p:nvPr/>
        </p:nvSpPr>
        <p:spPr>
          <a:xfrm>
            <a:off x="5690503" y="4478690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東海道新幹線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C2B21023-1E0D-947C-E01B-07208B1AF1B8}"/>
              </a:ext>
            </a:extLst>
          </p:cNvPr>
          <p:cNvSpPr txBox="1"/>
          <p:nvPr/>
        </p:nvSpPr>
        <p:spPr>
          <a:xfrm>
            <a:off x="9250680" y="2406812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至新横浜駅</a:t>
            </a: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4A0443F-4AAB-4569-CCCB-59436E071214}"/>
              </a:ext>
            </a:extLst>
          </p:cNvPr>
          <p:cNvSpPr txBox="1"/>
          <p:nvPr/>
        </p:nvSpPr>
        <p:spPr>
          <a:xfrm>
            <a:off x="2590068" y="7111463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至小田原駅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370CED4D-26D0-5B92-7892-FC9F832F4C16}"/>
              </a:ext>
            </a:extLst>
          </p:cNvPr>
          <p:cNvSpPr txBox="1"/>
          <p:nvPr/>
        </p:nvSpPr>
        <p:spPr>
          <a:xfrm>
            <a:off x="4111026" y="7181108"/>
            <a:ext cx="16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至横浜国大駅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35EA8477-FBB4-409C-3C57-C36E1F50A4E8}"/>
              </a:ext>
            </a:extLst>
          </p:cNvPr>
          <p:cNvSpPr txBox="1"/>
          <p:nvPr/>
        </p:nvSpPr>
        <p:spPr>
          <a:xfrm>
            <a:off x="9231715" y="719910"/>
            <a:ext cx="19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（環状２号線）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FDB0104-9E12-B1B8-A921-EFB97C3B94BB}"/>
              </a:ext>
            </a:extLst>
          </p:cNvPr>
          <p:cNvCxnSpPr/>
          <p:nvPr/>
        </p:nvCxnSpPr>
        <p:spPr>
          <a:xfrm>
            <a:off x="7875358" y="151516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DFD516F-4DE5-7C3F-3A24-17325E26178D}"/>
              </a:ext>
            </a:extLst>
          </p:cNvPr>
          <p:cNvSpPr/>
          <p:nvPr/>
        </p:nvSpPr>
        <p:spPr>
          <a:xfrm rot="9599946">
            <a:off x="1606435" y="2700694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二等辺三角形 338">
            <a:extLst>
              <a:ext uri="{FF2B5EF4-FFF2-40B4-BE49-F238E27FC236}">
                <a16:creationId xmlns:a16="http://schemas.microsoft.com/office/drawing/2014/main" id="{9CAF2A7A-2CCB-7F8A-B937-39F602511EB9}"/>
              </a:ext>
            </a:extLst>
          </p:cNvPr>
          <p:cNvSpPr/>
          <p:nvPr/>
        </p:nvSpPr>
        <p:spPr>
          <a:xfrm rot="15088644">
            <a:off x="4024478" y="370418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339">
            <a:extLst>
              <a:ext uri="{FF2B5EF4-FFF2-40B4-BE49-F238E27FC236}">
                <a16:creationId xmlns:a16="http://schemas.microsoft.com/office/drawing/2014/main" id="{DB723478-084C-97DD-FAF7-3F491F1FA97B}"/>
              </a:ext>
            </a:extLst>
          </p:cNvPr>
          <p:cNvSpPr/>
          <p:nvPr/>
        </p:nvSpPr>
        <p:spPr>
          <a:xfrm rot="10253130">
            <a:off x="2876238" y="4659416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340">
            <a:extLst>
              <a:ext uri="{FF2B5EF4-FFF2-40B4-BE49-F238E27FC236}">
                <a16:creationId xmlns:a16="http://schemas.microsoft.com/office/drawing/2014/main" id="{A1A8EF22-A111-94D7-BF70-3A1FE0610E95}"/>
              </a:ext>
            </a:extLst>
          </p:cNvPr>
          <p:cNvSpPr/>
          <p:nvPr/>
        </p:nvSpPr>
        <p:spPr>
          <a:xfrm rot="17073995">
            <a:off x="7457555" y="267856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04191AF-624D-78E6-2453-89392FAD0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76" y="2972810"/>
            <a:ext cx="318979" cy="318979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7EE47EBE-5176-A0E5-BF80-63149F51F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913" y="4977665"/>
            <a:ext cx="295376" cy="295376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03544E01-751B-C267-E321-5768701BC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937" y="2589435"/>
            <a:ext cx="295376" cy="295376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565BE10F-7038-8F0B-F504-5691EB2E6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977" y="3778151"/>
            <a:ext cx="295376" cy="29537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D4C9C9-D337-4FCB-E53C-829F85D96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205" y="4442677"/>
            <a:ext cx="392075" cy="14274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C02EA9A1-6898-323D-F0F2-523B78A8D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506" y="2530610"/>
            <a:ext cx="392075" cy="142740"/>
          </a:xfrm>
          <a:prstGeom prst="rect">
            <a:avLst/>
          </a:prstGeom>
        </p:spPr>
      </p:pic>
      <p:pic>
        <p:nvPicPr>
          <p:cNvPr id="349" name="図 348">
            <a:extLst>
              <a:ext uri="{FF2B5EF4-FFF2-40B4-BE49-F238E27FC236}">
                <a16:creationId xmlns:a16="http://schemas.microsoft.com/office/drawing/2014/main" id="{6A0BBF91-408B-B2AE-215A-4E6562106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169" y="6189916"/>
            <a:ext cx="392075" cy="142740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AEF112A-0F6F-80F2-0F5A-03A7368FDC3F}"/>
              </a:ext>
            </a:extLst>
          </p:cNvPr>
          <p:cNvSpPr txBox="1"/>
          <p:nvPr/>
        </p:nvSpPr>
        <p:spPr>
          <a:xfrm>
            <a:off x="263951" y="1790422"/>
            <a:ext cx="16441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タイムズ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羽沢町第２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ｍ（６台</a:t>
            </a:r>
            <a:r>
              <a:rPr kumimoji="1" lang="ja-JP" altLang="en-US" dirty="0"/>
              <a:t>）</a:t>
            </a: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9D38F7EF-44A2-3B28-40E5-E50F46808EC8}"/>
              </a:ext>
            </a:extLst>
          </p:cNvPr>
          <p:cNvSpPr txBox="1"/>
          <p:nvPr/>
        </p:nvSpPr>
        <p:spPr>
          <a:xfrm>
            <a:off x="7669529" y="2788065"/>
            <a:ext cx="19697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2073AECD-0F82-1D3F-50D4-666B27296ED2}"/>
              </a:ext>
            </a:extLst>
          </p:cNvPr>
          <p:cNvSpPr txBox="1"/>
          <p:nvPr/>
        </p:nvSpPr>
        <p:spPr>
          <a:xfrm>
            <a:off x="1300637" y="3722667"/>
            <a:ext cx="1737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パーク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88C688F6-109B-6955-792D-CDC2E41308DC}"/>
              </a:ext>
            </a:extLst>
          </p:cNvPr>
          <p:cNvCxnSpPr>
            <a:cxnSpLocks/>
          </p:cNvCxnSpPr>
          <p:nvPr/>
        </p:nvCxnSpPr>
        <p:spPr>
          <a:xfrm>
            <a:off x="5076907" y="216027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7FB6011C-4B34-EAB5-045E-7BF496A2541E}"/>
              </a:ext>
            </a:extLst>
          </p:cNvPr>
          <p:cNvCxnSpPr>
            <a:cxnSpLocks/>
          </p:cNvCxnSpPr>
          <p:nvPr/>
        </p:nvCxnSpPr>
        <p:spPr>
          <a:xfrm>
            <a:off x="5076907" y="221368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B0D7CE1-59D1-EA27-C2C9-B4B2AAB230BD}"/>
              </a:ext>
            </a:extLst>
          </p:cNvPr>
          <p:cNvSpPr/>
          <p:nvPr/>
        </p:nvSpPr>
        <p:spPr>
          <a:xfrm>
            <a:off x="5527760" y="3206365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C8DCCA3-F6B5-46B6-4249-D985C4C52C3A}"/>
              </a:ext>
            </a:extLst>
          </p:cNvPr>
          <p:cNvSpPr/>
          <p:nvPr/>
        </p:nvSpPr>
        <p:spPr>
          <a:xfrm>
            <a:off x="5487755" y="3264076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4" name="直線コネクタ 383">
            <a:extLst>
              <a:ext uri="{FF2B5EF4-FFF2-40B4-BE49-F238E27FC236}">
                <a16:creationId xmlns:a16="http://schemas.microsoft.com/office/drawing/2014/main" id="{57970A09-56D2-928B-CD25-56D64B8EF614}"/>
              </a:ext>
            </a:extLst>
          </p:cNvPr>
          <p:cNvCxnSpPr>
            <a:cxnSpLocks/>
          </p:cNvCxnSpPr>
          <p:nvPr/>
        </p:nvCxnSpPr>
        <p:spPr>
          <a:xfrm>
            <a:off x="5078811" y="226664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6AF9B502-E017-D195-3EB6-B68528174507}"/>
              </a:ext>
            </a:extLst>
          </p:cNvPr>
          <p:cNvCxnSpPr>
            <a:cxnSpLocks/>
          </p:cNvCxnSpPr>
          <p:nvPr/>
        </p:nvCxnSpPr>
        <p:spPr>
          <a:xfrm>
            <a:off x="5076906" y="229552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1E244925-FDA5-470E-5079-AE1076DD84A5}"/>
              </a:ext>
            </a:extLst>
          </p:cNvPr>
          <p:cNvCxnSpPr>
            <a:cxnSpLocks/>
          </p:cNvCxnSpPr>
          <p:nvPr/>
        </p:nvCxnSpPr>
        <p:spPr>
          <a:xfrm>
            <a:off x="5082540" y="235267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FA157CBF-D91B-2A69-D6AF-7C7C12BAB2AE}"/>
              </a:ext>
            </a:extLst>
          </p:cNvPr>
          <p:cNvCxnSpPr>
            <a:cxnSpLocks/>
          </p:cNvCxnSpPr>
          <p:nvPr/>
        </p:nvCxnSpPr>
        <p:spPr>
          <a:xfrm>
            <a:off x="5082540" y="240030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>
            <a:extLst>
              <a:ext uri="{FF2B5EF4-FFF2-40B4-BE49-F238E27FC236}">
                <a16:creationId xmlns:a16="http://schemas.microsoft.com/office/drawing/2014/main" id="{49ADE850-D163-AD56-991F-8C9A10CE416E}"/>
              </a:ext>
            </a:extLst>
          </p:cNvPr>
          <p:cNvCxnSpPr>
            <a:cxnSpLocks/>
          </p:cNvCxnSpPr>
          <p:nvPr/>
        </p:nvCxnSpPr>
        <p:spPr>
          <a:xfrm>
            <a:off x="5089248" y="249806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9F504280-AF40-FDD5-7F1B-A453BCC4C6E3}"/>
              </a:ext>
            </a:extLst>
          </p:cNvPr>
          <p:cNvCxnSpPr>
            <a:cxnSpLocks/>
          </p:cNvCxnSpPr>
          <p:nvPr/>
        </p:nvCxnSpPr>
        <p:spPr>
          <a:xfrm>
            <a:off x="5083533" y="244602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66FDB83-52DF-73F4-BD5E-F4F31DA29F80}"/>
              </a:ext>
            </a:extLst>
          </p:cNvPr>
          <p:cNvSpPr/>
          <p:nvPr/>
        </p:nvSpPr>
        <p:spPr>
          <a:xfrm>
            <a:off x="5284470" y="2570906"/>
            <a:ext cx="80010" cy="29419"/>
          </a:xfrm>
          <a:custGeom>
            <a:avLst/>
            <a:gdLst>
              <a:gd name="connsiteX0" fmla="*/ 80010 w 80010"/>
              <a:gd name="connsiteY0" fmla="*/ 10369 h 29419"/>
              <a:gd name="connsiteX1" fmla="*/ 28575 w 80010"/>
              <a:gd name="connsiteY1" fmla="*/ 844 h 29419"/>
              <a:gd name="connsiteX2" fmla="*/ 0 w 80010"/>
              <a:gd name="connsiteY2" fmla="*/ 29419 h 29419"/>
              <a:gd name="connsiteX3" fmla="*/ 0 w 80010"/>
              <a:gd name="connsiteY3" fmla="*/ 29419 h 29419"/>
              <a:gd name="connsiteX4" fmla="*/ 0 w 80010"/>
              <a:gd name="connsiteY4" fmla="*/ 27514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" h="29419">
                <a:moveTo>
                  <a:pt x="80010" y="10369"/>
                </a:moveTo>
                <a:cubicBezTo>
                  <a:pt x="60960" y="4019"/>
                  <a:pt x="41910" y="-2331"/>
                  <a:pt x="28575" y="844"/>
                </a:cubicBezTo>
                <a:cubicBezTo>
                  <a:pt x="15240" y="4019"/>
                  <a:pt x="0" y="29419"/>
                  <a:pt x="0" y="29419"/>
                </a:cubicBezTo>
                <a:lnTo>
                  <a:pt x="0" y="29419"/>
                </a:lnTo>
                <a:lnTo>
                  <a:pt x="0" y="27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67E92BB7-05BC-D321-5140-0E3623380FF2}"/>
              </a:ext>
            </a:extLst>
          </p:cNvPr>
          <p:cNvCxnSpPr>
            <a:cxnSpLocks/>
          </p:cNvCxnSpPr>
          <p:nvPr/>
        </p:nvCxnSpPr>
        <p:spPr>
          <a:xfrm>
            <a:off x="5282280" y="259589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74E3D4C8-7636-E8A7-2EB3-100E5A70B36E}"/>
              </a:ext>
            </a:extLst>
          </p:cNvPr>
          <p:cNvCxnSpPr>
            <a:cxnSpLocks/>
          </p:cNvCxnSpPr>
          <p:nvPr/>
        </p:nvCxnSpPr>
        <p:spPr>
          <a:xfrm>
            <a:off x="5268674" y="261968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3AE1EBD1-8B4E-8520-980B-A20CAD90B5AC}"/>
              </a:ext>
            </a:extLst>
          </p:cNvPr>
          <p:cNvCxnSpPr>
            <a:cxnSpLocks/>
          </p:cNvCxnSpPr>
          <p:nvPr/>
        </p:nvCxnSpPr>
        <p:spPr>
          <a:xfrm>
            <a:off x="5249480" y="263904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F3D675DE-9BCC-89A4-DF5F-82E2E425B3A3}"/>
              </a:ext>
            </a:extLst>
          </p:cNvPr>
          <p:cNvCxnSpPr>
            <a:cxnSpLocks/>
          </p:cNvCxnSpPr>
          <p:nvPr/>
        </p:nvCxnSpPr>
        <p:spPr>
          <a:xfrm>
            <a:off x="5237790" y="265561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84113A4B-1D9C-C18A-26AE-D845890FB722}"/>
              </a:ext>
            </a:extLst>
          </p:cNvPr>
          <p:cNvCxnSpPr>
            <a:cxnSpLocks/>
          </p:cNvCxnSpPr>
          <p:nvPr/>
        </p:nvCxnSpPr>
        <p:spPr>
          <a:xfrm>
            <a:off x="5226255" y="2672605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118FE815-BB8A-5AB9-EFEA-5C358DCACF20}"/>
              </a:ext>
            </a:extLst>
          </p:cNvPr>
          <p:cNvCxnSpPr>
            <a:cxnSpLocks/>
          </p:cNvCxnSpPr>
          <p:nvPr/>
        </p:nvCxnSpPr>
        <p:spPr>
          <a:xfrm>
            <a:off x="5206812" y="268820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>
            <a:extLst>
              <a:ext uri="{FF2B5EF4-FFF2-40B4-BE49-F238E27FC236}">
                <a16:creationId xmlns:a16="http://schemas.microsoft.com/office/drawing/2014/main" id="{81398E26-628E-2661-45CD-813AD5E4F4BF}"/>
              </a:ext>
            </a:extLst>
          </p:cNvPr>
          <p:cNvCxnSpPr>
            <a:cxnSpLocks/>
          </p:cNvCxnSpPr>
          <p:nvPr/>
        </p:nvCxnSpPr>
        <p:spPr>
          <a:xfrm>
            <a:off x="5194748" y="270713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>
            <a:extLst>
              <a:ext uri="{FF2B5EF4-FFF2-40B4-BE49-F238E27FC236}">
                <a16:creationId xmlns:a16="http://schemas.microsoft.com/office/drawing/2014/main" id="{E4359C5A-42A4-AB84-A326-9E54513B0843}"/>
              </a:ext>
            </a:extLst>
          </p:cNvPr>
          <p:cNvCxnSpPr>
            <a:cxnSpLocks/>
          </p:cNvCxnSpPr>
          <p:nvPr/>
        </p:nvCxnSpPr>
        <p:spPr>
          <a:xfrm>
            <a:off x="5076906" y="218979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>
            <a:extLst>
              <a:ext uri="{FF2B5EF4-FFF2-40B4-BE49-F238E27FC236}">
                <a16:creationId xmlns:a16="http://schemas.microsoft.com/office/drawing/2014/main" id="{E7289BA5-A975-0EE5-8A0F-62AE802B25BB}"/>
              </a:ext>
            </a:extLst>
          </p:cNvPr>
          <p:cNvCxnSpPr>
            <a:cxnSpLocks/>
          </p:cNvCxnSpPr>
          <p:nvPr/>
        </p:nvCxnSpPr>
        <p:spPr>
          <a:xfrm>
            <a:off x="5078810" y="224187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>
            <a:extLst>
              <a:ext uri="{FF2B5EF4-FFF2-40B4-BE49-F238E27FC236}">
                <a16:creationId xmlns:a16="http://schemas.microsoft.com/office/drawing/2014/main" id="{8F1A5E43-526C-9A2E-58B1-58FDC7A6714E}"/>
              </a:ext>
            </a:extLst>
          </p:cNvPr>
          <p:cNvCxnSpPr>
            <a:cxnSpLocks/>
          </p:cNvCxnSpPr>
          <p:nvPr/>
        </p:nvCxnSpPr>
        <p:spPr>
          <a:xfrm>
            <a:off x="5083533" y="2324108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コネクタ 403">
            <a:extLst>
              <a:ext uri="{FF2B5EF4-FFF2-40B4-BE49-F238E27FC236}">
                <a16:creationId xmlns:a16="http://schemas.microsoft.com/office/drawing/2014/main" id="{C159C5F7-7FF8-9DB8-4146-EF4D0188A024}"/>
              </a:ext>
            </a:extLst>
          </p:cNvPr>
          <p:cNvCxnSpPr>
            <a:cxnSpLocks/>
          </p:cNvCxnSpPr>
          <p:nvPr/>
        </p:nvCxnSpPr>
        <p:spPr>
          <a:xfrm>
            <a:off x="5078809" y="237744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>
            <a:extLst>
              <a:ext uri="{FF2B5EF4-FFF2-40B4-BE49-F238E27FC236}">
                <a16:creationId xmlns:a16="http://schemas.microsoft.com/office/drawing/2014/main" id="{5964C175-0D15-01FA-178B-A5A33ABBF834}"/>
              </a:ext>
            </a:extLst>
          </p:cNvPr>
          <p:cNvCxnSpPr>
            <a:cxnSpLocks/>
          </p:cNvCxnSpPr>
          <p:nvPr/>
        </p:nvCxnSpPr>
        <p:spPr>
          <a:xfrm>
            <a:off x="5091127" y="255650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コネクタ 405">
            <a:extLst>
              <a:ext uri="{FF2B5EF4-FFF2-40B4-BE49-F238E27FC236}">
                <a16:creationId xmlns:a16="http://schemas.microsoft.com/office/drawing/2014/main" id="{BA096710-FEEC-2428-E115-97D094045789}"/>
              </a:ext>
            </a:extLst>
          </p:cNvPr>
          <p:cNvCxnSpPr>
            <a:cxnSpLocks/>
          </p:cNvCxnSpPr>
          <p:nvPr/>
        </p:nvCxnSpPr>
        <p:spPr>
          <a:xfrm>
            <a:off x="5086403" y="252568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>
            <a:extLst>
              <a:ext uri="{FF2B5EF4-FFF2-40B4-BE49-F238E27FC236}">
                <a16:creationId xmlns:a16="http://schemas.microsoft.com/office/drawing/2014/main" id="{D7E9276D-6638-9B72-E39D-851072797072}"/>
              </a:ext>
            </a:extLst>
          </p:cNvPr>
          <p:cNvCxnSpPr>
            <a:cxnSpLocks/>
          </p:cNvCxnSpPr>
          <p:nvPr/>
        </p:nvCxnSpPr>
        <p:spPr>
          <a:xfrm>
            <a:off x="5083533" y="241935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コネクタ 407">
            <a:extLst>
              <a:ext uri="{FF2B5EF4-FFF2-40B4-BE49-F238E27FC236}">
                <a16:creationId xmlns:a16="http://schemas.microsoft.com/office/drawing/2014/main" id="{5101DCE8-18D8-357C-76C2-40BDBBE0D92C}"/>
              </a:ext>
            </a:extLst>
          </p:cNvPr>
          <p:cNvCxnSpPr>
            <a:cxnSpLocks/>
          </p:cNvCxnSpPr>
          <p:nvPr/>
        </p:nvCxnSpPr>
        <p:spPr>
          <a:xfrm>
            <a:off x="5086402" y="247387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コネクタ 408">
            <a:extLst>
              <a:ext uri="{FF2B5EF4-FFF2-40B4-BE49-F238E27FC236}">
                <a16:creationId xmlns:a16="http://schemas.microsoft.com/office/drawing/2014/main" id="{D368B7A1-6BAA-BF08-DC25-4E7E4D228F7D}"/>
              </a:ext>
            </a:extLst>
          </p:cNvPr>
          <p:cNvCxnSpPr>
            <a:cxnSpLocks/>
          </p:cNvCxnSpPr>
          <p:nvPr/>
        </p:nvCxnSpPr>
        <p:spPr>
          <a:xfrm>
            <a:off x="5091127" y="2616471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899C130A-B187-C8BE-7C45-3C0CB3FCF1A0}"/>
              </a:ext>
            </a:extLst>
          </p:cNvPr>
          <p:cNvCxnSpPr>
            <a:cxnSpLocks/>
          </p:cNvCxnSpPr>
          <p:nvPr/>
        </p:nvCxnSpPr>
        <p:spPr>
          <a:xfrm>
            <a:off x="5091127" y="258699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>
            <a:extLst>
              <a:ext uri="{FF2B5EF4-FFF2-40B4-BE49-F238E27FC236}">
                <a16:creationId xmlns:a16="http://schemas.microsoft.com/office/drawing/2014/main" id="{C86074E7-33B1-BA72-F749-58F17F1EBEB4}"/>
              </a:ext>
            </a:extLst>
          </p:cNvPr>
          <p:cNvCxnSpPr>
            <a:cxnSpLocks/>
          </p:cNvCxnSpPr>
          <p:nvPr/>
        </p:nvCxnSpPr>
        <p:spPr>
          <a:xfrm>
            <a:off x="5091127" y="264604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吹き出し: 四角形 412">
            <a:extLst>
              <a:ext uri="{FF2B5EF4-FFF2-40B4-BE49-F238E27FC236}">
                <a16:creationId xmlns:a16="http://schemas.microsoft.com/office/drawing/2014/main" id="{9D6D992D-90D8-7231-408B-4B229E30FC3A}"/>
              </a:ext>
            </a:extLst>
          </p:cNvPr>
          <p:cNvSpPr/>
          <p:nvPr/>
        </p:nvSpPr>
        <p:spPr>
          <a:xfrm>
            <a:off x="5366694" y="2051591"/>
            <a:ext cx="1801909" cy="491881"/>
          </a:xfrm>
          <a:prstGeom prst="wedgeRectCallout">
            <a:avLst>
              <a:gd name="adj1" fmla="val -67937"/>
              <a:gd name="adj2" fmla="val -3976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現在地</a:t>
            </a:r>
            <a:endParaRPr kumimoji="1" lang="en-US" altLang="ja-JP" sz="1600" b="1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羽沢スポーツ会館</a:t>
            </a: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B17895E7-4D6E-7737-E512-D68285498CD9}"/>
              </a:ext>
            </a:extLst>
          </p:cNvPr>
          <p:cNvSpPr txBox="1"/>
          <p:nvPr/>
        </p:nvSpPr>
        <p:spPr>
          <a:xfrm>
            <a:off x="3365516" y="3075487"/>
            <a:ext cx="12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羽沢の家</a:t>
            </a:r>
          </a:p>
        </p:txBody>
      </p:sp>
      <p:sp>
        <p:nvSpPr>
          <p:cNvPr id="471" name="正方形/長方形 470">
            <a:extLst>
              <a:ext uri="{FF2B5EF4-FFF2-40B4-BE49-F238E27FC236}">
                <a16:creationId xmlns:a16="http://schemas.microsoft.com/office/drawing/2014/main" id="{16163C8A-95FE-ABDE-AB32-CD0EADF18E46}"/>
              </a:ext>
            </a:extLst>
          </p:cNvPr>
          <p:cNvSpPr/>
          <p:nvPr/>
        </p:nvSpPr>
        <p:spPr>
          <a:xfrm>
            <a:off x="4803994" y="5613595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正方形/長方形 472">
            <a:extLst>
              <a:ext uri="{FF2B5EF4-FFF2-40B4-BE49-F238E27FC236}">
                <a16:creationId xmlns:a16="http://schemas.microsoft.com/office/drawing/2014/main" id="{07808CBC-9F31-081D-9158-03ECC7E01FB3}"/>
              </a:ext>
            </a:extLst>
          </p:cNvPr>
          <p:cNvSpPr/>
          <p:nvPr/>
        </p:nvSpPr>
        <p:spPr>
          <a:xfrm rot="21205685">
            <a:off x="4983116" y="5650578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92DBEF-7F86-AB5E-7214-6C487C01D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800" y="7221565"/>
            <a:ext cx="330663" cy="14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A8D2B6EF-2976-C995-F3AE-3EAF719F6B68}"/>
              </a:ext>
            </a:extLst>
          </p:cNvPr>
          <p:cNvSpPr/>
          <p:nvPr/>
        </p:nvSpPr>
        <p:spPr>
          <a:xfrm rot="174773" flipV="1">
            <a:off x="4962973" y="3880514"/>
            <a:ext cx="87843" cy="14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7C5ABB-F4FC-355C-0F5B-3EA83E79809D}"/>
              </a:ext>
            </a:extLst>
          </p:cNvPr>
          <p:cNvSpPr/>
          <p:nvPr/>
        </p:nvSpPr>
        <p:spPr>
          <a:xfrm rot="21334596">
            <a:off x="4856526" y="1842533"/>
            <a:ext cx="187652" cy="13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7B14D9D6-A94A-A4BD-CA1B-9EFA62C63184}"/>
              </a:ext>
            </a:extLst>
          </p:cNvPr>
          <p:cNvSpPr txBox="1"/>
          <p:nvPr/>
        </p:nvSpPr>
        <p:spPr>
          <a:xfrm>
            <a:off x="4257041" y="3600872"/>
            <a:ext cx="17970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横浜羽沢町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C22BEC6C-CF50-2D2E-AD61-13F31C72447A}"/>
              </a:ext>
            </a:extLst>
          </p:cNvPr>
          <p:cNvSpPr/>
          <p:nvPr/>
        </p:nvSpPr>
        <p:spPr>
          <a:xfrm rot="21361302">
            <a:off x="4839653" y="1835595"/>
            <a:ext cx="210847" cy="14438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>
            <a:extLst>
              <a:ext uri="{FF2B5EF4-FFF2-40B4-BE49-F238E27FC236}">
                <a16:creationId xmlns:a16="http://schemas.microsoft.com/office/drawing/2014/main" id="{55D00DEF-35FD-B782-73C8-C60935F015C9}"/>
              </a:ext>
            </a:extLst>
          </p:cNvPr>
          <p:cNvSpPr/>
          <p:nvPr/>
        </p:nvSpPr>
        <p:spPr>
          <a:xfrm rot="21394227">
            <a:off x="4789122" y="5240001"/>
            <a:ext cx="266297" cy="35577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>
            <a:extLst>
              <a:ext uri="{FF2B5EF4-FFF2-40B4-BE49-F238E27FC236}">
                <a16:creationId xmlns:a16="http://schemas.microsoft.com/office/drawing/2014/main" id="{A8626A2C-8CC0-1241-1814-23B6F5B4602D}"/>
              </a:ext>
            </a:extLst>
          </p:cNvPr>
          <p:cNvSpPr/>
          <p:nvPr/>
        </p:nvSpPr>
        <p:spPr>
          <a:xfrm rot="21394227">
            <a:off x="4801992" y="5593485"/>
            <a:ext cx="278988" cy="2099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F0D04A-3A5B-1970-BB77-ED99B0DE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677" y="3087365"/>
            <a:ext cx="345658" cy="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正方形/長方形 519">
            <a:extLst>
              <a:ext uri="{FF2B5EF4-FFF2-40B4-BE49-F238E27FC236}">
                <a16:creationId xmlns:a16="http://schemas.microsoft.com/office/drawing/2014/main" id="{7CA6DB5F-1266-D236-6D8C-97BC260BDBE4}"/>
              </a:ext>
            </a:extLst>
          </p:cNvPr>
          <p:cNvSpPr/>
          <p:nvPr/>
        </p:nvSpPr>
        <p:spPr>
          <a:xfrm rot="3430617">
            <a:off x="4074532" y="7070711"/>
            <a:ext cx="71831" cy="18482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D1CB346D-03AB-8303-0FEA-792282A76F21}"/>
              </a:ext>
            </a:extLst>
          </p:cNvPr>
          <p:cNvSpPr/>
          <p:nvPr/>
        </p:nvSpPr>
        <p:spPr>
          <a:xfrm rot="3577961">
            <a:off x="4404431" y="6677855"/>
            <a:ext cx="76148" cy="5836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>
            <a:extLst>
              <a:ext uri="{FF2B5EF4-FFF2-40B4-BE49-F238E27FC236}">
                <a16:creationId xmlns:a16="http://schemas.microsoft.com/office/drawing/2014/main" id="{0C375D0A-E437-B7FF-7D52-5AFA3EFEAE76}"/>
              </a:ext>
            </a:extLst>
          </p:cNvPr>
          <p:cNvSpPr/>
          <p:nvPr/>
        </p:nvSpPr>
        <p:spPr>
          <a:xfrm rot="2455163">
            <a:off x="4710907" y="6685236"/>
            <a:ext cx="79155" cy="1666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BBF08E1D-A591-E3E0-A8A3-54113B4F3B1F}"/>
              </a:ext>
            </a:extLst>
          </p:cNvPr>
          <p:cNvSpPr/>
          <p:nvPr/>
        </p:nvSpPr>
        <p:spPr>
          <a:xfrm rot="2455163">
            <a:off x="4798197" y="6621636"/>
            <a:ext cx="70910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>
            <a:extLst>
              <a:ext uri="{FF2B5EF4-FFF2-40B4-BE49-F238E27FC236}">
                <a16:creationId xmlns:a16="http://schemas.microsoft.com/office/drawing/2014/main" id="{F20055A3-0B0A-EB33-7056-C13CE93CEDBF}"/>
              </a:ext>
            </a:extLst>
          </p:cNvPr>
          <p:cNvSpPr/>
          <p:nvPr/>
        </p:nvSpPr>
        <p:spPr>
          <a:xfrm rot="782095">
            <a:off x="4831389" y="6546403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正方形/長方形 514">
            <a:extLst>
              <a:ext uri="{FF2B5EF4-FFF2-40B4-BE49-F238E27FC236}">
                <a16:creationId xmlns:a16="http://schemas.microsoft.com/office/drawing/2014/main" id="{A19DC827-FF49-B471-45B1-F80C8DF83438}"/>
              </a:ext>
            </a:extLst>
          </p:cNvPr>
          <p:cNvSpPr/>
          <p:nvPr/>
        </p:nvSpPr>
        <p:spPr>
          <a:xfrm rot="782095">
            <a:off x="4863920" y="6459547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正方形/長方形 512">
            <a:extLst>
              <a:ext uri="{FF2B5EF4-FFF2-40B4-BE49-F238E27FC236}">
                <a16:creationId xmlns:a16="http://schemas.microsoft.com/office/drawing/2014/main" id="{2BD2176A-5BEB-A3DA-15BC-4758CA53774C}"/>
              </a:ext>
            </a:extLst>
          </p:cNvPr>
          <p:cNvSpPr/>
          <p:nvPr/>
        </p:nvSpPr>
        <p:spPr>
          <a:xfrm rot="21256662">
            <a:off x="4871609" y="6187773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正方形/長方形 511">
            <a:extLst>
              <a:ext uri="{FF2B5EF4-FFF2-40B4-BE49-F238E27FC236}">
                <a16:creationId xmlns:a16="http://schemas.microsoft.com/office/drawing/2014/main" id="{86F59144-B7F1-92E8-671A-FFCDCB91D6B2}"/>
              </a:ext>
            </a:extLst>
          </p:cNvPr>
          <p:cNvSpPr/>
          <p:nvPr/>
        </p:nvSpPr>
        <p:spPr>
          <a:xfrm rot="20829254">
            <a:off x="4850165" y="5992831"/>
            <a:ext cx="82051" cy="2035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7D17A924-11BE-6312-DD9F-1F074CF7CF9F}"/>
              </a:ext>
            </a:extLst>
          </p:cNvPr>
          <p:cNvSpPr/>
          <p:nvPr/>
        </p:nvSpPr>
        <p:spPr>
          <a:xfrm rot="21256662">
            <a:off x="4878114" y="6307179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正方形/長方形 510">
            <a:extLst>
              <a:ext uri="{FF2B5EF4-FFF2-40B4-BE49-F238E27FC236}">
                <a16:creationId xmlns:a16="http://schemas.microsoft.com/office/drawing/2014/main" id="{3E53500E-D912-A7E2-4ACD-8D32B572BA0C}"/>
              </a:ext>
            </a:extLst>
          </p:cNvPr>
          <p:cNvSpPr/>
          <p:nvPr/>
        </p:nvSpPr>
        <p:spPr>
          <a:xfrm rot="20704539">
            <a:off x="5190952" y="6898159"/>
            <a:ext cx="199160" cy="3361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正方形/長方形 509">
            <a:extLst>
              <a:ext uri="{FF2B5EF4-FFF2-40B4-BE49-F238E27FC236}">
                <a16:creationId xmlns:a16="http://schemas.microsoft.com/office/drawing/2014/main" id="{3FB53242-7F3E-596A-C7EE-30C96B31B1E3}"/>
              </a:ext>
            </a:extLst>
          </p:cNvPr>
          <p:cNvSpPr/>
          <p:nvPr/>
        </p:nvSpPr>
        <p:spPr>
          <a:xfrm rot="20742635">
            <a:off x="5023913" y="5954986"/>
            <a:ext cx="207429" cy="9637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>
            <a:extLst>
              <a:ext uri="{FF2B5EF4-FFF2-40B4-BE49-F238E27FC236}">
                <a16:creationId xmlns:a16="http://schemas.microsoft.com/office/drawing/2014/main" id="{509A450D-6A67-4BA4-4DA6-1A57DB10F0E6}"/>
              </a:ext>
            </a:extLst>
          </p:cNvPr>
          <p:cNvSpPr/>
          <p:nvPr/>
        </p:nvSpPr>
        <p:spPr>
          <a:xfrm rot="21394227">
            <a:off x="4817162" y="5803383"/>
            <a:ext cx="298208" cy="1887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>
            <a:extLst>
              <a:ext uri="{FF2B5EF4-FFF2-40B4-BE49-F238E27FC236}">
                <a16:creationId xmlns:a16="http://schemas.microsoft.com/office/drawing/2014/main" id="{390DC92F-AEF5-970F-0FA5-2DA6F2BAC66B}"/>
              </a:ext>
            </a:extLst>
          </p:cNvPr>
          <p:cNvSpPr/>
          <p:nvPr/>
        </p:nvSpPr>
        <p:spPr>
          <a:xfrm>
            <a:off x="4788935" y="4574506"/>
            <a:ext cx="249548" cy="66638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正方形/長方形 504">
            <a:extLst>
              <a:ext uri="{FF2B5EF4-FFF2-40B4-BE49-F238E27FC236}">
                <a16:creationId xmlns:a16="http://schemas.microsoft.com/office/drawing/2014/main" id="{2263C53C-1F81-3683-6CC4-22354BA8EE2E}"/>
              </a:ext>
            </a:extLst>
          </p:cNvPr>
          <p:cNvSpPr/>
          <p:nvPr/>
        </p:nvSpPr>
        <p:spPr>
          <a:xfrm rot="187759">
            <a:off x="4867664" y="3216481"/>
            <a:ext cx="205941" cy="4235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正方形/長方形 503">
            <a:extLst>
              <a:ext uri="{FF2B5EF4-FFF2-40B4-BE49-F238E27FC236}">
                <a16:creationId xmlns:a16="http://schemas.microsoft.com/office/drawing/2014/main" id="{31BAC9A6-A8FA-982D-5C9E-9868E1BD8AC8}"/>
              </a:ext>
            </a:extLst>
          </p:cNvPr>
          <p:cNvSpPr/>
          <p:nvPr/>
        </p:nvSpPr>
        <p:spPr>
          <a:xfrm>
            <a:off x="4883522" y="2755309"/>
            <a:ext cx="205941" cy="4648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8A4AC6B7-086D-7856-289B-91F3CCD72F14}"/>
              </a:ext>
            </a:extLst>
          </p:cNvPr>
          <p:cNvSpPr/>
          <p:nvPr/>
        </p:nvSpPr>
        <p:spPr>
          <a:xfrm>
            <a:off x="4896116" y="2454317"/>
            <a:ext cx="197708" cy="3019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C82054-2AF6-694F-8820-57EA952997F8}"/>
              </a:ext>
            </a:extLst>
          </p:cNvPr>
          <p:cNvSpPr/>
          <p:nvPr/>
        </p:nvSpPr>
        <p:spPr>
          <a:xfrm rot="21242381">
            <a:off x="4841784" y="1479007"/>
            <a:ext cx="210847" cy="9805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>
            <a:extLst>
              <a:ext uri="{FF2B5EF4-FFF2-40B4-BE49-F238E27FC236}">
                <a16:creationId xmlns:a16="http://schemas.microsoft.com/office/drawing/2014/main" id="{7F0E5603-10ED-D442-F024-516FEC336224}"/>
              </a:ext>
            </a:extLst>
          </p:cNvPr>
          <p:cNvSpPr/>
          <p:nvPr/>
        </p:nvSpPr>
        <p:spPr>
          <a:xfrm rot="9565380">
            <a:off x="5936749" y="2006010"/>
            <a:ext cx="131521" cy="10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正方形/長方形 499">
            <a:extLst>
              <a:ext uri="{FF2B5EF4-FFF2-40B4-BE49-F238E27FC236}">
                <a16:creationId xmlns:a16="http://schemas.microsoft.com/office/drawing/2014/main" id="{4F8F4BA7-A699-7384-9B65-E23B87A3A474}"/>
              </a:ext>
            </a:extLst>
          </p:cNvPr>
          <p:cNvSpPr/>
          <p:nvPr/>
        </p:nvSpPr>
        <p:spPr>
          <a:xfrm rot="8538467">
            <a:off x="5936668" y="1683093"/>
            <a:ext cx="1013576" cy="9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FB495DCC-479F-AF07-4665-36EE1658B160}"/>
              </a:ext>
            </a:extLst>
          </p:cNvPr>
          <p:cNvSpPr/>
          <p:nvPr/>
        </p:nvSpPr>
        <p:spPr>
          <a:xfrm rot="10995361">
            <a:off x="5735117" y="2027433"/>
            <a:ext cx="221519" cy="117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A61DEDDE-4574-DE9C-B326-C83F7FC3A61A}"/>
              </a:ext>
            </a:extLst>
          </p:cNvPr>
          <p:cNvSpPr/>
          <p:nvPr/>
        </p:nvSpPr>
        <p:spPr>
          <a:xfrm rot="11520202">
            <a:off x="5029387" y="1939419"/>
            <a:ext cx="748288" cy="112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正方形/長方形 495">
            <a:extLst>
              <a:ext uri="{FF2B5EF4-FFF2-40B4-BE49-F238E27FC236}">
                <a16:creationId xmlns:a16="http://schemas.microsoft.com/office/drawing/2014/main" id="{31C84B6E-A571-12B6-3050-FDE149EB6D75}"/>
              </a:ext>
            </a:extLst>
          </p:cNvPr>
          <p:cNvSpPr/>
          <p:nvPr/>
        </p:nvSpPr>
        <p:spPr>
          <a:xfrm rot="6662728">
            <a:off x="7295455" y="2767239"/>
            <a:ext cx="345127" cy="67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37AE1C74-D2F2-B08C-C43B-5C16BBC1E195}"/>
              </a:ext>
            </a:extLst>
          </p:cNvPr>
          <p:cNvSpPr/>
          <p:nvPr/>
        </p:nvSpPr>
        <p:spPr>
          <a:xfrm rot="6662728">
            <a:off x="7340447" y="2960230"/>
            <a:ext cx="104333" cy="7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6B8E5AB3-2BC8-EBEC-2812-64F7C212E465}"/>
              </a:ext>
            </a:extLst>
          </p:cNvPr>
          <p:cNvSpPr/>
          <p:nvPr/>
        </p:nvSpPr>
        <p:spPr>
          <a:xfrm rot="10033813">
            <a:off x="7299718" y="3005616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正方形/長方形 493">
            <a:extLst>
              <a:ext uri="{FF2B5EF4-FFF2-40B4-BE49-F238E27FC236}">
                <a16:creationId xmlns:a16="http://schemas.microsoft.com/office/drawing/2014/main" id="{7931F138-AA39-CCD9-46AB-16BF106D740A}"/>
              </a:ext>
            </a:extLst>
          </p:cNvPr>
          <p:cNvSpPr/>
          <p:nvPr/>
        </p:nvSpPr>
        <p:spPr>
          <a:xfrm rot="11197662">
            <a:off x="7235098" y="3018854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正方形/長方形 492">
            <a:extLst>
              <a:ext uri="{FF2B5EF4-FFF2-40B4-BE49-F238E27FC236}">
                <a16:creationId xmlns:a16="http://schemas.microsoft.com/office/drawing/2014/main" id="{E00D0D7D-1AC8-D702-AEB8-1B75BEA96D0E}"/>
              </a:ext>
            </a:extLst>
          </p:cNvPr>
          <p:cNvSpPr/>
          <p:nvPr/>
        </p:nvSpPr>
        <p:spPr>
          <a:xfrm rot="11657669">
            <a:off x="7000904" y="2986736"/>
            <a:ext cx="255859" cy="5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正方形/長方形 491">
            <a:extLst>
              <a:ext uri="{FF2B5EF4-FFF2-40B4-BE49-F238E27FC236}">
                <a16:creationId xmlns:a16="http://schemas.microsoft.com/office/drawing/2014/main" id="{B7E992D9-BF7E-D634-B17D-BBE0B234FBDC}"/>
              </a:ext>
            </a:extLst>
          </p:cNvPr>
          <p:cNvSpPr/>
          <p:nvPr/>
        </p:nvSpPr>
        <p:spPr>
          <a:xfrm rot="10489763">
            <a:off x="6396647" y="2970670"/>
            <a:ext cx="624224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正方形/長方形 490">
            <a:extLst>
              <a:ext uri="{FF2B5EF4-FFF2-40B4-BE49-F238E27FC236}">
                <a16:creationId xmlns:a16="http://schemas.microsoft.com/office/drawing/2014/main" id="{A0589294-D4C0-713C-AF1A-E4B7FE5CACD3}"/>
              </a:ext>
            </a:extLst>
          </p:cNvPr>
          <p:cNvSpPr/>
          <p:nvPr/>
        </p:nvSpPr>
        <p:spPr>
          <a:xfrm rot="9945171">
            <a:off x="6328404" y="2997422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>
            <a:extLst>
              <a:ext uri="{FF2B5EF4-FFF2-40B4-BE49-F238E27FC236}">
                <a16:creationId xmlns:a16="http://schemas.microsoft.com/office/drawing/2014/main" id="{4C9C5F6E-3755-5B31-C8B1-5B52C76EF1B4}"/>
              </a:ext>
            </a:extLst>
          </p:cNvPr>
          <p:cNvSpPr/>
          <p:nvPr/>
        </p:nvSpPr>
        <p:spPr>
          <a:xfrm rot="8408763">
            <a:off x="6281585" y="3010055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63845388-81B1-9D30-ADBC-DE4B13B42A7B}"/>
              </a:ext>
            </a:extLst>
          </p:cNvPr>
          <p:cNvSpPr/>
          <p:nvPr/>
        </p:nvSpPr>
        <p:spPr>
          <a:xfrm rot="7635413">
            <a:off x="6230811" y="3054877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正方形/長方形 487">
            <a:extLst>
              <a:ext uri="{FF2B5EF4-FFF2-40B4-BE49-F238E27FC236}">
                <a16:creationId xmlns:a16="http://schemas.microsoft.com/office/drawing/2014/main" id="{ADC7A542-F9A8-9177-01FF-3DFF88782458}"/>
              </a:ext>
            </a:extLst>
          </p:cNvPr>
          <p:cNvSpPr/>
          <p:nvPr/>
        </p:nvSpPr>
        <p:spPr>
          <a:xfrm rot="6392131">
            <a:off x="6199778" y="3109591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正方形/長方形 486">
            <a:extLst>
              <a:ext uri="{FF2B5EF4-FFF2-40B4-BE49-F238E27FC236}">
                <a16:creationId xmlns:a16="http://schemas.microsoft.com/office/drawing/2014/main" id="{B91E95E9-9D2D-AD28-74FD-76E9C0AB4696}"/>
              </a:ext>
            </a:extLst>
          </p:cNvPr>
          <p:cNvSpPr/>
          <p:nvPr/>
        </p:nvSpPr>
        <p:spPr>
          <a:xfrm rot="5222363">
            <a:off x="6098980" y="3261396"/>
            <a:ext cx="261721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>
            <a:extLst>
              <a:ext uri="{FF2B5EF4-FFF2-40B4-BE49-F238E27FC236}">
                <a16:creationId xmlns:a16="http://schemas.microsoft.com/office/drawing/2014/main" id="{4B28C288-B87C-095F-B2EA-0B7F0129BBCD}"/>
              </a:ext>
            </a:extLst>
          </p:cNvPr>
          <p:cNvSpPr/>
          <p:nvPr/>
        </p:nvSpPr>
        <p:spPr>
          <a:xfrm rot="5222363">
            <a:off x="6087605" y="3466780"/>
            <a:ext cx="295288" cy="69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>
            <a:extLst>
              <a:ext uri="{FF2B5EF4-FFF2-40B4-BE49-F238E27FC236}">
                <a16:creationId xmlns:a16="http://schemas.microsoft.com/office/drawing/2014/main" id="{EE84A2E5-A0A2-02E0-55FE-3BB102D142A0}"/>
              </a:ext>
            </a:extLst>
          </p:cNvPr>
          <p:cNvSpPr/>
          <p:nvPr/>
        </p:nvSpPr>
        <p:spPr>
          <a:xfrm rot="10548666">
            <a:off x="5684798" y="3592365"/>
            <a:ext cx="530870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>
            <a:extLst>
              <a:ext uri="{FF2B5EF4-FFF2-40B4-BE49-F238E27FC236}">
                <a16:creationId xmlns:a16="http://schemas.microsoft.com/office/drawing/2014/main" id="{4BD7D034-6D58-A2E8-122E-FBB31F89CD30}"/>
              </a:ext>
            </a:extLst>
          </p:cNvPr>
          <p:cNvSpPr/>
          <p:nvPr/>
        </p:nvSpPr>
        <p:spPr>
          <a:xfrm rot="10147137">
            <a:off x="5551959" y="3631970"/>
            <a:ext cx="13945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正方形/長方形 481">
            <a:extLst>
              <a:ext uri="{FF2B5EF4-FFF2-40B4-BE49-F238E27FC236}">
                <a16:creationId xmlns:a16="http://schemas.microsoft.com/office/drawing/2014/main" id="{CB4FBD26-ECB7-B280-7EA2-9329B1D9374A}"/>
              </a:ext>
            </a:extLst>
          </p:cNvPr>
          <p:cNvSpPr/>
          <p:nvPr/>
        </p:nvSpPr>
        <p:spPr>
          <a:xfrm rot="9293685">
            <a:off x="5306229" y="3697037"/>
            <a:ext cx="295628" cy="8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正方形/長方形 480">
            <a:extLst>
              <a:ext uri="{FF2B5EF4-FFF2-40B4-BE49-F238E27FC236}">
                <a16:creationId xmlns:a16="http://schemas.microsoft.com/office/drawing/2014/main" id="{88856AA6-523F-936F-69CB-6DFD1D561882}"/>
              </a:ext>
            </a:extLst>
          </p:cNvPr>
          <p:cNvSpPr/>
          <p:nvPr/>
        </p:nvSpPr>
        <p:spPr>
          <a:xfrm rot="9229133">
            <a:off x="5023815" y="3830316"/>
            <a:ext cx="314961" cy="78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正方形/長方形 479">
            <a:extLst>
              <a:ext uri="{FF2B5EF4-FFF2-40B4-BE49-F238E27FC236}">
                <a16:creationId xmlns:a16="http://schemas.microsoft.com/office/drawing/2014/main" id="{CF3618A4-789E-C18E-B4A3-E3024A249C33}"/>
              </a:ext>
            </a:extLst>
          </p:cNvPr>
          <p:cNvSpPr/>
          <p:nvPr/>
        </p:nvSpPr>
        <p:spPr>
          <a:xfrm rot="9644054">
            <a:off x="6139098" y="6651509"/>
            <a:ext cx="200664" cy="638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9C49773D-C7AE-C0C8-8B55-AE0D55FF0291}"/>
              </a:ext>
            </a:extLst>
          </p:cNvPr>
          <p:cNvSpPr/>
          <p:nvPr/>
        </p:nvSpPr>
        <p:spPr>
          <a:xfrm rot="8896668">
            <a:off x="5971911" y="6431908"/>
            <a:ext cx="209965" cy="279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1621FEAF-EB83-D8FD-0F2C-2FC67A641636}"/>
              </a:ext>
            </a:extLst>
          </p:cNvPr>
          <p:cNvSpPr/>
          <p:nvPr/>
        </p:nvSpPr>
        <p:spPr>
          <a:xfrm rot="8896668">
            <a:off x="5745686" y="6002546"/>
            <a:ext cx="119489" cy="292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93CD4214-E812-9259-64D6-BD5F80D96065}"/>
              </a:ext>
            </a:extLst>
          </p:cNvPr>
          <p:cNvSpPr/>
          <p:nvPr/>
        </p:nvSpPr>
        <p:spPr>
          <a:xfrm rot="8580060">
            <a:off x="5643335" y="5917432"/>
            <a:ext cx="107711" cy="130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0AD421A2-D594-80FB-E192-4C8175409081}"/>
              </a:ext>
            </a:extLst>
          </p:cNvPr>
          <p:cNvSpPr/>
          <p:nvPr/>
        </p:nvSpPr>
        <p:spPr>
          <a:xfrm rot="7633851">
            <a:off x="5548346" y="5796268"/>
            <a:ext cx="104488" cy="184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正方形/長方形 474">
            <a:extLst>
              <a:ext uri="{FF2B5EF4-FFF2-40B4-BE49-F238E27FC236}">
                <a16:creationId xmlns:a16="http://schemas.microsoft.com/office/drawing/2014/main" id="{04AF7792-2C87-A309-A7AE-70000E9853F5}"/>
              </a:ext>
            </a:extLst>
          </p:cNvPr>
          <p:cNvSpPr/>
          <p:nvPr/>
        </p:nvSpPr>
        <p:spPr>
          <a:xfrm rot="6822068">
            <a:off x="5399609" y="5715422"/>
            <a:ext cx="111257" cy="179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FF796A47-5D78-63D4-B5AE-E663B742DDBF}"/>
              </a:ext>
            </a:extLst>
          </p:cNvPr>
          <p:cNvSpPr/>
          <p:nvPr/>
        </p:nvSpPr>
        <p:spPr>
          <a:xfrm rot="6354767">
            <a:off x="5239035" y="5669237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3E75590A-5529-8719-F669-4D47A78CFA97}"/>
              </a:ext>
            </a:extLst>
          </p:cNvPr>
          <p:cNvSpPr/>
          <p:nvPr/>
        </p:nvSpPr>
        <p:spPr>
          <a:xfrm rot="5667222">
            <a:off x="5082546" y="5642363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正方形/長方形 469">
            <a:extLst>
              <a:ext uri="{FF2B5EF4-FFF2-40B4-BE49-F238E27FC236}">
                <a16:creationId xmlns:a16="http://schemas.microsoft.com/office/drawing/2014/main" id="{CB171B65-C047-2C6E-A05C-FED091C986DD}"/>
              </a:ext>
            </a:extLst>
          </p:cNvPr>
          <p:cNvSpPr/>
          <p:nvPr/>
        </p:nvSpPr>
        <p:spPr>
          <a:xfrm rot="7205332">
            <a:off x="4726304" y="5599900"/>
            <a:ext cx="96458" cy="14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正方形/長方形 468">
            <a:extLst>
              <a:ext uri="{FF2B5EF4-FFF2-40B4-BE49-F238E27FC236}">
                <a16:creationId xmlns:a16="http://schemas.microsoft.com/office/drawing/2014/main" id="{C5256928-0A46-A26D-A018-FE86088197D5}"/>
              </a:ext>
            </a:extLst>
          </p:cNvPr>
          <p:cNvSpPr/>
          <p:nvPr/>
        </p:nvSpPr>
        <p:spPr>
          <a:xfrm rot="7764149">
            <a:off x="4621405" y="5535425"/>
            <a:ext cx="105253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正方形/長方形 467">
            <a:extLst>
              <a:ext uri="{FF2B5EF4-FFF2-40B4-BE49-F238E27FC236}">
                <a16:creationId xmlns:a16="http://schemas.microsoft.com/office/drawing/2014/main" id="{D2578602-D9E2-5B29-1453-EB2848F91EF4}"/>
              </a:ext>
            </a:extLst>
          </p:cNvPr>
          <p:cNvSpPr/>
          <p:nvPr/>
        </p:nvSpPr>
        <p:spPr>
          <a:xfrm rot="9194671">
            <a:off x="4564740" y="5444097"/>
            <a:ext cx="118548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FA7B81E4-5F80-4BAC-1400-E553B8F6A700}"/>
              </a:ext>
            </a:extLst>
          </p:cNvPr>
          <p:cNvSpPr/>
          <p:nvPr/>
        </p:nvSpPr>
        <p:spPr>
          <a:xfrm rot="8360782">
            <a:off x="4374937" y="5001757"/>
            <a:ext cx="119051" cy="521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>
            <a:extLst>
              <a:ext uri="{FF2B5EF4-FFF2-40B4-BE49-F238E27FC236}">
                <a16:creationId xmlns:a16="http://schemas.microsoft.com/office/drawing/2014/main" id="{1FCDFC78-4A83-1593-A732-7FCD26412B2F}"/>
              </a:ext>
            </a:extLst>
          </p:cNvPr>
          <p:cNvSpPr/>
          <p:nvPr/>
        </p:nvSpPr>
        <p:spPr>
          <a:xfrm rot="8066343">
            <a:off x="4147092" y="4917508"/>
            <a:ext cx="119051" cy="179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59E4199D-73CE-D6E2-0405-0AF412C7B73F}"/>
              </a:ext>
            </a:extLst>
          </p:cNvPr>
          <p:cNvSpPr/>
          <p:nvPr/>
        </p:nvSpPr>
        <p:spPr>
          <a:xfrm rot="7487145">
            <a:off x="3965949" y="4701431"/>
            <a:ext cx="94920" cy="322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82149740-5405-91FD-7497-94B924FB3050}"/>
              </a:ext>
            </a:extLst>
          </p:cNvPr>
          <p:cNvSpPr/>
          <p:nvPr/>
        </p:nvSpPr>
        <p:spPr>
          <a:xfrm rot="9705431">
            <a:off x="4693620" y="3988320"/>
            <a:ext cx="156152" cy="68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20074C3A-D21C-1866-91DB-04A3F88BD60E}"/>
              </a:ext>
            </a:extLst>
          </p:cNvPr>
          <p:cNvSpPr/>
          <p:nvPr/>
        </p:nvSpPr>
        <p:spPr>
          <a:xfrm rot="9414662">
            <a:off x="4391993" y="4070378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65512983-6427-F897-BD26-12F1C38C7F44}"/>
              </a:ext>
            </a:extLst>
          </p:cNvPr>
          <p:cNvSpPr/>
          <p:nvPr/>
        </p:nvSpPr>
        <p:spPr>
          <a:xfrm rot="8742139">
            <a:off x="4150152" y="4199176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F49C13CF-41BC-4ACB-85AD-AA0B069E1131}"/>
              </a:ext>
            </a:extLst>
          </p:cNvPr>
          <p:cNvSpPr/>
          <p:nvPr/>
        </p:nvSpPr>
        <p:spPr>
          <a:xfrm rot="20950769">
            <a:off x="4336648" y="2092113"/>
            <a:ext cx="79874" cy="400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7EF9BEF-6EEB-AA89-7A21-3540197DB7CF}"/>
              </a:ext>
            </a:extLst>
          </p:cNvPr>
          <p:cNvSpPr/>
          <p:nvPr/>
        </p:nvSpPr>
        <p:spPr>
          <a:xfrm rot="20611650">
            <a:off x="4388478" y="2470641"/>
            <a:ext cx="79874" cy="16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3EC4E7A0-2085-B4C3-96B5-4E1FD24C17BD}"/>
              </a:ext>
            </a:extLst>
          </p:cNvPr>
          <p:cNvSpPr/>
          <p:nvPr/>
        </p:nvSpPr>
        <p:spPr>
          <a:xfrm rot="19410767">
            <a:off x="4520553" y="2582979"/>
            <a:ext cx="79874" cy="39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90D51EAC-B8D4-0BA6-D136-985C5BA425E4}"/>
              </a:ext>
            </a:extLst>
          </p:cNvPr>
          <p:cNvSpPr/>
          <p:nvPr/>
        </p:nvSpPr>
        <p:spPr>
          <a:xfrm rot="19103097">
            <a:off x="4739727" y="304035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FFD389F8-C5D4-CD85-B88E-02A7FF217760}"/>
              </a:ext>
            </a:extLst>
          </p:cNvPr>
          <p:cNvSpPr/>
          <p:nvPr/>
        </p:nvSpPr>
        <p:spPr>
          <a:xfrm>
            <a:off x="4747895" y="309120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9E19D98D-EDFA-D5A5-3BEC-8D0417FF167A}"/>
              </a:ext>
            </a:extLst>
          </p:cNvPr>
          <p:cNvSpPr/>
          <p:nvPr/>
        </p:nvSpPr>
        <p:spPr>
          <a:xfrm rot="19103097">
            <a:off x="4658247" y="293244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id="{45F224F3-7BD5-9F27-BB99-9327C5A26843}"/>
              </a:ext>
            </a:extLst>
          </p:cNvPr>
          <p:cNvSpPr/>
          <p:nvPr/>
        </p:nvSpPr>
        <p:spPr>
          <a:xfrm rot="19103097">
            <a:off x="4700901" y="2992514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D814F391-A8FE-CB14-74B1-6093B380A5B4}"/>
              </a:ext>
            </a:extLst>
          </p:cNvPr>
          <p:cNvSpPr/>
          <p:nvPr/>
        </p:nvSpPr>
        <p:spPr>
          <a:xfrm rot="664301">
            <a:off x="4748098" y="3159456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53ED37F-AE65-571D-CA52-B9B8E994F865}"/>
              </a:ext>
            </a:extLst>
          </p:cNvPr>
          <p:cNvSpPr/>
          <p:nvPr/>
        </p:nvSpPr>
        <p:spPr>
          <a:xfrm rot="664301">
            <a:off x="4729062" y="3212871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>
            <a:extLst>
              <a:ext uri="{FF2B5EF4-FFF2-40B4-BE49-F238E27FC236}">
                <a16:creationId xmlns:a16="http://schemas.microsoft.com/office/drawing/2014/main" id="{40E916BC-BB0F-4119-C748-BB08CABBE35E}"/>
              </a:ext>
            </a:extLst>
          </p:cNvPr>
          <p:cNvSpPr/>
          <p:nvPr/>
        </p:nvSpPr>
        <p:spPr>
          <a:xfrm rot="664301">
            <a:off x="4725743" y="328106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CB7D341B-BBDE-E201-B69E-3DFA7EFBC9E5}"/>
              </a:ext>
            </a:extLst>
          </p:cNvPr>
          <p:cNvSpPr/>
          <p:nvPr/>
        </p:nvSpPr>
        <p:spPr>
          <a:xfrm rot="664301">
            <a:off x="4726863" y="334970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0C53BBB0-E961-0DFF-C6BC-04A1B7F39E4A}"/>
              </a:ext>
            </a:extLst>
          </p:cNvPr>
          <p:cNvSpPr/>
          <p:nvPr/>
        </p:nvSpPr>
        <p:spPr>
          <a:xfrm rot="1526153">
            <a:off x="4695556" y="341311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60E8849F-E188-F190-79E8-F0C65BD40A65}"/>
              </a:ext>
            </a:extLst>
          </p:cNvPr>
          <p:cNvSpPr/>
          <p:nvPr/>
        </p:nvSpPr>
        <p:spPr>
          <a:xfrm rot="2880893">
            <a:off x="4653867" y="345876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正方形/長方形 457">
            <a:extLst>
              <a:ext uri="{FF2B5EF4-FFF2-40B4-BE49-F238E27FC236}">
                <a16:creationId xmlns:a16="http://schemas.microsoft.com/office/drawing/2014/main" id="{BFA105DC-4726-6A02-DE30-B52D74BE1829}"/>
              </a:ext>
            </a:extLst>
          </p:cNvPr>
          <p:cNvSpPr/>
          <p:nvPr/>
        </p:nvSpPr>
        <p:spPr>
          <a:xfrm rot="4978977">
            <a:off x="4601809" y="3478768"/>
            <a:ext cx="65779" cy="8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正方形/長方形 456">
            <a:extLst>
              <a:ext uri="{FF2B5EF4-FFF2-40B4-BE49-F238E27FC236}">
                <a16:creationId xmlns:a16="http://schemas.microsoft.com/office/drawing/2014/main" id="{532DE4B0-A9A0-4D6D-9BCF-B87D33090FD7}"/>
              </a:ext>
            </a:extLst>
          </p:cNvPr>
          <p:cNvSpPr/>
          <p:nvPr/>
        </p:nvSpPr>
        <p:spPr>
          <a:xfrm rot="4179479">
            <a:off x="4464755" y="3458924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正方形/長方形 455">
            <a:extLst>
              <a:ext uri="{FF2B5EF4-FFF2-40B4-BE49-F238E27FC236}">
                <a16:creationId xmlns:a16="http://schemas.microsoft.com/office/drawing/2014/main" id="{BB568C6E-0BC2-5E1C-4B7B-7CFE823E2864}"/>
              </a:ext>
            </a:extLst>
          </p:cNvPr>
          <p:cNvSpPr/>
          <p:nvPr/>
        </p:nvSpPr>
        <p:spPr>
          <a:xfrm rot="4771386">
            <a:off x="4252074" y="3523972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D4C901E5-EB35-76F1-4548-05F4A419D682}"/>
              </a:ext>
            </a:extLst>
          </p:cNvPr>
          <p:cNvSpPr/>
          <p:nvPr/>
        </p:nvSpPr>
        <p:spPr>
          <a:xfrm rot="9840128">
            <a:off x="4513453" y="1889896"/>
            <a:ext cx="356241" cy="114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979FD8B0-3D87-3A73-6C9A-53BF4D7B9907}"/>
              </a:ext>
            </a:extLst>
          </p:cNvPr>
          <p:cNvSpPr/>
          <p:nvPr/>
        </p:nvSpPr>
        <p:spPr>
          <a:xfrm rot="9840128">
            <a:off x="3881367" y="2040323"/>
            <a:ext cx="656967" cy="10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9DDD8D9C-C489-61D9-A0C8-AE597E83B49D}"/>
              </a:ext>
            </a:extLst>
          </p:cNvPr>
          <p:cNvSpPr/>
          <p:nvPr/>
        </p:nvSpPr>
        <p:spPr>
          <a:xfrm rot="9794838">
            <a:off x="3231240" y="2224766"/>
            <a:ext cx="686075" cy="11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正方形/長方形 451">
            <a:extLst>
              <a:ext uri="{FF2B5EF4-FFF2-40B4-BE49-F238E27FC236}">
                <a16:creationId xmlns:a16="http://schemas.microsoft.com/office/drawing/2014/main" id="{BDAC14B4-9CA8-B4CB-F3A5-2EC9F19361BB}"/>
              </a:ext>
            </a:extLst>
          </p:cNvPr>
          <p:cNvSpPr/>
          <p:nvPr/>
        </p:nvSpPr>
        <p:spPr>
          <a:xfrm rot="4947098">
            <a:off x="4039528" y="3557010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正方形/長方形 450">
            <a:extLst>
              <a:ext uri="{FF2B5EF4-FFF2-40B4-BE49-F238E27FC236}">
                <a16:creationId xmlns:a16="http://schemas.microsoft.com/office/drawing/2014/main" id="{16E2EF7E-FC57-A24E-D1E5-15B5D62C8715}"/>
              </a:ext>
            </a:extLst>
          </p:cNvPr>
          <p:cNvSpPr/>
          <p:nvPr/>
        </p:nvSpPr>
        <p:spPr>
          <a:xfrm rot="5133023">
            <a:off x="3935004" y="3713645"/>
            <a:ext cx="118082" cy="71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633C6815-55AD-6201-398B-4810BE9E05A3}"/>
              </a:ext>
            </a:extLst>
          </p:cNvPr>
          <p:cNvSpPr/>
          <p:nvPr/>
        </p:nvSpPr>
        <p:spPr>
          <a:xfrm rot="4285308">
            <a:off x="3787686" y="4046622"/>
            <a:ext cx="588154" cy="72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1C5FB889-CD8C-15B4-A9AD-A7A651BB92C0}"/>
              </a:ext>
            </a:extLst>
          </p:cNvPr>
          <p:cNvSpPr/>
          <p:nvPr/>
        </p:nvSpPr>
        <p:spPr>
          <a:xfrm rot="8694346">
            <a:off x="3792074" y="4444002"/>
            <a:ext cx="411207" cy="75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B25371B8-5D96-0F5C-8663-5BF2CBE40E08}"/>
              </a:ext>
            </a:extLst>
          </p:cNvPr>
          <p:cNvSpPr/>
          <p:nvPr/>
        </p:nvSpPr>
        <p:spPr>
          <a:xfrm rot="9113531">
            <a:off x="3776592" y="467486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9A48B4B5-C236-667C-6CE1-F485ED662320}"/>
              </a:ext>
            </a:extLst>
          </p:cNvPr>
          <p:cNvSpPr/>
          <p:nvPr/>
        </p:nvSpPr>
        <p:spPr>
          <a:xfrm rot="9699514">
            <a:off x="3726539" y="4571977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34411A77-D473-9FB7-653A-CC5728A021B6}"/>
              </a:ext>
            </a:extLst>
          </p:cNvPr>
          <p:cNvSpPr/>
          <p:nvPr/>
        </p:nvSpPr>
        <p:spPr>
          <a:xfrm rot="10481570">
            <a:off x="3681148" y="4328062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D7AB1B07-994C-79B6-E796-3C6E440D0655}"/>
              </a:ext>
            </a:extLst>
          </p:cNvPr>
          <p:cNvSpPr/>
          <p:nvPr/>
        </p:nvSpPr>
        <p:spPr>
          <a:xfrm rot="9303220">
            <a:off x="3651426" y="4202371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88142201-9A07-E8D5-2692-E4AA0A6FC792}"/>
              </a:ext>
            </a:extLst>
          </p:cNvPr>
          <p:cNvSpPr/>
          <p:nvPr/>
        </p:nvSpPr>
        <p:spPr>
          <a:xfrm rot="9303220">
            <a:off x="3604544" y="412893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715B0EE0-BD0D-59C3-77ED-2270FFEC2D67}"/>
              </a:ext>
            </a:extLst>
          </p:cNvPr>
          <p:cNvSpPr/>
          <p:nvPr/>
        </p:nvSpPr>
        <p:spPr>
          <a:xfrm rot="8904477">
            <a:off x="3561229" y="4025551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CEAAB37D-034A-3BA8-98D0-984CEC27AB71}"/>
              </a:ext>
            </a:extLst>
          </p:cNvPr>
          <p:cNvSpPr/>
          <p:nvPr/>
        </p:nvSpPr>
        <p:spPr>
          <a:xfrm rot="8601233">
            <a:off x="3507833" y="3925386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5D7A5765-145B-E322-D196-B45BF5C7D99E}"/>
              </a:ext>
            </a:extLst>
          </p:cNvPr>
          <p:cNvSpPr/>
          <p:nvPr/>
        </p:nvSpPr>
        <p:spPr>
          <a:xfrm rot="8601233">
            <a:off x="3435616" y="3831635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58C16E1B-C7FD-A2C9-9467-BB304080C595}"/>
              </a:ext>
            </a:extLst>
          </p:cNvPr>
          <p:cNvSpPr/>
          <p:nvPr/>
        </p:nvSpPr>
        <p:spPr>
          <a:xfrm rot="7324031">
            <a:off x="3356744" y="3774614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8DCF1E39-ECFE-0974-52A0-E04FAC833891}"/>
              </a:ext>
            </a:extLst>
          </p:cNvPr>
          <p:cNvSpPr/>
          <p:nvPr/>
        </p:nvSpPr>
        <p:spPr>
          <a:xfrm rot="7324031">
            <a:off x="3253338" y="3714169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正方形/長方形 437">
            <a:extLst>
              <a:ext uri="{FF2B5EF4-FFF2-40B4-BE49-F238E27FC236}">
                <a16:creationId xmlns:a16="http://schemas.microsoft.com/office/drawing/2014/main" id="{43955802-B0ED-2A01-EFD2-4F3563EC8444}"/>
              </a:ext>
            </a:extLst>
          </p:cNvPr>
          <p:cNvSpPr/>
          <p:nvPr/>
        </p:nvSpPr>
        <p:spPr>
          <a:xfrm rot="7385739">
            <a:off x="3154051" y="3641492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0C7C7696-0618-BC83-FC57-8A5E328B9F68}"/>
              </a:ext>
            </a:extLst>
          </p:cNvPr>
          <p:cNvSpPr/>
          <p:nvPr/>
        </p:nvSpPr>
        <p:spPr>
          <a:xfrm rot="8444910">
            <a:off x="3046301" y="3475892"/>
            <a:ext cx="126984" cy="21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E9C1AB81-34CE-8AD4-DA2E-E50B2F2E60F3}"/>
              </a:ext>
            </a:extLst>
          </p:cNvPr>
          <p:cNvSpPr/>
          <p:nvPr/>
        </p:nvSpPr>
        <p:spPr>
          <a:xfrm rot="8920553">
            <a:off x="2787141" y="2793431"/>
            <a:ext cx="126984" cy="77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9A133955-0AB2-CF71-D26B-5D6629FF8BBC}"/>
              </a:ext>
            </a:extLst>
          </p:cNvPr>
          <p:cNvSpPr/>
          <p:nvPr/>
        </p:nvSpPr>
        <p:spPr>
          <a:xfrm rot="8920553">
            <a:off x="2562282" y="2721127"/>
            <a:ext cx="126984" cy="14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D09D7DE9-BDBF-B77C-81F5-4E0EB31DBE18}"/>
              </a:ext>
            </a:extLst>
          </p:cNvPr>
          <p:cNvSpPr/>
          <p:nvPr/>
        </p:nvSpPr>
        <p:spPr>
          <a:xfrm rot="9316165">
            <a:off x="2605039" y="2461872"/>
            <a:ext cx="681454" cy="120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61A9415-65A8-5D3D-E2E3-54DA881E1F5D}"/>
              </a:ext>
            </a:extLst>
          </p:cNvPr>
          <p:cNvSpPr/>
          <p:nvPr/>
        </p:nvSpPr>
        <p:spPr>
          <a:xfrm rot="9849057">
            <a:off x="2466094" y="2637486"/>
            <a:ext cx="206808" cy="11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BCD5803E-BA62-81F4-D5CD-771C4B1A0A24}"/>
              </a:ext>
            </a:extLst>
          </p:cNvPr>
          <p:cNvSpPr/>
          <p:nvPr/>
        </p:nvSpPr>
        <p:spPr>
          <a:xfrm rot="10523407">
            <a:off x="2224588" y="2697901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6855375A-2270-9C2A-7BAE-48F5BB5695BC}"/>
              </a:ext>
            </a:extLst>
          </p:cNvPr>
          <p:cNvSpPr/>
          <p:nvPr/>
        </p:nvSpPr>
        <p:spPr>
          <a:xfrm rot="9849057">
            <a:off x="2343264" y="2673677"/>
            <a:ext cx="137353" cy="125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6ACFEB8C-1EDD-BF44-7A91-907A7257A1A9}"/>
              </a:ext>
            </a:extLst>
          </p:cNvPr>
          <p:cNvSpPr/>
          <p:nvPr/>
        </p:nvSpPr>
        <p:spPr>
          <a:xfrm rot="9774374">
            <a:off x="1728390" y="2722566"/>
            <a:ext cx="138624" cy="12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1222C40C-FC79-0E83-A1A4-7C3134A656CD}"/>
              </a:ext>
            </a:extLst>
          </p:cNvPr>
          <p:cNvSpPr/>
          <p:nvPr/>
        </p:nvSpPr>
        <p:spPr>
          <a:xfrm rot="10523407">
            <a:off x="2095079" y="2697584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10E58A1D-0F7B-5A8D-89A6-FA6EBFF76725}"/>
              </a:ext>
            </a:extLst>
          </p:cNvPr>
          <p:cNvSpPr/>
          <p:nvPr/>
        </p:nvSpPr>
        <p:spPr>
          <a:xfrm rot="10800000">
            <a:off x="1852365" y="2713639"/>
            <a:ext cx="245778" cy="10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824EACEF-7E06-5A8C-952E-B6D78F9D5780}"/>
              </a:ext>
            </a:extLst>
          </p:cNvPr>
          <p:cNvSpPr/>
          <p:nvPr/>
        </p:nvSpPr>
        <p:spPr>
          <a:xfrm rot="8967914">
            <a:off x="1187697" y="2958161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47B97878-C355-0D8C-B943-546D245063B3}"/>
              </a:ext>
            </a:extLst>
          </p:cNvPr>
          <p:cNvSpPr/>
          <p:nvPr/>
        </p:nvSpPr>
        <p:spPr>
          <a:xfrm rot="8967914">
            <a:off x="1370626" y="2876225"/>
            <a:ext cx="190818" cy="9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D5203870-A248-9A67-07BD-C16C2A6D0E4F}"/>
              </a:ext>
            </a:extLst>
          </p:cNvPr>
          <p:cNvSpPr/>
          <p:nvPr/>
        </p:nvSpPr>
        <p:spPr>
          <a:xfrm rot="9393814">
            <a:off x="1533273" y="2778887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3E1063D8-1C34-9300-81B4-3F8B3C1A9A9C}"/>
              </a:ext>
            </a:extLst>
          </p:cNvPr>
          <p:cNvSpPr/>
          <p:nvPr/>
        </p:nvSpPr>
        <p:spPr>
          <a:xfrm rot="10012990">
            <a:off x="940937" y="3061746"/>
            <a:ext cx="134257" cy="114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034A91F9-3375-3E91-B818-46638959AF02}"/>
              </a:ext>
            </a:extLst>
          </p:cNvPr>
          <p:cNvSpPr/>
          <p:nvPr/>
        </p:nvSpPr>
        <p:spPr>
          <a:xfrm rot="9437387">
            <a:off x="1066890" y="3036271"/>
            <a:ext cx="141650" cy="108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吹き出し: 四角形 290">
            <a:extLst>
              <a:ext uri="{FF2B5EF4-FFF2-40B4-BE49-F238E27FC236}">
                <a16:creationId xmlns:a16="http://schemas.microsoft.com/office/drawing/2014/main" id="{A72D2630-8D64-A0F3-D630-1F369484F21A}"/>
              </a:ext>
            </a:extLst>
          </p:cNvPr>
          <p:cNvSpPr/>
          <p:nvPr/>
        </p:nvSpPr>
        <p:spPr>
          <a:xfrm>
            <a:off x="5173705" y="2865088"/>
            <a:ext cx="607613" cy="247895"/>
          </a:xfrm>
          <a:prstGeom prst="wedgeRectCallout">
            <a:avLst>
              <a:gd name="adj1" fmla="val -46655"/>
              <a:gd name="adj2" fmla="val -14950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階段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0" y="47943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近隣有料駐車場のご案内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68FC96A-7B0F-485B-B8EA-5C979634C7D6}"/>
              </a:ext>
            </a:extLst>
          </p:cNvPr>
          <p:cNvSpPr/>
          <p:nvPr/>
        </p:nvSpPr>
        <p:spPr>
          <a:xfrm>
            <a:off x="4983480" y="1384935"/>
            <a:ext cx="102870" cy="1061085"/>
          </a:xfrm>
          <a:custGeom>
            <a:avLst/>
            <a:gdLst>
              <a:gd name="connsiteX0" fmla="*/ 0 w 102870"/>
              <a:gd name="connsiteY0" fmla="*/ 0 h 1061085"/>
              <a:gd name="connsiteX1" fmla="*/ 55245 w 102870"/>
              <a:gd name="connsiteY1" fmla="*/ 331470 h 1061085"/>
              <a:gd name="connsiteX2" fmla="*/ 72390 w 102870"/>
              <a:gd name="connsiteY2" fmla="*/ 560070 h 1061085"/>
              <a:gd name="connsiteX3" fmla="*/ 97155 w 102870"/>
              <a:gd name="connsiteY3" fmla="*/ 840105 h 1061085"/>
              <a:gd name="connsiteX4" fmla="*/ 102870 w 102870"/>
              <a:gd name="connsiteY4" fmla="*/ 1061085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061085">
                <a:moveTo>
                  <a:pt x="0" y="0"/>
                </a:moveTo>
                <a:cubicBezTo>
                  <a:pt x="21590" y="119062"/>
                  <a:pt x="43180" y="238125"/>
                  <a:pt x="55245" y="331470"/>
                </a:cubicBezTo>
                <a:cubicBezTo>
                  <a:pt x="67310" y="424815"/>
                  <a:pt x="65405" y="475297"/>
                  <a:pt x="72390" y="560070"/>
                </a:cubicBezTo>
                <a:cubicBezTo>
                  <a:pt x="79375" y="644843"/>
                  <a:pt x="92075" y="756603"/>
                  <a:pt x="97155" y="840105"/>
                </a:cubicBezTo>
                <a:cubicBezTo>
                  <a:pt x="102235" y="923607"/>
                  <a:pt x="102552" y="992346"/>
                  <a:pt x="102870" y="1061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458E35F-404E-45CA-A839-8B5EB036C6B7}"/>
              </a:ext>
            </a:extLst>
          </p:cNvPr>
          <p:cNvSpPr/>
          <p:nvPr/>
        </p:nvSpPr>
        <p:spPr>
          <a:xfrm>
            <a:off x="4770120" y="1379220"/>
            <a:ext cx="118278" cy="1104860"/>
          </a:xfrm>
          <a:custGeom>
            <a:avLst/>
            <a:gdLst>
              <a:gd name="connsiteX0" fmla="*/ 0 w 118278"/>
              <a:gd name="connsiteY0" fmla="*/ 0 h 1104860"/>
              <a:gd name="connsiteX1" fmla="*/ 40005 w 118278"/>
              <a:gd name="connsiteY1" fmla="*/ 222885 h 1104860"/>
              <a:gd name="connsiteX2" fmla="*/ 64770 w 118278"/>
              <a:gd name="connsiteY2" fmla="*/ 440055 h 1104860"/>
              <a:gd name="connsiteX3" fmla="*/ 83820 w 118278"/>
              <a:gd name="connsiteY3" fmla="*/ 676275 h 1104860"/>
              <a:gd name="connsiteX4" fmla="*/ 110490 w 118278"/>
              <a:gd name="connsiteY4" fmla="*/ 958215 h 1104860"/>
              <a:gd name="connsiteX5" fmla="*/ 116205 w 118278"/>
              <a:gd name="connsiteY5" fmla="*/ 1093470 h 1104860"/>
              <a:gd name="connsiteX6" fmla="*/ 118110 w 118278"/>
              <a:gd name="connsiteY6" fmla="*/ 1097280 h 1104860"/>
              <a:gd name="connsiteX7" fmla="*/ 112395 w 118278"/>
              <a:gd name="connsiteY7" fmla="*/ 1093470 h 110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78" h="1104860">
                <a:moveTo>
                  <a:pt x="0" y="0"/>
                </a:moveTo>
                <a:cubicBezTo>
                  <a:pt x="14605" y="74771"/>
                  <a:pt x="29210" y="149543"/>
                  <a:pt x="40005" y="222885"/>
                </a:cubicBezTo>
                <a:cubicBezTo>
                  <a:pt x="50800" y="296227"/>
                  <a:pt x="57468" y="364490"/>
                  <a:pt x="64770" y="440055"/>
                </a:cubicBezTo>
                <a:cubicBezTo>
                  <a:pt x="72072" y="515620"/>
                  <a:pt x="76200" y="589915"/>
                  <a:pt x="83820" y="676275"/>
                </a:cubicBezTo>
                <a:cubicBezTo>
                  <a:pt x="91440" y="762635"/>
                  <a:pt x="105093" y="888683"/>
                  <a:pt x="110490" y="958215"/>
                </a:cubicBezTo>
                <a:cubicBezTo>
                  <a:pt x="115887" y="1027747"/>
                  <a:pt x="114935" y="1070293"/>
                  <a:pt x="116205" y="1093470"/>
                </a:cubicBezTo>
                <a:cubicBezTo>
                  <a:pt x="117475" y="1116647"/>
                  <a:pt x="118745" y="1097280"/>
                  <a:pt x="118110" y="1097280"/>
                </a:cubicBezTo>
                <a:cubicBezTo>
                  <a:pt x="117475" y="1097280"/>
                  <a:pt x="114935" y="1095375"/>
                  <a:pt x="112395" y="109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ECCBB6-4C89-4F95-8474-15A0DD694928}"/>
              </a:ext>
            </a:extLst>
          </p:cNvPr>
          <p:cNvSpPr/>
          <p:nvPr/>
        </p:nvSpPr>
        <p:spPr>
          <a:xfrm>
            <a:off x="5055870" y="1487805"/>
            <a:ext cx="1792605" cy="662473"/>
          </a:xfrm>
          <a:custGeom>
            <a:avLst/>
            <a:gdLst>
              <a:gd name="connsiteX0" fmla="*/ 0 w 1792605"/>
              <a:gd name="connsiteY0" fmla="*/ 491490 h 662473"/>
              <a:gd name="connsiteX1" fmla="*/ 346710 w 1792605"/>
              <a:gd name="connsiteY1" fmla="*/ 554355 h 662473"/>
              <a:gd name="connsiteX2" fmla="*/ 807720 w 1792605"/>
              <a:gd name="connsiteY2" fmla="*/ 657225 h 662473"/>
              <a:gd name="connsiteX3" fmla="*/ 998220 w 1792605"/>
              <a:gd name="connsiteY3" fmla="*/ 609600 h 662473"/>
              <a:gd name="connsiteX4" fmla="*/ 1407795 w 1792605"/>
              <a:gd name="connsiteY4" fmla="*/ 293370 h 662473"/>
              <a:gd name="connsiteX5" fmla="*/ 1792605 w 1792605"/>
              <a:gd name="connsiteY5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605" h="662473">
                <a:moveTo>
                  <a:pt x="0" y="491490"/>
                </a:moveTo>
                <a:cubicBezTo>
                  <a:pt x="106045" y="509111"/>
                  <a:pt x="212090" y="526733"/>
                  <a:pt x="346710" y="554355"/>
                </a:cubicBezTo>
                <a:cubicBezTo>
                  <a:pt x="481330" y="581978"/>
                  <a:pt x="699135" y="648017"/>
                  <a:pt x="807720" y="657225"/>
                </a:cubicBezTo>
                <a:cubicBezTo>
                  <a:pt x="916305" y="666433"/>
                  <a:pt x="898208" y="670242"/>
                  <a:pt x="998220" y="609600"/>
                </a:cubicBezTo>
                <a:cubicBezTo>
                  <a:pt x="1098232" y="548958"/>
                  <a:pt x="1407795" y="293370"/>
                  <a:pt x="1407795" y="293370"/>
                </a:cubicBezTo>
                <a:lnTo>
                  <a:pt x="17926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8BBD63-8410-45E1-B6BC-B149D0D3B560}"/>
              </a:ext>
            </a:extLst>
          </p:cNvPr>
          <p:cNvSpPr/>
          <p:nvPr/>
        </p:nvSpPr>
        <p:spPr>
          <a:xfrm>
            <a:off x="5103495" y="1468755"/>
            <a:ext cx="36195" cy="409575"/>
          </a:xfrm>
          <a:custGeom>
            <a:avLst/>
            <a:gdLst>
              <a:gd name="connsiteX0" fmla="*/ 0 w 36195"/>
              <a:gd name="connsiteY0" fmla="*/ 0 h 409575"/>
              <a:gd name="connsiteX1" fmla="*/ 36195 w 36195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409575">
                <a:moveTo>
                  <a:pt x="0" y="0"/>
                </a:moveTo>
                <a:lnTo>
                  <a:pt x="36195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86F88DD-1740-48DF-AE2A-142A629BB019}"/>
              </a:ext>
            </a:extLst>
          </p:cNvPr>
          <p:cNvSpPr/>
          <p:nvPr/>
        </p:nvSpPr>
        <p:spPr>
          <a:xfrm>
            <a:off x="5034915" y="1468755"/>
            <a:ext cx="40005" cy="405765"/>
          </a:xfrm>
          <a:custGeom>
            <a:avLst/>
            <a:gdLst>
              <a:gd name="connsiteX0" fmla="*/ 0 w 40005"/>
              <a:gd name="connsiteY0" fmla="*/ 0 h 405765"/>
              <a:gd name="connsiteX1" fmla="*/ 40005 w 40005"/>
              <a:gd name="connsiteY1" fmla="*/ 405765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405765">
                <a:moveTo>
                  <a:pt x="0" y="0"/>
                </a:moveTo>
                <a:lnTo>
                  <a:pt x="40005" y="40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61963C2-5907-4B8E-A64E-53F14DC6FFCA}"/>
              </a:ext>
            </a:extLst>
          </p:cNvPr>
          <p:cNvSpPr/>
          <p:nvPr/>
        </p:nvSpPr>
        <p:spPr>
          <a:xfrm>
            <a:off x="5143500" y="1876425"/>
            <a:ext cx="672465" cy="152400"/>
          </a:xfrm>
          <a:custGeom>
            <a:avLst/>
            <a:gdLst>
              <a:gd name="connsiteX0" fmla="*/ 0 w 672465"/>
              <a:gd name="connsiteY0" fmla="*/ 0 h 152400"/>
              <a:gd name="connsiteX1" fmla="*/ 672465 w 672465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465" h="152400">
                <a:moveTo>
                  <a:pt x="0" y="0"/>
                </a:moveTo>
                <a:lnTo>
                  <a:pt x="67246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A7899166-C308-419E-831F-00DB4B909ED9}"/>
              </a:ext>
            </a:extLst>
          </p:cNvPr>
          <p:cNvSpPr/>
          <p:nvPr/>
        </p:nvSpPr>
        <p:spPr>
          <a:xfrm>
            <a:off x="5850255" y="1977390"/>
            <a:ext cx="184785" cy="57150"/>
          </a:xfrm>
          <a:custGeom>
            <a:avLst/>
            <a:gdLst>
              <a:gd name="connsiteX0" fmla="*/ 0 w 184785"/>
              <a:gd name="connsiteY0" fmla="*/ 57150 h 57150"/>
              <a:gd name="connsiteX1" fmla="*/ 102870 w 184785"/>
              <a:gd name="connsiteY1" fmla="*/ 51435 h 57150"/>
              <a:gd name="connsiteX2" fmla="*/ 184785 w 18478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" h="57150">
                <a:moveTo>
                  <a:pt x="0" y="57150"/>
                </a:moveTo>
                <a:lnTo>
                  <a:pt x="102870" y="51435"/>
                </a:lnTo>
                <a:cubicBezTo>
                  <a:pt x="133667" y="41910"/>
                  <a:pt x="159226" y="20955"/>
                  <a:pt x="1847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5B3DEFE3-9C15-489F-8180-03976C394B21}"/>
              </a:ext>
            </a:extLst>
          </p:cNvPr>
          <p:cNvSpPr/>
          <p:nvPr/>
        </p:nvSpPr>
        <p:spPr>
          <a:xfrm>
            <a:off x="6086475" y="1592580"/>
            <a:ext cx="434340" cy="344805"/>
          </a:xfrm>
          <a:custGeom>
            <a:avLst/>
            <a:gdLst>
              <a:gd name="connsiteX0" fmla="*/ 0 w 434340"/>
              <a:gd name="connsiteY0" fmla="*/ 344805 h 344805"/>
              <a:gd name="connsiteX1" fmla="*/ 434340 w 434340"/>
              <a:gd name="connsiteY1" fmla="*/ 0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44805">
                <a:moveTo>
                  <a:pt x="0" y="344805"/>
                </a:moveTo>
                <a:lnTo>
                  <a:pt x="4343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6EC02692-7E5E-4A49-8767-819D0AB8F229}"/>
              </a:ext>
            </a:extLst>
          </p:cNvPr>
          <p:cNvSpPr/>
          <p:nvPr/>
        </p:nvSpPr>
        <p:spPr>
          <a:xfrm>
            <a:off x="6562725" y="1464945"/>
            <a:ext cx="142875" cy="95250"/>
          </a:xfrm>
          <a:custGeom>
            <a:avLst/>
            <a:gdLst>
              <a:gd name="connsiteX0" fmla="*/ 0 w 142875"/>
              <a:gd name="connsiteY0" fmla="*/ 95250 h 95250"/>
              <a:gd name="connsiteX1" fmla="*/ 142875 w 142875"/>
              <a:gd name="connsiteY1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95250">
                <a:moveTo>
                  <a:pt x="0" y="95250"/>
                </a:moveTo>
                <a:lnTo>
                  <a:pt x="142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97AA79A9-A8C1-408E-9A82-7DD806E9DB13}"/>
              </a:ext>
            </a:extLst>
          </p:cNvPr>
          <p:cNvSpPr/>
          <p:nvPr/>
        </p:nvSpPr>
        <p:spPr>
          <a:xfrm>
            <a:off x="4859177" y="2476500"/>
            <a:ext cx="32895" cy="1200990"/>
          </a:xfrm>
          <a:custGeom>
            <a:avLst/>
            <a:gdLst>
              <a:gd name="connsiteX0" fmla="*/ 29053 w 32895"/>
              <a:gd name="connsiteY0" fmla="*/ 0 h 1200990"/>
              <a:gd name="connsiteX1" fmla="*/ 32863 w 32895"/>
              <a:gd name="connsiteY1" fmla="*/ 331470 h 1200990"/>
              <a:gd name="connsiteX2" fmla="*/ 27148 w 32895"/>
              <a:gd name="connsiteY2" fmla="*/ 638175 h 1200990"/>
              <a:gd name="connsiteX3" fmla="*/ 2383 w 32895"/>
              <a:gd name="connsiteY3" fmla="*/ 1116330 h 1200990"/>
              <a:gd name="connsiteX4" fmla="*/ 2383 w 32895"/>
              <a:gd name="connsiteY4" fmla="*/ 1198245 h 12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" h="1200990">
                <a:moveTo>
                  <a:pt x="29053" y="0"/>
                </a:moveTo>
                <a:cubicBezTo>
                  <a:pt x="31117" y="112554"/>
                  <a:pt x="33181" y="225108"/>
                  <a:pt x="32863" y="331470"/>
                </a:cubicBezTo>
                <a:cubicBezTo>
                  <a:pt x="32546" y="437833"/>
                  <a:pt x="32228" y="507365"/>
                  <a:pt x="27148" y="638175"/>
                </a:cubicBezTo>
                <a:cubicBezTo>
                  <a:pt x="22068" y="768985"/>
                  <a:pt x="6510" y="1022985"/>
                  <a:pt x="2383" y="1116330"/>
                </a:cubicBezTo>
                <a:cubicBezTo>
                  <a:pt x="-1745" y="1209675"/>
                  <a:pt x="319" y="1203960"/>
                  <a:pt x="2383" y="1198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24B5B58-8DCB-45C2-B45F-16FF8B9B9B39}"/>
              </a:ext>
            </a:extLst>
          </p:cNvPr>
          <p:cNvSpPr/>
          <p:nvPr/>
        </p:nvSpPr>
        <p:spPr>
          <a:xfrm>
            <a:off x="5061585" y="2438400"/>
            <a:ext cx="36209" cy="1238250"/>
          </a:xfrm>
          <a:custGeom>
            <a:avLst/>
            <a:gdLst>
              <a:gd name="connsiteX0" fmla="*/ 26670 w 36209"/>
              <a:gd name="connsiteY0" fmla="*/ 0 h 1238250"/>
              <a:gd name="connsiteX1" fmla="*/ 36195 w 36209"/>
              <a:gd name="connsiteY1" fmla="*/ 165735 h 1238250"/>
              <a:gd name="connsiteX2" fmla="*/ 24765 w 36209"/>
              <a:gd name="connsiteY2" fmla="*/ 554355 h 1238250"/>
              <a:gd name="connsiteX3" fmla="*/ 7620 w 36209"/>
              <a:gd name="connsiteY3" fmla="*/ 1076325 h 1238250"/>
              <a:gd name="connsiteX4" fmla="*/ 0 w 36209"/>
              <a:gd name="connsiteY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" h="1238250">
                <a:moveTo>
                  <a:pt x="26670" y="0"/>
                </a:moveTo>
                <a:cubicBezTo>
                  <a:pt x="31591" y="36671"/>
                  <a:pt x="36512" y="73343"/>
                  <a:pt x="36195" y="165735"/>
                </a:cubicBezTo>
                <a:cubicBezTo>
                  <a:pt x="35878" y="258127"/>
                  <a:pt x="29528" y="402590"/>
                  <a:pt x="24765" y="554355"/>
                </a:cubicBezTo>
                <a:cubicBezTo>
                  <a:pt x="20002" y="706120"/>
                  <a:pt x="11747" y="962343"/>
                  <a:pt x="7620" y="1076325"/>
                </a:cubicBezTo>
                <a:cubicBezTo>
                  <a:pt x="3493" y="1190307"/>
                  <a:pt x="1746" y="1214278"/>
                  <a:pt x="0" y="1238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2BD659FA-A6B3-4EE3-9A2C-EC741D740A64}"/>
              </a:ext>
            </a:extLst>
          </p:cNvPr>
          <p:cNvSpPr/>
          <p:nvPr/>
        </p:nvSpPr>
        <p:spPr>
          <a:xfrm>
            <a:off x="3821430" y="1872615"/>
            <a:ext cx="923925" cy="280035"/>
          </a:xfrm>
          <a:custGeom>
            <a:avLst/>
            <a:gdLst>
              <a:gd name="connsiteX0" fmla="*/ 0 w 923925"/>
              <a:gd name="connsiteY0" fmla="*/ 280035 h 280035"/>
              <a:gd name="connsiteX1" fmla="*/ 923925 w 923925"/>
              <a:gd name="connsiteY1" fmla="*/ 0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280035">
                <a:moveTo>
                  <a:pt x="0" y="280035"/>
                </a:moveTo>
                <a:lnTo>
                  <a:pt x="923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8A0D98D0-40F8-4579-9F14-FEA78A5205B6}"/>
              </a:ext>
            </a:extLst>
          </p:cNvPr>
          <p:cNvSpPr/>
          <p:nvPr/>
        </p:nvSpPr>
        <p:spPr>
          <a:xfrm>
            <a:off x="3819525" y="2124075"/>
            <a:ext cx="485775" cy="146685"/>
          </a:xfrm>
          <a:custGeom>
            <a:avLst/>
            <a:gdLst>
              <a:gd name="connsiteX0" fmla="*/ 0 w 485775"/>
              <a:gd name="connsiteY0" fmla="*/ 146685 h 146685"/>
              <a:gd name="connsiteX1" fmla="*/ 485775 w 485775"/>
              <a:gd name="connsiteY1" fmla="*/ 0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6685">
                <a:moveTo>
                  <a:pt x="0" y="146685"/>
                </a:moveTo>
                <a:lnTo>
                  <a:pt x="4857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B9025B21-C703-44BA-8723-91819A699824}"/>
              </a:ext>
            </a:extLst>
          </p:cNvPr>
          <p:cNvSpPr/>
          <p:nvPr/>
        </p:nvSpPr>
        <p:spPr>
          <a:xfrm>
            <a:off x="4305300" y="2124075"/>
            <a:ext cx="60960" cy="321945"/>
          </a:xfrm>
          <a:custGeom>
            <a:avLst/>
            <a:gdLst>
              <a:gd name="connsiteX0" fmla="*/ 0 w 60960"/>
              <a:gd name="connsiteY0" fmla="*/ 0 h 321945"/>
              <a:gd name="connsiteX1" fmla="*/ 60960 w 60960"/>
              <a:gd name="connsiteY1" fmla="*/ 321945 h 3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321945">
                <a:moveTo>
                  <a:pt x="0" y="0"/>
                </a:moveTo>
                <a:lnTo>
                  <a:pt x="60960" y="321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B30E0804-361D-4643-94BE-B21472EF9071}"/>
              </a:ext>
            </a:extLst>
          </p:cNvPr>
          <p:cNvSpPr/>
          <p:nvPr/>
        </p:nvSpPr>
        <p:spPr>
          <a:xfrm>
            <a:off x="4261485" y="2444115"/>
            <a:ext cx="106680" cy="87630"/>
          </a:xfrm>
          <a:custGeom>
            <a:avLst/>
            <a:gdLst>
              <a:gd name="connsiteX0" fmla="*/ 106680 w 106680"/>
              <a:gd name="connsiteY0" fmla="*/ 0 h 87630"/>
              <a:gd name="connsiteX1" fmla="*/ 0 w 106680"/>
              <a:gd name="connsiteY1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7630">
                <a:moveTo>
                  <a:pt x="106680" y="0"/>
                </a:moveTo>
                <a:lnTo>
                  <a:pt x="0" y="87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5AEC9D38-12B1-48ED-9C37-6FF9DFCB67D8}"/>
              </a:ext>
            </a:extLst>
          </p:cNvPr>
          <p:cNvSpPr/>
          <p:nvPr/>
        </p:nvSpPr>
        <p:spPr>
          <a:xfrm>
            <a:off x="4185285" y="2514600"/>
            <a:ext cx="186690" cy="163830"/>
          </a:xfrm>
          <a:custGeom>
            <a:avLst/>
            <a:gdLst>
              <a:gd name="connsiteX0" fmla="*/ 186690 w 186690"/>
              <a:gd name="connsiteY0" fmla="*/ 0 h 163830"/>
              <a:gd name="connsiteX1" fmla="*/ 0 w 186690"/>
              <a:gd name="connsiteY1" fmla="*/ 16383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63830">
                <a:moveTo>
                  <a:pt x="186690" y="0"/>
                </a:moveTo>
                <a:lnTo>
                  <a:pt x="0" y="1638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33E31D28-C96C-4AB6-B8CE-CBFC14659F15}"/>
              </a:ext>
            </a:extLst>
          </p:cNvPr>
          <p:cNvSpPr/>
          <p:nvPr/>
        </p:nvSpPr>
        <p:spPr>
          <a:xfrm>
            <a:off x="3875841" y="2672715"/>
            <a:ext cx="313254" cy="163538"/>
          </a:xfrm>
          <a:custGeom>
            <a:avLst/>
            <a:gdLst>
              <a:gd name="connsiteX0" fmla="*/ 313254 w 313254"/>
              <a:gd name="connsiteY0" fmla="*/ 0 h 163538"/>
              <a:gd name="connsiteX1" fmla="*/ 33219 w 313254"/>
              <a:gd name="connsiteY1" fmla="*/ 146685 h 163538"/>
              <a:gd name="connsiteX2" fmla="*/ 16074 w 313254"/>
              <a:gd name="connsiteY2" fmla="*/ 154305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54" h="163538">
                <a:moveTo>
                  <a:pt x="313254" y="0"/>
                </a:moveTo>
                <a:lnTo>
                  <a:pt x="33219" y="146685"/>
                </a:lnTo>
                <a:cubicBezTo>
                  <a:pt x="-16311" y="172403"/>
                  <a:pt x="-119" y="163354"/>
                  <a:pt x="16074" y="154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E1D98124-F127-455A-8009-0958A4ED5E38}"/>
              </a:ext>
            </a:extLst>
          </p:cNvPr>
          <p:cNvSpPr/>
          <p:nvPr/>
        </p:nvSpPr>
        <p:spPr>
          <a:xfrm>
            <a:off x="3836670" y="2573655"/>
            <a:ext cx="381000" cy="222885"/>
          </a:xfrm>
          <a:custGeom>
            <a:avLst/>
            <a:gdLst>
              <a:gd name="connsiteX0" fmla="*/ 381000 w 381000"/>
              <a:gd name="connsiteY0" fmla="*/ 0 h 222885"/>
              <a:gd name="connsiteX1" fmla="*/ 300990 w 381000"/>
              <a:gd name="connsiteY1" fmla="*/ 66675 h 222885"/>
              <a:gd name="connsiteX2" fmla="*/ 0 w 381000"/>
              <a:gd name="connsiteY2" fmla="*/ 222885 h 2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22885">
                <a:moveTo>
                  <a:pt x="381000" y="0"/>
                </a:moveTo>
                <a:cubicBezTo>
                  <a:pt x="372745" y="14763"/>
                  <a:pt x="364490" y="29527"/>
                  <a:pt x="300990" y="66675"/>
                </a:cubicBezTo>
                <a:cubicBezTo>
                  <a:pt x="237490" y="103823"/>
                  <a:pt x="118745" y="163354"/>
                  <a:pt x="0" y="222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694178C6-F669-4C88-B762-1E5B9DEDC390}"/>
              </a:ext>
            </a:extLst>
          </p:cNvPr>
          <p:cNvSpPr/>
          <p:nvPr/>
        </p:nvSpPr>
        <p:spPr>
          <a:xfrm>
            <a:off x="4373880" y="2506980"/>
            <a:ext cx="378000" cy="758190"/>
          </a:xfrm>
          <a:custGeom>
            <a:avLst/>
            <a:gdLst>
              <a:gd name="connsiteX0" fmla="*/ 0 w 378000"/>
              <a:gd name="connsiteY0" fmla="*/ 0 h 758190"/>
              <a:gd name="connsiteX1" fmla="*/ 19050 w 378000"/>
              <a:gd name="connsiteY1" fmla="*/ 85725 h 758190"/>
              <a:gd name="connsiteX2" fmla="*/ 72390 w 378000"/>
              <a:gd name="connsiteY2" fmla="*/ 182880 h 758190"/>
              <a:gd name="connsiteX3" fmla="*/ 198120 w 378000"/>
              <a:gd name="connsiteY3" fmla="*/ 361950 h 758190"/>
              <a:gd name="connsiteX4" fmla="*/ 342900 w 378000"/>
              <a:gd name="connsiteY4" fmla="*/ 561975 h 758190"/>
              <a:gd name="connsiteX5" fmla="*/ 377190 w 378000"/>
              <a:gd name="connsiteY5" fmla="*/ 609600 h 758190"/>
              <a:gd name="connsiteX6" fmla="*/ 363855 w 378000"/>
              <a:gd name="connsiteY6" fmla="*/ 758190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000" h="758190">
                <a:moveTo>
                  <a:pt x="0" y="0"/>
                </a:moveTo>
                <a:cubicBezTo>
                  <a:pt x="3492" y="27622"/>
                  <a:pt x="6985" y="55245"/>
                  <a:pt x="19050" y="85725"/>
                </a:cubicBezTo>
                <a:cubicBezTo>
                  <a:pt x="31115" y="116205"/>
                  <a:pt x="42545" y="136843"/>
                  <a:pt x="72390" y="182880"/>
                </a:cubicBezTo>
                <a:cubicBezTo>
                  <a:pt x="102235" y="228917"/>
                  <a:pt x="153035" y="298768"/>
                  <a:pt x="198120" y="361950"/>
                </a:cubicBezTo>
                <a:cubicBezTo>
                  <a:pt x="243205" y="425132"/>
                  <a:pt x="342900" y="561975"/>
                  <a:pt x="342900" y="561975"/>
                </a:cubicBezTo>
                <a:cubicBezTo>
                  <a:pt x="372745" y="603250"/>
                  <a:pt x="373698" y="576898"/>
                  <a:pt x="377190" y="609600"/>
                </a:cubicBezTo>
                <a:cubicBezTo>
                  <a:pt x="380682" y="642302"/>
                  <a:pt x="372268" y="700246"/>
                  <a:pt x="363855" y="75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B12B1FB3-87C4-429A-8D4A-ED267CA59D95}"/>
              </a:ext>
            </a:extLst>
          </p:cNvPr>
          <p:cNvSpPr/>
          <p:nvPr/>
        </p:nvSpPr>
        <p:spPr>
          <a:xfrm>
            <a:off x="4373880" y="2097405"/>
            <a:ext cx="40005" cy="198120"/>
          </a:xfrm>
          <a:custGeom>
            <a:avLst/>
            <a:gdLst>
              <a:gd name="connsiteX0" fmla="*/ 0 w 40005"/>
              <a:gd name="connsiteY0" fmla="*/ 0 h 198120"/>
              <a:gd name="connsiteX1" fmla="*/ 40005 w 40005"/>
              <a:gd name="connsiteY1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198120">
                <a:moveTo>
                  <a:pt x="0" y="0"/>
                </a:moveTo>
                <a:lnTo>
                  <a:pt x="40005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0A9900D4-7F45-4939-A61F-E463E6E15FC0}"/>
              </a:ext>
            </a:extLst>
          </p:cNvPr>
          <p:cNvSpPr/>
          <p:nvPr/>
        </p:nvSpPr>
        <p:spPr>
          <a:xfrm>
            <a:off x="4375785" y="2002155"/>
            <a:ext cx="346710" cy="97155"/>
          </a:xfrm>
          <a:custGeom>
            <a:avLst/>
            <a:gdLst>
              <a:gd name="connsiteX0" fmla="*/ 0 w 346710"/>
              <a:gd name="connsiteY0" fmla="*/ 97155 h 97155"/>
              <a:gd name="connsiteX1" fmla="*/ 346710 w 346710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710" h="97155">
                <a:moveTo>
                  <a:pt x="0" y="97155"/>
                </a:moveTo>
                <a:lnTo>
                  <a:pt x="3467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B0D3A1D6-1F99-41AE-9244-4C611BFF1666}"/>
              </a:ext>
            </a:extLst>
          </p:cNvPr>
          <p:cNvSpPr/>
          <p:nvPr/>
        </p:nvSpPr>
        <p:spPr>
          <a:xfrm>
            <a:off x="4413885" y="1998345"/>
            <a:ext cx="346361" cy="289560"/>
          </a:xfrm>
          <a:custGeom>
            <a:avLst/>
            <a:gdLst>
              <a:gd name="connsiteX0" fmla="*/ 310515 w 346361"/>
              <a:gd name="connsiteY0" fmla="*/ 0 h 289560"/>
              <a:gd name="connsiteX1" fmla="*/ 318135 w 346361"/>
              <a:gd name="connsiteY1" fmla="*/ 131445 h 289560"/>
              <a:gd name="connsiteX2" fmla="*/ 0 w 346361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1" h="289560">
                <a:moveTo>
                  <a:pt x="310515" y="0"/>
                </a:moveTo>
                <a:cubicBezTo>
                  <a:pt x="340201" y="41592"/>
                  <a:pt x="369887" y="83185"/>
                  <a:pt x="318135" y="131445"/>
                </a:cubicBezTo>
                <a:cubicBezTo>
                  <a:pt x="266383" y="179705"/>
                  <a:pt x="133191" y="234632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BAD03C1E-0D70-4CC8-92BB-D74EA66D32A2}"/>
              </a:ext>
            </a:extLst>
          </p:cNvPr>
          <p:cNvSpPr/>
          <p:nvPr/>
        </p:nvSpPr>
        <p:spPr>
          <a:xfrm>
            <a:off x="4419600" y="1990725"/>
            <a:ext cx="396917" cy="348615"/>
          </a:xfrm>
          <a:custGeom>
            <a:avLst/>
            <a:gdLst>
              <a:gd name="connsiteX0" fmla="*/ 363855 w 396917"/>
              <a:gd name="connsiteY0" fmla="*/ 0 h 348615"/>
              <a:gd name="connsiteX1" fmla="*/ 396240 w 396917"/>
              <a:gd name="connsiteY1" fmla="*/ 68580 h 348615"/>
              <a:gd name="connsiteX2" fmla="*/ 382905 w 396917"/>
              <a:gd name="connsiteY2" fmla="*/ 123825 h 348615"/>
              <a:gd name="connsiteX3" fmla="*/ 348615 w 396917"/>
              <a:gd name="connsiteY3" fmla="*/ 160020 h 348615"/>
              <a:gd name="connsiteX4" fmla="*/ 318135 w 396917"/>
              <a:gd name="connsiteY4" fmla="*/ 188595 h 348615"/>
              <a:gd name="connsiteX5" fmla="*/ 217170 w 396917"/>
              <a:gd name="connsiteY5" fmla="*/ 251460 h 348615"/>
              <a:gd name="connsiteX6" fmla="*/ 0 w 396917"/>
              <a:gd name="connsiteY6" fmla="*/ 348615 h 3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7" h="348615">
                <a:moveTo>
                  <a:pt x="363855" y="0"/>
                </a:moveTo>
                <a:cubicBezTo>
                  <a:pt x="378460" y="23971"/>
                  <a:pt x="393065" y="47943"/>
                  <a:pt x="396240" y="68580"/>
                </a:cubicBezTo>
                <a:cubicBezTo>
                  <a:pt x="399415" y="89218"/>
                  <a:pt x="390842" y="108585"/>
                  <a:pt x="382905" y="123825"/>
                </a:cubicBezTo>
                <a:cubicBezTo>
                  <a:pt x="374968" y="139065"/>
                  <a:pt x="359410" y="149225"/>
                  <a:pt x="348615" y="160020"/>
                </a:cubicBezTo>
                <a:cubicBezTo>
                  <a:pt x="337820" y="170815"/>
                  <a:pt x="340042" y="173355"/>
                  <a:pt x="318135" y="188595"/>
                </a:cubicBezTo>
                <a:cubicBezTo>
                  <a:pt x="296228" y="203835"/>
                  <a:pt x="270192" y="224790"/>
                  <a:pt x="217170" y="251460"/>
                </a:cubicBezTo>
                <a:cubicBezTo>
                  <a:pt x="164148" y="278130"/>
                  <a:pt x="82074" y="313372"/>
                  <a:pt x="0" y="34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7C28D78D-C706-4AEA-A4D1-776F14CFEDA1}"/>
              </a:ext>
            </a:extLst>
          </p:cNvPr>
          <p:cNvSpPr/>
          <p:nvPr/>
        </p:nvSpPr>
        <p:spPr>
          <a:xfrm>
            <a:off x="4437380" y="2313061"/>
            <a:ext cx="389194" cy="933450"/>
          </a:xfrm>
          <a:custGeom>
            <a:avLst/>
            <a:gdLst>
              <a:gd name="connsiteX0" fmla="*/ 0 w 389194"/>
              <a:gd name="connsiteY0" fmla="*/ 0 h 933450"/>
              <a:gd name="connsiteX1" fmla="*/ 13335 w 389194"/>
              <a:gd name="connsiteY1" fmla="*/ 152400 h 933450"/>
              <a:gd name="connsiteX2" fmla="*/ 34290 w 389194"/>
              <a:gd name="connsiteY2" fmla="*/ 249555 h 933450"/>
              <a:gd name="connsiteX3" fmla="*/ 60960 w 389194"/>
              <a:gd name="connsiteY3" fmla="*/ 306705 h 933450"/>
              <a:gd name="connsiteX4" fmla="*/ 177165 w 389194"/>
              <a:gd name="connsiteY4" fmla="*/ 472440 h 933450"/>
              <a:gd name="connsiteX5" fmla="*/ 331470 w 389194"/>
              <a:gd name="connsiteY5" fmla="*/ 683895 h 933450"/>
              <a:gd name="connsiteX6" fmla="*/ 381000 w 389194"/>
              <a:gd name="connsiteY6" fmla="*/ 741045 h 933450"/>
              <a:gd name="connsiteX7" fmla="*/ 388620 w 389194"/>
              <a:gd name="connsiteY7" fmla="*/ 824865 h 933450"/>
              <a:gd name="connsiteX8" fmla="*/ 375285 w 389194"/>
              <a:gd name="connsiteY8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94" h="933450">
                <a:moveTo>
                  <a:pt x="0" y="0"/>
                </a:moveTo>
                <a:cubicBezTo>
                  <a:pt x="3810" y="55403"/>
                  <a:pt x="7620" y="110807"/>
                  <a:pt x="13335" y="152400"/>
                </a:cubicBezTo>
                <a:cubicBezTo>
                  <a:pt x="19050" y="193993"/>
                  <a:pt x="26353" y="223838"/>
                  <a:pt x="34290" y="249555"/>
                </a:cubicBezTo>
                <a:cubicBezTo>
                  <a:pt x="42227" y="275272"/>
                  <a:pt x="37148" y="269558"/>
                  <a:pt x="60960" y="306705"/>
                </a:cubicBezTo>
                <a:cubicBezTo>
                  <a:pt x="84772" y="343852"/>
                  <a:pt x="132080" y="409575"/>
                  <a:pt x="177165" y="472440"/>
                </a:cubicBezTo>
                <a:cubicBezTo>
                  <a:pt x="222250" y="535305"/>
                  <a:pt x="297498" y="639128"/>
                  <a:pt x="331470" y="683895"/>
                </a:cubicBezTo>
                <a:cubicBezTo>
                  <a:pt x="365442" y="728662"/>
                  <a:pt x="371475" y="717550"/>
                  <a:pt x="381000" y="741045"/>
                </a:cubicBezTo>
                <a:cubicBezTo>
                  <a:pt x="390525" y="764540"/>
                  <a:pt x="389572" y="792798"/>
                  <a:pt x="388620" y="824865"/>
                </a:cubicBezTo>
                <a:cubicBezTo>
                  <a:pt x="387668" y="856932"/>
                  <a:pt x="381476" y="895191"/>
                  <a:pt x="375285" y="933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C7EA3089-D131-4008-8F43-A65FDBCA9CDF}"/>
              </a:ext>
            </a:extLst>
          </p:cNvPr>
          <p:cNvSpPr txBox="1"/>
          <p:nvPr/>
        </p:nvSpPr>
        <p:spPr>
          <a:xfrm>
            <a:off x="5814829" y="254714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宮向団地</a:t>
            </a:r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531ED683-164D-4C7B-B588-6872CA325F61}"/>
              </a:ext>
            </a:extLst>
          </p:cNvPr>
          <p:cNvSpPr/>
          <p:nvPr/>
        </p:nvSpPr>
        <p:spPr>
          <a:xfrm>
            <a:off x="5354955" y="2581275"/>
            <a:ext cx="394335" cy="135255"/>
          </a:xfrm>
          <a:custGeom>
            <a:avLst/>
            <a:gdLst>
              <a:gd name="connsiteX0" fmla="*/ 0 w 394335"/>
              <a:gd name="connsiteY0" fmla="*/ 0 h 135255"/>
              <a:gd name="connsiteX1" fmla="*/ 394335 w 394335"/>
              <a:gd name="connsiteY1" fmla="*/ 135255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5255">
                <a:moveTo>
                  <a:pt x="0" y="0"/>
                </a:moveTo>
                <a:lnTo>
                  <a:pt x="394335" y="135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16E313F1-F4A0-4C66-9A72-63312ABE3497}"/>
              </a:ext>
            </a:extLst>
          </p:cNvPr>
          <p:cNvSpPr/>
          <p:nvPr/>
        </p:nvSpPr>
        <p:spPr>
          <a:xfrm>
            <a:off x="5339715" y="2632710"/>
            <a:ext cx="394335" cy="133350"/>
          </a:xfrm>
          <a:custGeom>
            <a:avLst/>
            <a:gdLst>
              <a:gd name="connsiteX0" fmla="*/ 0 w 394335"/>
              <a:gd name="connsiteY0" fmla="*/ 0 h 133350"/>
              <a:gd name="connsiteX1" fmla="*/ 394335 w 39433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3350">
                <a:moveTo>
                  <a:pt x="0" y="0"/>
                </a:moveTo>
                <a:lnTo>
                  <a:pt x="394335" y="13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1001BDC-36FA-4098-ACDB-EC22F0A5A29F}"/>
              </a:ext>
            </a:extLst>
          </p:cNvPr>
          <p:cNvSpPr/>
          <p:nvPr/>
        </p:nvSpPr>
        <p:spPr>
          <a:xfrm>
            <a:off x="5739765" y="2245995"/>
            <a:ext cx="777240" cy="466725"/>
          </a:xfrm>
          <a:custGeom>
            <a:avLst/>
            <a:gdLst>
              <a:gd name="connsiteX0" fmla="*/ 0 w 777240"/>
              <a:gd name="connsiteY0" fmla="*/ 466725 h 466725"/>
              <a:gd name="connsiteX1" fmla="*/ 49530 w 777240"/>
              <a:gd name="connsiteY1" fmla="*/ 329565 h 466725"/>
              <a:gd name="connsiteX2" fmla="*/ 158115 w 777240"/>
              <a:gd name="connsiteY2" fmla="*/ 249555 h 466725"/>
              <a:gd name="connsiteX3" fmla="*/ 356235 w 777240"/>
              <a:gd name="connsiteY3" fmla="*/ 190500 h 466725"/>
              <a:gd name="connsiteX4" fmla="*/ 512445 w 777240"/>
              <a:gd name="connsiteY4" fmla="*/ 97155 h 466725"/>
              <a:gd name="connsiteX5" fmla="*/ 777240 w 777240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466725">
                <a:moveTo>
                  <a:pt x="0" y="466725"/>
                </a:moveTo>
                <a:cubicBezTo>
                  <a:pt x="11589" y="416242"/>
                  <a:pt x="23178" y="365760"/>
                  <a:pt x="49530" y="329565"/>
                </a:cubicBezTo>
                <a:cubicBezTo>
                  <a:pt x="75882" y="293370"/>
                  <a:pt x="106998" y="272732"/>
                  <a:pt x="158115" y="249555"/>
                </a:cubicBezTo>
                <a:cubicBezTo>
                  <a:pt x="209232" y="226378"/>
                  <a:pt x="297180" y="215900"/>
                  <a:pt x="356235" y="190500"/>
                </a:cubicBezTo>
                <a:cubicBezTo>
                  <a:pt x="415290" y="165100"/>
                  <a:pt x="442278" y="128905"/>
                  <a:pt x="512445" y="97155"/>
                </a:cubicBezTo>
                <a:cubicBezTo>
                  <a:pt x="582612" y="65405"/>
                  <a:pt x="679926" y="32702"/>
                  <a:pt x="7772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08815E6-63EF-408D-B67F-7D691079A8B3}"/>
              </a:ext>
            </a:extLst>
          </p:cNvPr>
          <p:cNvSpPr/>
          <p:nvPr/>
        </p:nvSpPr>
        <p:spPr>
          <a:xfrm>
            <a:off x="5808345" y="2609850"/>
            <a:ext cx="41910" cy="118110"/>
          </a:xfrm>
          <a:custGeom>
            <a:avLst/>
            <a:gdLst>
              <a:gd name="connsiteX0" fmla="*/ 0 w 41910"/>
              <a:gd name="connsiteY0" fmla="*/ 118110 h 118110"/>
              <a:gd name="connsiteX1" fmla="*/ 41910 w 41910"/>
              <a:gd name="connsiteY1" fmla="*/ 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" h="118110">
                <a:moveTo>
                  <a:pt x="0" y="118110"/>
                </a:moveTo>
                <a:lnTo>
                  <a:pt x="419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7D4166C0-3F4A-4F00-8E67-521930C9DC4C}"/>
              </a:ext>
            </a:extLst>
          </p:cNvPr>
          <p:cNvSpPr/>
          <p:nvPr/>
        </p:nvSpPr>
        <p:spPr>
          <a:xfrm>
            <a:off x="5848350" y="2316480"/>
            <a:ext cx="683895" cy="293370"/>
          </a:xfrm>
          <a:custGeom>
            <a:avLst/>
            <a:gdLst>
              <a:gd name="connsiteX0" fmla="*/ 0 w 683895"/>
              <a:gd name="connsiteY0" fmla="*/ 293370 h 293370"/>
              <a:gd name="connsiteX1" fmla="*/ 49530 w 683895"/>
              <a:gd name="connsiteY1" fmla="*/ 249555 h 293370"/>
              <a:gd name="connsiteX2" fmla="*/ 150495 w 683895"/>
              <a:gd name="connsiteY2" fmla="*/ 217170 h 293370"/>
              <a:gd name="connsiteX3" fmla="*/ 283845 w 683895"/>
              <a:gd name="connsiteY3" fmla="*/ 177165 h 293370"/>
              <a:gd name="connsiteX4" fmla="*/ 451485 w 683895"/>
              <a:gd name="connsiteY4" fmla="*/ 78105 h 293370"/>
              <a:gd name="connsiteX5" fmla="*/ 556260 w 683895"/>
              <a:gd name="connsiteY5" fmla="*/ 41910 h 293370"/>
              <a:gd name="connsiteX6" fmla="*/ 683895 w 683895"/>
              <a:gd name="connsiteY6" fmla="*/ 0 h 293370"/>
              <a:gd name="connsiteX7" fmla="*/ 683895 w 683895"/>
              <a:gd name="connsiteY7" fmla="*/ 0 h 293370"/>
              <a:gd name="connsiteX8" fmla="*/ 683895 w 683895"/>
              <a:gd name="connsiteY8" fmla="*/ 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895" h="293370">
                <a:moveTo>
                  <a:pt x="0" y="293370"/>
                </a:moveTo>
                <a:cubicBezTo>
                  <a:pt x="12224" y="277812"/>
                  <a:pt x="24448" y="262255"/>
                  <a:pt x="49530" y="249555"/>
                </a:cubicBezTo>
                <a:cubicBezTo>
                  <a:pt x="74612" y="236855"/>
                  <a:pt x="150495" y="217170"/>
                  <a:pt x="150495" y="217170"/>
                </a:cubicBezTo>
                <a:cubicBezTo>
                  <a:pt x="189548" y="205105"/>
                  <a:pt x="233680" y="200342"/>
                  <a:pt x="283845" y="177165"/>
                </a:cubicBezTo>
                <a:cubicBezTo>
                  <a:pt x="334010" y="153987"/>
                  <a:pt x="406083" y="100647"/>
                  <a:pt x="451485" y="78105"/>
                </a:cubicBezTo>
                <a:cubicBezTo>
                  <a:pt x="496887" y="55563"/>
                  <a:pt x="556260" y="41910"/>
                  <a:pt x="556260" y="41910"/>
                </a:cubicBezTo>
                <a:lnTo>
                  <a:pt x="683895" y="0"/>
                </a:lnTo>
                <a:lnTo>
                  <a:pt x="683895" y="0"/>
                </a:lnTo>
                <a:lnTo>
                  <a:pt x="6838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03A70B7C-C552-4CFA-AF97-3C821B9C6CA2}"/>
              </a:ext>
            </a:extLst>
          </p:cNvPr>
          <p:cNvSpPr/>
          <p:nvPr/>
        </p:nvSpPr>
        <p:spPr>
          <a:xfrm>
            <a:off x="6515100" y="2152650"/>
            <a:ext cx="13335" cy="93345"/>
          </a:xfrm>
          <a:custGeom>
            <a:avLst/>
            <a:gdLst>
              <a:gd name="connsiteX0" fmla="*/ 0 w 13335"/>
              <a:gd name="connsiteY0" fmla="*/ 93345 h 93345"/>
              <a:gd name="connsiteX1" fmla="*/ 13335 w 13335"/>
              <a:gd name="connsiteY1" fmla="*/ 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93345">
                <a:moveTo>
                  <a:pt x="0" y="93345"/>
                </a:moveTo>
                <a:lnTo>
                  <a:pt x="1333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A923FFBC-E334-4E3F-928A-9C90EA536A08}"/>
              </a:ext>
            </a:extLst>
          </p:cNvPr>
          <p:cNvSpPr/>
          <p:nvPr/>
        </p:nvSpPr>
        <p:spPr>
          <a:xfrm>
            <a:off x="6526530" y="1922839"/>
            <a:ext cx="1179195" cy="237431"/>
          </a:xfrm>
          <a:custGeom>
            <a:avLst/>
            <a:gdLst>
              <a:gd name="connsiteX0" fmla="*/ 0 w 1179195"/>
              <a:gd name="connsiteY0" fmla="*/ 237431 h 237431"/>
              <a:gd name="connsiteX1" fmla="*/ 102870 w 1179195"/>
              <a:gd name="connsiteY1" fmla="*/ 155516 h 237431"/>
              <a:gd name="connsiteX2" fmla="*/ 238125 w 1179195"/>
              <a:gd name="connsiteY2" fmla="*/ 111701 h 237431"/>
              <a:gd name="connsiteX3" fmla="*/ 430530 w 1179195"/>
              <a:gd name="connsiteY3" fmla="*/ 65981 h 237431"/>
              <a:gd name="connsiteX4" fmla="*/ 636270 w 1179195"/>
              <a:gd name="connsiteY4" fmla="*/ 27881 h 237431"/>
              <a:gd name="connsiteX5" fmla="*/ 742950 w 1179195"/>
              <a:gd name="connsiteY5" fmla="*/ 1211 h 237431"/>
              <a:gd name="connsiteX6" fmla="*/ 1026795 w 1179195"/>
              <a:gd name="connsiteY6" fmla="*/ 67886 h 237431"/>
              <a:gd name="connsiteX7" fmla="*/ 1179195 w 1179195"/>
              <a:gd name="connsiteY7" fmla="*/ 136466 h 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195" h="237431">
                <a:moveTo>
                  <a:pt x="0" y="237431"/>
                </a:moveTo>
                <a:cubicBezTo>
                  <a:pt x="31591" y="206951"/>
                  <a:pt x="63183" y="176471"/>
                  <a:pt x="102870" y="155516"/>
                </a:cubicBezTo>
                <a:cubicBezTo>
                  <a:pt x="142558" y="134561"/>
                  <a:pt x="183515" y="126623"/>
                  <a:pt x="238125" y="111701"/>
                </a:cubicBezTo>
                <a:cubicBezTo>
                  <a:pt x="292735" y="96779"/>
                  <a:pt x="364173" y="79951"/>
                  <a:pt x="430530" y="65981"/>
                </a:cubicBezTo>
                <a:cubicBezTo>
                  <a:pt x="496888" y="52011"/>
                  <a:pt x="584200" y="38676"/>
                  <a:pt x="636270" y="27881"/>
                </a:cubicBezTo>
                <a:cubicBezTo>
                  <a:pt x="688340" y="17086"/>
                  <a:pt x="677863" y="-5457"/>
                  <a:pt x="742950" y="1211"/>
                </a:cubicBezTo>
                <a:cubicBezTo>
                  <a:pt x="808038" y="7878"/>
                  <a:pt x="954088" y="45344"/>
                  <a:pt x="1026795" y="67886"/>
                </a:cubicBezTo>
                <a:cubicBezTo>
                  <a:pt x="1099502" y="90428"/>
                  <a:pt x="1139348" y="113447"/>
                  <a:pt x="1179195" y="136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799715B-B625-4E59-BE20-47F1A906FCDC}"/>
              </a:ext>
            </a:extLst>
          </p:cNvPr>
          <p:cNvSpPr/>
          <p:nvPr/>
        </p:nvSpPr>
        <p:spPr>
          <a:xfrm>
            <a:off x="6591331" y="1994251"/>
            <a:ext cx="1085819" cy="402239"/>
          </a:xfrm>
          <a:custGeom>
            <a:avLst/>
            <a:gdLst>
              <a:gd name="connsiteX0" fmla="*/ 36164 w 1085819"/>
              <a:gd name="connsiteY0" fmla="*/ 402239 h 402239"/>
              <a:gd name="connsiteX1" fmla="*/ 3779 w 1085819"/>
              <a:gd name="connsiteY1" fmla="*/ 276509 h 402239"/>
              <a:gd name="connsiteX2" fmla="*/ 15209 w 1085819"/>
              <a:gd name="connsiteY2" fmla="*/ 188879 h 402239"/>
              <a:gd name="connsiteX3" fmla="*/ 133319 w 1085819"/>
              <a:gd name="connsiteY3" fmla="*/ 122204 h 402239"/>
              <a:gd name="connsiteX4" fmla="*/ 285719 w 1085819"/>
              <a:gd name="connsiteY4" fmla="*/ 87914 h 402239"/>
              <a:gd name="connsiteX5" fmla="*/ 510509 w 1085819"/>
              <a:gd name="connsiteY5" fmla="*/ 36479 h 402239"/>
              <a:gd name="connsiteX6" fmla="*/ 674339 w 1085819"/>
              <a:gd name="connsiteY6" fmla="*/ 284 h 402239"/>
              <a:gd name="connsiteX7" fmla="*/ 819119 w 1085819"/>
              <a:gd name="connsiteY7" fmla="*/ 23144 h 402239"/>
              <a:gd name="connsiteX8" fmla="*/ 998189 w 1085819"/>
              <a:gd name="connsiteY8" fmla="*/ 84104 h 402239"/>
              <a:gd name="connsiteX9" fmla="*/ 1085819 w 1085819"/>
              <a:gd name="connsiteY9" fmla="*/ 127919 h 40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19" h="402239">
                <a:moveTo>
                  <a:pt x="36164" y="402239"/>
                </a:moveTo>
                <a:cubicBezTo>
                  <a:pt x="21717" y="357154"/>
                  <a:pt x="7271" y="312069"/>
                  <a:pt x="3779" y="276509"/>
                </a:cubicBezTo>
                <a:cubicBezTo>
                  <a:pt x="287" y="240949"/>
                  <a:pt x="-6381" y="214596"/>
                  <a:pt x="15209" y="188879"/>
                </a:cubicBezTo>
                <a:cubicBezTo>
                  <a:pt x="36799" y="163161"/>
                  <a:pt x="88234" y="139031"/>
                  <a:pt x="133319" y="122204"/>
                </a:cubicBezTo>
                <a:cubicBezTo>
                  <a:pt x="178404" y="105377"/>
                  <a:pt x="285719" y="87914"/>
                  <a:pt x="285719" y="87914"/>
                </a:cubicBezTo>
                <a:lnTo>
                  <a:pt x="510509" y="36479"/>
                </a:lnTo>
                <a:cubicBezTo>
                  <a:pt x="575279" y="21874"/>
                  <a:pt x="622904" y="2507"/>
                  <a:pt x="674339" y="284"/>
                </a:cubicBezTo>
                <a:cubicBezTo>
                  <a:pt x="725774" y="-1939"/>
                  <a:pt x="765144" y="9174"/>
                  <a:pt x="819119" y="23144"/>
                </a:cubicBezTo>
                <a:cubicBezTo>
                  <a:pt x="873094" y="37114"/>
                  <a:pt x="953739" y="66642"/>
                  <a:pt x="998189" y="84104"/>
                </a:cubicBezTo>
                <a:cubicBezTo>
                  <a:pt x="1042639" y="101566"/>
                  <a:pt x="1064229" y="114742"/>
                  <a:pt x="1085819" y="127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40478D3C-A790-4BA1-B81F-53AD6FC3B244}"/>
              </a:ext>
            </a:extLst>
          </p:cNvPr>
          <p:cNvSpPr/>
          <p:nvPr/>
        </p:nvSpPr>
        <p:spPr>
          <a:xfrm>
            <a:off x="5812155" y="2588895"/>
            <a:ext cx="720090" cy="207342"/>
          </a:xfrm>
          <a:custGeom>
            <a:avLst/>
            <a:gdLst>
              <a:gd name="connsiteX0" fmla="*/ 0 w 720090"/>
              <a:gd name="connsiteY0" fmla="*/ 133350 h 207342"/>
              <a:gd name="connsiteX1" fmla="*/ 140970 w 720090"/>
              <a:gd name="connsiteY1" fmla="*/ 194310 h 207342"/>
              <a:gd name="connsiteX2" fmla="*/ 224790 w 720090"/>
              <a:gd name="connsiteY2" fmla="*/ 188595 h 207342"/>
              <a:gd name="connsiteX3" fmla="*/ 720090 w 720090"/>
              <a:gd name="connsiteY3" fmla="*/ 0 h 2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207342">
                <a:moveTo>
                  <a:pt x="0" y="133350"/>
                </a:moveTo>
                <a:cubicBezTo>
                  <a:pt x="51752" y="159226"/>
                  <a:pt x="103505" y="185103"/>
                  <a:pt x="140970" y="194310"/>
                </a:cubicBezTo>
                <a:cubicBezTo>
                  <a:pt x="178435" y="203517"/>
                  <a:pt x="128270" y="220980"/>
                  <a:pt x="224790" y="188595"/>
                </a:cubicBezTo>
                <a:cubicBezTo>
                  <a:pt x="321310" y="156210"/>
                  <a:pt x="520700" y="78105"/>
                  <a:pt x="720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F17DF5D-288F-4DDC-A887-0D28B459CECF}"/>
              </a:ext>
            </a:extLst>
          </p:cNvPr>
          <p:cNvSpPr/>
          <p:nvPr/>
        </p:nvSpPr>
        <p:spPr>
          <a:xfrm>
            <a:off x="6528435" y="2316480"/>
            <a:ext cx="36554" cy="276225"/>
          </a:xfrm>
          <a:custGeom>
            <a:avLst/>
            <a:gdLst>
              <a:gd name="connsiteX0" fmla="*/ 0 w 36554"/>
              <a:gd name="connsiteY0" fmla="*/ 0 h 276225"/>
              <a:gd name="connsiteX1" fmla="*/ 30480 w 36554"/>
              <a:gd name="connsiteY1" fmla="*/ 83820 h 276225"/>
              <a:gd name="connsiteX2" fmla="*/ 36195 w 36554"/>
              <a:gd name="connsiteY2" fmla="*/ 127635 h 276225"/>
              <a:gd name="connsiteX3" fmla="*/ 24765 w 36554"/>
              <a:gd name="connsiteY3" fmla="*/ 194310 h 276225"/>
              <a:gd name="connsiteX4" fmla="*/ 5715 w 36554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4" h="276225">
                <a:moveTo>
                  <a:pt x="0" y="0"/>
                </a:moveTo>
                <a:cubicBezTo>
                  <a:pt x="12223" y="31273"/>
                  <a:pt x="24447" y="62547"/>
                  <a:pt x="30480" y="83820"/>
                </a:cubicBezTo>
                <a:cubicBezTo>
                  <a:pt x="36513" y="105093"/>
                  <a:pt x="37148" y="109220"/>
                  <a:pt x="36195" y="127635"/>
                </a:cubicBezTo>
                <a:cubicBezTo>
                  <a:pt x="35243" y="146050"/>
                  <a:pt x="29845" y="169545"/>
                  <a:pt x="24765" y="194310"/>
                </a:cubicBezTo>
                <a:cubicBezTo>
                  <a:pt x="19685" y="219075"/>
                  <a:pt x="12700" y="247650"/>
                  <a:pt x="5715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8135D766-B531-4E49-BD8A-5F83826F081B}"/>
              </a:ext>
            </a:extLst>
          </p:cNvPr>
          <p:cNvSpPr/>
          <p:nvPr/>
        </p:nvSpPr>
        <p:spPr>
          <a:xfrm>
            <a:off x="6606540" y="2447925"/>
            <a:ext cx="30480" cy="165735"/>
          </a:xfrm>
          <a:custGeom>
            <a:avLst/>
            <a:gdLst>
              <a:gd name="connsiteX0" fmla="*/ 30480 w 30480"/>
              <a:gd name="connsiteY0" fmla="*/ 0 h 165735"/>
              <a:gd name="connsiteX1" fmla="*/ 0 w 30480"/>
              <a:gd name="connsiteY1" fmla="*/ 165735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65735">
                <a:moveTo>
                  <a:pt x="30480" y="0"/>
                </a:moveTo>
                <a:lnTo>
                  <a:pt x="0" y="1657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A7C89A20-E835-467C-9A38-7CDF778BE97E}"/>
              </a:ext>
            </a:extLst>
          </p:cNvPr>
          <p:cNvSpPr/>
          <p:nvPr/>
        </p:nvSpPr>
        <p:spPr>
          <a:xfrm>
            <a:off x="5730240" y="2606040"/>
            <a:ext cx="871170" cy="250903"/>
          </a:xfrm>
          <a:custGeom>
            <a:avLst/>
            <a:gdLst>
              <a:gd name="connsiteX0" fmla="*/ 0 w 871170"/>
              <a:gd name="connsiteY0" fmla="*/ 156210 h 250903"/>
              <a:gd name="connsiteX1" fmla="*/ 222885 w 871170"/>
              <a:gd name="connsiteY1" fmla="*/ 245745 h 250903"/>
              <a:gd name="connsiteX2" fmla="*/ 361950 w 871170"/>
              <a:gd name="connsiteY2" fmla="*/ 228600 h 250903"/>
              <a:gd name="connsiteX3" fmla="*/ 600075 w 871170"/>
              <a:gd name="connsiteY3" fmla="*/ 133350 h 250903"/>
              <a:gd name="connsiteX4" fmla="*/ 828675 w 871170"/>
              <a:gd name="connsiteY4" fmla="*/ 45720 h 250903"/>
              <a:gd name="connsiteX5" fmla="*/ 870585 w 871170"/>
              <a:gd name="connsiteY5" fmla="*/ 0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70" h="250903">
                <a:moveTo>
                  <a:pt x="0" y="156210"/>
                </a:moveTo>
                <a:cubicBezTo>
                  <a:pt x="81280" y="194945"/>
                  <a:pt x="162560" y="233680"/>
                  <a:pt x="222885" y="245745"/>
                </a:cubicBezTo>
                <a:cubicBezTo>
                  <a:pt x="283210" y="257810"/>
                  <a:pt x="299085" y="247332"/>
                  <a:pt x="361950" y="228600"/>
                </a:cubicBezTo>
                <a:cubicBezTo>
                  <a:pt x="424815" y="209868"/>
                  <a:pt x="600075" y="133350"/>
                  <a:pt x="600075" y="133350"/>
                </a:cubicBezTo>
                <a:cubicBezTo>
                  <a:pt x="677862" y="102870"/>
                  <a:pt x="783590" y="67945"/>
                  <a:pt x="828675" y="45720"/>
                </a:cubicBezTo>
                <a:cubicBezTo>
                  <a:pt x="873760" y="23495"/>
                  <a:pt x="872172" y="11747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F5E29869-34DB-43AC-987D-CD3A1632B07F}"/>
              </a:ext>
            </a:extLst>
          </p:cNvPr>
          <p:cNvSpPr/>
          <p:nvPr/>
        </p:nvSpPr>
        <p:spPr>
          <a:xfrm>
            <a:off x="7705725" y="2026920"/>
            <a:ext cx="321945" cy="26670"/>
          </a:xfrm>
          <a:custGeom>
            <a:avLst/>
            <a:gdLst>
              <a:gd name="connsiteX0" fmla="*/ 0 w 321945"/>
              <a:gd name="connsiteY0" fmla="*/ 26670 h 26670"/>
              <a:gd name="connsiteX1" fmla="*/ 182880 w 321945"/>
              <a:gd name="connsiteY1" fmla="*/ 11430 h 26670"/>
              <a:gd name="connsiteX2" fmla="*/ 321945 w 321945"/>
              <a:gd name="connsiteY2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" h="26670">
                <a:moveTo>
                  <a:pt x="0" y="26670"/>
                </a:moveTo>
                <a:lnTo>
                  <a:pt x="182880" y="11430"/>
                </a:lnTo>
                <a:lnTo>
                  <a:pt x="3219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9D4BE194-1370-4422-951B-D243B723A56F}"/>
              </a:ext>
            </a:extLst>
          </p:cNvPr>
          <p:cNvSpPr/>
          <p:nvPr/>
        </p:nvSpPr>
        <p:spPr>
          <a:xfrm>
            <a:off x="7585710" y="2120265"/>
            <a:ext cx="85725" cy="236220"/>
          </a:xfrm>
          <a:custGeom>
            <a:avLst/>
            <a:gdLst>
              <a:gd name="connsiteX0" fmla="*/ 85725 w 85725"/>
              <a:gd name="connsiteY0" fmla="*/ 0 h 236220"/>
              <a:gd name="connsiteX1" fmla="*/ 0 w 85725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36220">
                <a:moveTo>
                  <a:pt x="85725" y="0"/>
                </a:moveTo>
                <a:lnTo>
                  <a:pt x="0" y="2362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AA050F57-B145-4A22-B71C-A45A806B65E2}"/>
              </a:ext>
            </a:extLst>
          </p:cNvPr>
          <p:cNvSpPr/>
          <p:nvPr/>
        </p:nvSpPr>
        <p:spPr>
          <a:xfrm>
            <a:off x="7501890" y="2402205"/>
            <a:ext cx="62865" cy="188595"/>
          </a:xfrm>
          <a:custGeom>
            <a:avLst/>
            <a:gdLst>
              <a:gd name="connsiteX0" fmla="*/ 62865 w 62865"/>
              <a:gd name="connsiteY0" fmla="*/ 0 h 188595"/>
              <a:gd name="connsiteX1" fmla="*/ 0 w 62865"/>
              <a:gd name="connsiteY1" fmla="*/ 188595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188595">
                <a:moveTo>
                  <a:pt x="62865" y="0"/>
                </a:moveTo>
                <a:lnTo>
                  <a:pt x="0" y="1885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5487AD6F-5BCE-4456-8ECC-4F6477D5132A}"/>
              </a:ext>
            </a:extLst>
          </p:cNvPr>
          <p:cNvSpPr/>
          <p:nvPr/>
        </p:nvSpPr>
        <p:spPr>
          <a:xfrm>
            <a:off x="6190700" y="2646045"/>
            <a:ext cx="1294045" cy="733425"/>
          </a:xfrm>
          <a:custGeom>
            <a:avLst/>
            <a:gdLst>
              <a:gd name="connsiteX0" fmla="*/ 1294045 w 1294045"/>
              <a:gd name="connsiteY0" fmla="*/ 0 h 733425"/>
              <a:gd name="connsiteX1" fmla="*/ 1198795 w 1294045"/>
              <a:gd name="connsiteY1" fmla="*/ 270510 h 733425"/>
              <a:gd name="connsiteX2" fmla="*/ 1193080 w 1294045"/>
              <a:gd name="connsiteY2" fmla="*/ 302895 h 733425"/>
              <a:gd name="connsiteX3" fmla="*/ 1179745 w 1294045"/>
              <a:gd name="connsiteY3" fmla="*/ 314325 h 733425"/>
              <a:gd name="connsiteX4" fmla="*/ 1162600 w 1294045"/>
              <a:gd name="connsiteY4" fmla="*/ 340995 h 733425"/>
              <a:gd name="connsiteX5" fmla="*/ 1145455 w 1294045"/>
              <a:gd name="connsiteY5" fmla="*/ 361950 h 733425"/>
              <a:gd name="connsiteX6" fmla="*/ 1107355 w 1294045"/>
              <a:gd name="connsiteY6" fmla="*/ 365760 h 733425"/>
              <a:gd name="connsiteX7" fmla="*/ 1065445 w 1294045"/>
              <a:gd name="connsiteY7" fmla="*/ 367665 h 733425"/>
              <a:gd name="connsiteX8" fmla="*/ 993055 w 1294045"/>
              <a:gd name="connsiteY8" fmla="*/ 346710 h 733425"/>
              <a:gd name="connsiteX9" fmla="*/ 913045 w 1294045"/>
              <a:gd name="connsiteY9" fmla="*/ 325755 h 733425"/>
              <a:gd name="connsiteX10" fmla="*/ 852085 w 1294045"/>
              <a:gd name="connsiteY10" fmla="*/ 308610 h 733425"/>
              <a:gd name="connsiteX11" fmla="*/ 806365 w 1294045"/>
              <a:gd name="connsiteY11" fmla="*/ 302895 h 733425"/>
              <a:gd name="connsiteX12" fmla="*/ 659680 w 1294045"/>
              <a:gd name="connsiteY12" fmla="*/ 312420 h 733425"/>
              <a:gd name="connsiteX13" fmla="*/ 455845 w 1294045"/>
              <a:gd name="connsiteY13" fmla="*/ 333375 h 733425"/>
              <a:gd name="connsiteX14" fmla="*/ 322495 w 1294045"/>
              <a:gd name="connsiteY14" fmla="*/ 339090 h 733425"/>
              <a:gd name="connsiteX15" fmla="*/ 141520 w 1294045"/>
              <a:gd name="connsiteY15" fmla="*/ 358140 h 733425"/>
              <a:gd name="connsiteX16" fmla="*/ 86275 w 1294045"/>
              <a:gd name="connsiteY16" fmla="*/ 388620 h 733425"/>
              <a:gd name="connsiteX17" fmla="*/ 36745 w 1294045"/>
              <a:gd name="connsiteY17" fmla="*/ 441960 h 733425"/>
              <a:gd name="connsiteX18" fmla="*/ 8170 w 1294045"/>
              <a:gd name="connsiteY18" fmla="*/ 491490 h 733425"/>
              <a:gd name="connsiteX19" fmla="*/ 2455 w 1294045"/>
              <a:gd name="connsiteY19" fmla="*/ 523875 h 733425"/>
              <a:gd name="connsiteX20" fmla="*/ 550 w 1294045"/>
              <a:gd name="connsiteY20" fmla="*/ 556260 h 733425"/>
              <a:gd name="connsiteX21" fmla="*/ 11980 w 1294045"/>
              <a:gd name="connsiteY2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4045" h="733425">
                <a:moveTo>
                  <a:pt x="1294045" y="0"/>
                </a:moveTo>
                <a:cubicBezTo>
                  <a:pt x="1254833" y="110014"/>
                  <a:pt x="1215622" y="220028"/>
                  <a:pt x="1198795" y="270510"/>
                </a:cubicBezTo>
                <a:cubicBezTo>
                  <a:pt x="1181967" y="320993"/>
                  <a:pt x="1196255" y="295593"/>
                  <a:pt x="1193080" y="302895"/>
                </a:cubicBezTo>
                <a:cubicBezTo>
                  <a:pt x="1189905" y="310198"/>
                  <a:pt x="1184825" y="307975"/>
                  <a:pt x="1179745" y="314325"/>
                </a:cubicBezTo>
                <a:cubicBezTo>
                  <a:pt x="1174665" y="320675"/>
                  <a:pt x="1168315" y="333058"/>
                  <a:pt x="1162600" y="340995"/>
                </a:cubicBezTo>
                <a:cubicBezTo>
                  <a:pt x="1156885" y="348933"/>
                  <a:pt x="1154662" y="357823"/>
                  <a:pt x="1145455" y="361950"/>
                </a:cubicBezTo>
                <a:cubicBezTo>
                  <a:pt x="1136247" y="366078"/>
                  <a:pt x="1120690" y="364808"/>
                  <a:pt x="1107355" y="365760"/>
                </a:cubicBezTo>
                <a:cubicBezTo>
                  <a:pt x="1094020" y="366712"/>
                  <a:pt x="1084495" y="370840"/>
                  <a:pt x="1065445" y="367665"/>
                </a:cubicBezTo>
                <a:cubicBezTo>
                  <a:pt x="1046395" y="364490"/>
                  <a:pt x="1018455" y="353695"/>
                  <a:pt x="993055" y="346710"/>
                </a:cubicBezTo>
                <a:cubicBezTo>
                  <a:pt x="967655" y="339725"/>
                  <a:pt x="936540" y="332105"/>
                  <a:pt x="913045" y="325755"/>
                </a:cubicBezTo>
                <a:cubicBezTo>
                  <a:pt x="889550" y="319405"/>
                  <a:pt x="869865" y="312420"/>
                  <a:pt x="852085" y="308610"/>
                </a:cubicBezTo>
                <a:cubicBezTo>
                  <a:pt x="834305" y="304800"/>
                  <a:pt x="838432" y="302260"/>
                  <a:pt x="806365" y="302895"/>
                </a:cubicBezTo>
                <a:cubicBezTo>
                  <a:pt x="774298" y="303530"/>
                  <a:pt x="718100" y="307340"/>
                  <a:pt x="659680" y="312420"/>
                </a:cubicBezTo>
                <a:cubicBezTo>
                  <a:pt x="601260" y="317500"/>
                  <a:pt x="512042" y="328930"/>
                  <a:pt x="455845" y="333375"/>
                </a:cubicBezTo>
                <a:cubicBezTo>
                  <a:pt x="399648" y="337820"/>
                  <a:pt x="374882" y="334963"/>
                  <a:pt x="322495" y="339090"/>
                </a:cubicBezTo>
                <a:cubicBezTo>
                  <a:pt x="270108" y="343217"/>
                  <a:pt x="180890" y="349885"/>
                  <a:pt x="141520" y="358140"/>
                </a:cubicBezTo>
                <a:cubicBezTo>
                  <a:pt x="102150" y="366395"/>
                  <a:pt x="103737" y="374650"/>
                  <a:pt x="86275" y="388620"/>
                </a:cubicBezTo>
                <a:cubicBezTo>
                  <a:pt x="68812" y="402590"/>
                  <a:pt x="49762" y="424815"/>
                  <a:pt x="36745" y="441960"/>
                </a:cubicBezTo>
                <a:cubicBezTo>
                  <a:pt x="23728" y="459105"/>
                  <a:pt x="13885" y="477838"/>
                  <a:pt x="8170" y="491490"/>
                </a:cubicBezTo>
                <a:cubicBezTo>
                  <a:pt x="2455" y="505142"/>
                  <a:pt x="3725" y="513080"/>
                  <a:pt x="2455" y="523875"/>
                </a:cubicBezTo>
                <a:cubicBezTo>
                  <a:pt x="1185" y="534670"/>
                  <a:pt x="-1038" y="521335"/>
                  <a:pt x="550" y="556260"/>
                </a:cubicBezTo>
                <a:cubicBezTo>
                  <a:pt x="2138" y="591185"/>
                  <a:pt x="7059" y="662305"/>
                  <a:pt x="1198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4FFED543-1562-4F32-8022-90C7B02D1F71}"/>
              </a:ext>
            </a:extLst>
          </p:cNvPr>
          <p:cNvSpPr/>
          <p:nvPr/>
        </p:nvSpPr>
        <p:spPr>
          <a:xfrm>
            <a:off x="7746320" y="2103189"/>
            <a:ext cx="257175" cy="26670"/>
          </a:xfrm>
          <a:custGeom>
            <a:avLst/>
            <a:gdLst>
              <a:gd name="connsiteX0" fmla="*/ 0 w 257175"/>
              <a:gd name="connsiteY0" fmla="*/ 26670 h 26670"/>
              <a:gd name="connsiteX1" fmla="*/ 257175 w 25717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6670">
                <a:moveTo>
                  <a:pt x="0" y="26670"/>
                </a:moveTo>
                <a:lnTo>
                  <a:pt x="2571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60F06463-F5D0-472D-B232-459FA6A87002}"/>
              </a:ext>
            </a:extLst>
          </p:cNvPr>
          <p:cNvSpPr/>
          <p:nvPr/>
        </p:nvSpPr>
        <p:spPr>
          <a:xfrm>
            <a:off x="7696200" y="2124075"/>
            <a:ext cx="47625" cy="139065"/>
          </a:xfrm>
          <a:custGeom>
            <a:avLst/>
            <a:gdLst>
              <a:gd name="connsiteX0" fmla="*/ 47625 w 47625"/>
              <a:gd name="connsiteY0" fmla="*/ 0 h 139065"/>
              <a:gd name="connsiteX1" fmla="*/ 0 w 47625"/>
              <a:gd name="connsiteY1" fmla="*/ 139065 h 1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39065">
                <a:moveTo>
                  <a:pt x="47625" y="0"/>
                </a:moveTo>
                <a:lnTo>
                  <a:pt x="0" y="1390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6D4D3142-903A-42A9-B889-134E473E704C}"/>
              </a:ext>
            </a:extLst>
          </p:cNvPr>
          <p:cNvSpPr/>
          <p:nvPr/>
        </p:nvSpPr>
        <p:spPr>
          <a:xfrm>
            <a:off x="7604760" y="2314575"/>
            <a:ext cx="72390" cy="205740"/>
          </a:xfrm>
          <a:custGeom>
            <a:avLst/>
            <a:gdLst>
              <a:gd name="connsiteX0" fmla="*/ 72390 w 72390"/>
              <a:gd name="connsiteY0" fmla="*/ 0 h 205740"/>
              <a:gd name="connsiteX1" fmla="*/ 0 w 7239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" h="205740">
                <a:moveTo>
                  <a:pt x="72390" y="0"/>
                </a:moveTo>
                <a:lnTo>
                  <a:pt x="0" y="2057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A2E35DD-A8B9-4ADD-B7B4-2CBC86CAD980}"/>
              </a:ext>
            </a:extLst>
          </p:cNvPr>
          <p:cNvSpPr/>
          <p:nvPr/>
        </p:nvSpPr>
        <p:spPr>
          <a:xfrm>
            <a:off x="7606665" y="2512695"/>
            <a:ext cx="106680" cy="97155"/>
          </a:xfrm>
          <a:custGeom>
            <a:avLst/>
            <a:gdLst>
              <a:gd name="connsiteX0" fmla="*/ 0 w 106680"/>
              <a:gd name="connsiteY0" fmla="*/ 0 h 97155"/>
              <a:gd name="connsiteX1" fmla="*/ 106680 w 106680"/>
              <a:gd name="connsiteY1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97155">
                <a:moveTo>
                  <a:pt x="0" y="0"/>
                </a:moveTo>
                <a:lnTo>
                  <a:pt x="106680" y="971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01F6559-761F-484C-B4F6-9B51AC2A185C}"/>
              </a:ext>
            </a:extLst>
          </p:cNvPr>
          <p:cNvSpPr/>
          <p:nvPr/>
        </p:nvSpPr>
        <p:spPr>
          <a:xfrm>
            <a:off x="7585710" y="2586990"/>
            <a:ext cx="102870" cy="80010"/>
          </a:xfrm>
          <a:custGeom>
            <a:avLst/>
            <a:gdLst>
              <a:gd name="connsiteX0" fmla="*/ 0 w 102870"/>
              <a:gd name="connsiteY0" fmla="*/ 0 h 80010"/>
              <a:gd name="connsiteX1" fmla="*/ 102870 w 102870"/>
              <a:gd name="connsiteY1" fmla="*/ 8001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" h="80010">
                <a:moveTo>
                  <a:pt x="0" y="0"/>
                </a:moveTo>
                <a:lnTo>
                  <a:pt x="102870" y="800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7C80AFB0-D06F-4753-BA07-F8B6B158B7AB}"/>
              </a:ext>
            </a:extLst>
          </p:cNvPr>
          <p:cNvSpPr/>
          <p:nvPr/>
        </p:nvSpPr>
        <p:spPr>
          <a:xfrm>
            <a:off x="7492365" y="2579370"/>
            <a:ext cx="89535" cy="260985"/>
          </a:xfrm>
          <a:custGeom>
            <a:avLst/>
            <a:gdLst>
              <a:gd name="connsiteX0" fmla="*/ 89535 w 89535"/>
              <a:gd name="connsiteY0" fmla="*/ 0 h 260985"/>
              <a:gd name="connsiteX1" fmla="*/ 0 w 89535"/>
              <a:gd name="connsiteY1" fmla="*/ 260985 h 2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" h="260985">
                <a:moveTo>
                  <a:pt x="89535" y="0"/>
                </a:moveTo>
                <a:lnTo>
                  <a:pt x="0" y="2609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DEA3640A-AFD7-482E-AC03-3A028FAF13A1}"/>
              </a:ext>
            </a:extLst>
          </p:cNvPr>
          <p:cNvSpPr/>
          <p:nvPr/>
        </p:nvSpPr>
        <p:spPr>
          <a:xfrm>
            <a:off x="6951345" y="2834640"/>
            <a:ext cx="544830" cy="245745"/>
          </a:xfrm>
          <a:custGeom>
            <a:avLst/>
            <a:gdLst>
              <a:gd name="connsiteX0" fmla="*/ 544830 w 544830"/>
              <a:gd name="connsiteY0" fmla="*/ 0 h 245745"/>
              <a:gd name="connsiteX1" fmla="*/ 497205 w 544830"/>
              <a:gd name="connsiteY1" fmla="*/ 137160 h 245745"/>
              <a:gd name="connsiteX2" fmla="*/ 487680 w 544830"/>
              <a:gd name="connsiteY2" fmla="*/ 165735 h 245745"/>
              <a:gd name="connsiteX3" fmla="*/ 476250 w 544830"/>
              <a:gd name="connsiteY3" fmla="*/ 190500 h 245745"/>
              <a:gd name="connsiteX4" fmla="*/ 470535 w 544830"/>
              <a:gd name="connsiteY4" fmla="*/ 198120 h 245745"/>
              <a:gd name="connsiteX5" fmla="*/ 459105 w 544830"/>
              <a:gd name="connsiteY5" fmla="*/ 209550 h 245745"/>
              <a:gd name="connsiteX6" fmla="*/ 440055 w 544830"/>
              <a:gd name="connsiteY6" fmla="*/ 226695 h 245745"/>
              <a:gd name="connsiteX7" fmla="*/ 407670 w 544830"/>
              <a:gd name="connsiteY7" fmla="*/ 232410 h 245745"/>
              <a:gd name="connsiteX8" fmla="*/ 386715 w 544830"/>
              <a:gd name="connsiteY8" fmla="*/ 236220 h 245745"/>
              <a:gd name="connsiteX9" fmla="*/ 356235 w 544830"/>
              <a:gd name="connsiteY9" fmla="*/ 241935 h 245745"/>
              <a:gd name="connsiteX10" fmla="*/ 325755 w 544830"/>
              <a:gd name="connsiteY10" fmla="*/ 245745 h 245745"/>
              <a:gd name="connsiteX11" fmla="*/ 302895 w 544830"/>
              <a:gd name="connsiteY11" fmla="*/ 241935 h 245745"/>
              <a:gd name="connsiteX12" fmla="*/ 266700 w 544830"/>
              <a:gd name="connsiteY12" fmla="*/ 238125 h 245745"/>
              <a:gd name="connsiteX13" fmla="*/ 213360 w 544830"/>
              <a:gd name="connsiteY13" fmla="*/ 224790 h 245745"/>
              <a:gd name="connsiteX14" fmla="*/ 140970 w 544830"/>
              <a:gd name="connsiteY14" fmla="*/ 209550 h 245745"/>
              <a:gd name="connsiteX15" fmla="*/ 66675 w 544830"/>
              <a:gd name="connsiteY15" fmla="*/ 184785 h 245745"/>
              <a:gd name="connsiteX16" fmla="*/ 20955 w 544830"/>
              <a:gd name="connsiteY16" fmla="*/ 180975 h 245745"/>
              <a:gd name="connsiteX17" fmla="*/ 0 w 544830"/>
              <a:gd name="connsiteY17" fmla="*/ 180975 h 2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830" h="245745">
                <a:moveTo>
                  <a:pt x="544830" y="0"/>
                </a:moveTo>
                <a:lnTo>
                  <a:pt x="497205" y="137160"/>
                </a:lnTo>
                <a:cubicBezTo>
                  <a:pt x="487680" y="164782"/>
                  <a:pt x="491172" y="156845"/>
                  <a:pt x="487680" y="165735"/>
                </a:cubicBezTo>
                <a:cubicBezTo>
                  <a:pt x="484188" y="174625"/>
                  <a:pt x="479107" y="185103"/>
                  <a:pt x="476250" y="190500"/>
                </a:cubicBezTo>
                <a:cubicBezTo>
                  <a:pt x="473392" y="195898"/>
                  <a:pt x="473392" y="194945"/>
                  <a:pt x="470535" y="198120"/>
                </a:cubicBezTo>
                <a:cubicBezTo>
                  <a:pt x="467678" y="201295"/>
                  <a:pt x="464185" y="204788"/>
                  <a:pt x="459105" y="209550"/>
                </a:cubicBezTo>
                <a:cubicBezTo>
                  <a:pt x="454025" y="214313"/>
                  <a:pt x="448627" y="222885"/>
                  <a:pt x="440055" y="226695"/>
                </a:cubicBezTo>
                <a:cubicBezTo>
                  <a:pt x="431482" y="230505"/>
                  <a:pt x="407670" y="232410"/>
                  <a:pt x="407670" y="232410"/>
                </a:cubicBezTo>
                <a:lnTo>
                  <a:pt x="386715" y="236220"/>
                </a:lnTo>
                <a:cubicBezTo>
                  <a:pt x="378143" y="237807"/>
                  <a:pt x="366395" y="240348"/>
                  <a:pt x="356235" y="241935"/>
                </a:cubicBezTo>
                <a:cubicBezTo>
                  <a:pt x="346075" y="243522"/>
                  <a:pt x="334645" y="245745"/>
                  <a:pt x="325755" y="245745"/>
                </a:cubicBezTo>
                <a:cubicBezTo>
                  <a:pt x="316865" y="245745"/>
                  <a:pt x="312737" y="243205"/>
                  <a:pt x="302895" y="241935"/>
                </a:cubicBezTo>
                <a:cubicBezTo>
                  <a:pt x="293053" y="240665"/>
                  <a:pt x="281622" y="240982"/>
                  <a:pt x="266700" y="238125"/>
                </a:cubicBezTo>
                <a:cubicBezTo>
                  <a:pt x="251778" y="235268"/>
                  <a:pt x="234315" y="229552"/>
                  <a:pt x="213360" y="224790"/>
                </a:cubicBezTo>
                <a:cubicBezTo>
                  <a:pt x="192405" y="220028"/>
                  <a:pt x="165417" y="216217"/>
                  <a:pt x="140970" y="209550"/>
                </a:cubicBezTo>
                <a:cubicBezTo>
                  <a:pt x="116523" y="202883"/>
                  <a:pt x="86678" y="189548"/>
                  <a:pt x="66675" y="184785"/>
                </a:cubicBezTo>
                <a:cubicBezTo>
                  <a:pt x="46672" y="180022"/>
                  <a:pt x="32067" y="181610"/>
                  <a:pt x="20955" y="180975"/>
                </a:cubicBezTo>
                <a:cubicBezTo>
                  <a:pt x="9843" y="180340"/>
                  <a:pt x="4921" y="180657"/>
                  <a:pt x="0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338F2F3A-B08B-4C1E-9EAE-6A5EE1DE7122}"/>
              </a:ext>
            </a:extLst>
          </p:cNvPr>
          <p:cNvSpPr/>
          <p:nvPr/>
        </p:nvSpPr>
        <p:spPr>
          <a:xfrm>
            <a:off x="6953250" y="3015615"/>
            <a:ext cx="81915" cy="200025"/>
          </a:xfrm>
          <a:custGeom>
            <a:avLst/>
            <a:gdLst>
              <a:gd name="connsiteX0" fmla="*/ 0 w 81915"/>
              <a:gd name="connsiteY0" fmla="*/ 0 h 200025"/>
              <a:gd name="connsiteX1" fmla="*/ 81915 w 8191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" h="200025">
                <a:moveTo>
                  <a:pt x="0" y="0"/>
                </a:moveTo>
                <a:lnTo>
                  <a:pt x="8191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71B7C92-6734-4DAB-88EF-20489DE6255B}"/>
              </a:ext>
            </a:extLst>
          </p:cNvPr>
          <p:cNvSpPr/>
          <p:nvPr/>
        </p:nvSpPr>
        <p:spPr>
          <a:xfrm>
            <a:off x="6875145" y="3030855"/>
            <a:ext cx="91440" cy="215265"/>
          </a:xfrm>
          <a:custGeom>
            <a:avLst/>
            <a:gdLst>
              <a:gd name="connsiteX0" fmla="*/ 0 w 91440"/>
              <a:gd name="connsiteY0" fmla="*/ 0 h 215265"/>
              <a:gd name="connsiteX1" fmla="*/ 91440 w 91440"/>
              <a:gd name="connsiteY1" fmla="*/ 215265 h 21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215265">
                <a:moveTo>
                  <a:pt x="0" y="0"/>
                </a:moveTo>
                <a:lnTo>
                  <a:pt x="91440" y="2152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736709A9-E938-4C36-A674-CE05C19AE679}"/>
              </a:ext>
            </a:extLst>
          </p:cNvPr>
          <p:cNvSpPr/>
          <p:nvPr/>
        </p:nvSpPr>
        <p:spPr>
          <a:xfrm>
            <a:off x="7038975" y="3019425"/>
            <a:ext cx="489585" cy="190500"/>
          </a:xfrm>
          <a:custGeom>
            <a:avLst/>
            <a:gdLst>
              <a:gd name="connsiteX0" fmla="*/ 0 w 489585"/>
              <a:gd name="connsiteY0" fmla="*/ 190500 h 190500"/>
              <a:gd name="connsiteX1" fmla="*/ 489585 w 48958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9585" h="190500">
                <a:moveTo>
                  <a:pt x="0" y="190500"/>
                </a:moveTo>
                <a:lnTo>
                  <a:pt x="48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4BE3F076-A1B8-421D-9D89-0DB88BEAB7B6}"/>
              </a:ext>
            </a:extLst>
          </p:cNvPr>
          <p:cNvSpPr/>
          <p:nvPr/>
        </p:nvSpPr>
        <p:spPr>
          <a:xfrm>
            <a:off x="7528560" y="2847368"/>
            <a:ext cx="486579" cy="173962"/>
          </a:xfrm>
          <a:custGeom>
            <a:avLst/>
            <a:gdLst>
              <a:gd name="connsiteX0" fmla="*/ 0 w 486579"/>
              <a:gd name="connsiteY0" fmla="*/ 173962 h 173962"/>
              <a:gd name="connsiteX1" fmla="*/ 409575 w 486579"/>
              <a:gd name="connsiteY1" fmla="*/ 17752 h 173962"/>
              <a:gd name="connsiteX2" fmla="*/ 485775 w 486579"/>
              <a:gd name="connsiteY2" fmla="*/ 10132 h 1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579" h="173962">
                <a:moveTo>
                  <a:pt x="0" y="173962"/>
                </a:moveTo>
                <a:cubicBezTo>
                  <a:pt x="164306" y="109509"/>
                  <a:pt x="328613" y="45057"/>
                  <a:pt x="409575" y="17752"/>
                </a:cubicBezTo>
                <a:cubicBezTo>
                  <a:pt x="490537" y="-9553"/>
                  <a:pt x="488156" y="289"/>
                  <a:pt x="485775" y="10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26E6608B-7551-419A-A8D6-4E710D798CD3}"/>
              </a:ext>
            </a:extLst>
          </p:cNvPr>
          <p:cNvSpPr/>
          <p:nvPr/>
        </p:nvSpPr>
        <p:spPr>
          <a:xfrm>
            <a:off x="6368001" y="2933700"/>
            <a:ext cx="1600614" cy="507085"/>
          </a:xfrm>
          <a:custGeom>
            <a:avLst/>
            <a:gdLst>
              <a:gd name="connsiteX0" fmla="*/ 1600614 w 1600614"/>
              <a:gd name="connsiteY0" fmla="*/ 0 h 507085"/>
              <a:gd name="connsiteX1" fmla="*/ 1141509 w 1600614"/>
              <a:gd name="connsiteY1" fmla="*/ 160020 h 507085"/>
              <a:gd name="connsiteX2" fmla="*/ 733839 w 1600614"/>
              <a:gd name="connsiteY2" fmla="*/ 314325 h 507085"/>
              <a:gd name="connsiteX3" fmla="*/ 392844 w 1600614"/>
              <a:gd name="connsiteY3" fmla="*/ 453390 h 507085"/>
              <a:gd name="connsiteX4" fmla="*/ 215679 w 1600614"/>
              <a:gd name="connsiteY4" fmla="*/ 506730 h 507085"/>
              <a:gd name="connsiteX5" fmla="*/ 21369 w 1600614"/>
              <a:gd name="connsiteY5" fmla="*/ 476250 h 507085"/>
              <a:gd name="connsiteX6" fmla="*/ 13749 w 1600614"/>
              <a:gd name="connsiteY6" fmla="*/ 468630 h 5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614" h="507085">
                <a:moveTo>
                  <a:pt x="1600614" y="0"/>
                </a:moveTo>
                <a:lnTo>
                  <a:pt x="1141509" y="160020"/>
                </a:lnTo>
                <a:cubicBezTo>
                  <a:pt x="997047" y="212407"/>
                  <a:pt x="858616" y="265430"/>
                  <a:pt x="733839" y="314325"/>
                </a:cubicBezTo>
                <a:cubicBezTo>
                  <a:pt x="609062" y="363220"/>
                  <a:pt x="479204" y="421323"/>
                  <a:pt x="392844" y="453390"/>
                </a:cubicBezTo>
                <a:cubicBezTo>
                  <a:pt x="306484" y="485457"/>
                  <a:pt x="277591" y="502920"/>
                  <a:pt x="215679" y="506730"/>
                </a:cubicBezTo>
                <a:cubicBezTo>
                  <a:pt x="153767" y="510540"/>
                  <a:pt x="55024" y="482600"/>
                  <a:pt x="21369" y="476250"/>
                </a:cubicBezTo>
                <a:cubicBezTo>
                  <a:pt x="-12286" y="469900"/>
                  <a:pt x="731" y="469265"/>
                  <a:pt x="13749" y="468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790E2DFE-9C47-41C4-BEAF-A0D90F25EF18}"/>
              </a:ext>
            </a:extLst>
          </p:cNvPr>
          <p:cNvSpPr/>
          <p:nvPr/>
        </p:nvSpPr>
        <p:spPr>
          <a:xfrm>
            <a:off x="6373451" y="3240405"/>
            <a:ext cx="591229" cy="133350"/>
          </a:xfrm>
          <a:custGeom>
            <a:avLst/>
            <a:gdLst>
              <a:gd name="connsiteX0" fmla="*/ 591229 w 591229"/>
              <a:gd name="connsiteY0" fmla="*/ 0 h 133350"/>
              <a:gd name="connsiteX1" fmla="*/ 259759 w 591229"/>
              <a:gd name="connsiteY1" fmla="*/ 127635 h 133350"/>
              <a:gd name="connsiteX2" fmla="*/ 36874 w 591229"/>
              <a:gd name="connsiteY2" fmla="*/ 112395 h 133350"/>
              <a:gd name="connsiteX3" fmla="*/ 2584 w 591229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29" h="133350">
                <a:moveTo>
                  <a:pt x="591229" y="0"/>
                </a:moveTo>
                <a:cubicBezTo>
                  <a:pt x="471690" y="54451"/>
                  <a:pt x="352151" y="108903"/>
                  <a:pt x="259759" y="127635"/>
                </a:cubicBezTo>
                <a:cubicBezTo>
                  <a:pt x="167367" y="146367"/>
                  <a:pt x="79736" y="111443"/>
                  <a:pt x="36874" y="112395"/>
                </a:cubicBezTo>
                <a:cubicBezTo>
                  <a:pt x="-5988" y="113347"/>
                  <a:pt x="-1702" y="123348"/>
                  <a:pt x="2584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F091D719-432B-415B-B086-EE0753902CAE}"/>
              </a:ext>
            </a:extLst>
          </p:cNvPr>
          <p:cNvSpPr/>
          <p:nvPr/>
        </p:nvSpPr>
        <p:spPr>
          <a:xfrm>
            <a:off x="6259122" y="3032760"/>
            <a:ext cx="612213" cy="550545"/>
          </a:xfrm>
          <a:custGeom>
            <a:avLst/>
            <a:gdLst>
              <a:gd name="connsiteX0" fmla="*/ 612213 w 612213"/>
              <a:gd name="connsiteY0" fmla="*/ 0 h 550545"/>
              <a:gd name="connsiteX1" fmla="*/ 185493 w 612213"/>
              <a:gd name="connsiteY1" fmla="*/ 36195 h 550545"/>
              <a:gd name="connsiteX2" fmla="*/ 99768 w 612213"/>
              <a:gd name="connsiteY2" fmla="*/ 41910 h 550545"/>
              <a:gd name="connsiteX3" fmla="*/ 34998 w 612213"/>
              <a:gd name="connsiteY3" fmla="*/ 72390 h 550545"/>
              <a:gd name="connsiteX4" fmla="*/ 12138 w 612213"/>
              <a:gd name="connsiteY4" fmla="*/ 112395 h 550545"/>
              <a:gd name="connsiteX5" fmla="*/ 708 w 612213"/>
              <a:gd name="connsiteY5" fmla="*/ 156210 h 550545"/>
              <a:gd name="connsiteX6" fmla="*/ 2613 w 612213"/>
              <a:gd name="connsiteY6" fmla="*/ 226695 h 550545"/>
              <a:gd name="connsiteX7" fmla="*/ 14043 w 612213"/>
              <a:gd name="connsiteY7" fmla="*/ 550545 h 5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13" h="550545">
                <a:moveTo>
                  <a:pt x="612213" y="0"/>
                </a:moveTo>
                <a:lnTo>
                  <a:pt x="185493" y="36195"/>
                </a:lnTo>
                <a:cubicBezTo>
                  <a:pt x="100085" y="43180"/>
                  <a:pt x="124850" y="35878"/>
                  <a:pt x="99768" y="41910"/>
                </a:cubicBezTo>
                <a:cubicBezTo>
                  <a:pt x="74685" y="47943"/>
                  <a:pt x="49603" y="60643"/>
                  <a:pt x="34998" y="72390"/>
                </a:cubicBezTo>
                <a:cubicBezTo>
                  <a:pt x="20393" y="84137"/>
                  <a:pt x="17853" y="98425"/>
                  <a:pt x="12138" y="112395"/>
                </a:cubicBezTo>
                <a:cubicBezTo>
                  <a:pt x="6423" y="126365"/>
                  <a:pt x="2295" y="137160"/>
                  <a:pt x="708" y="156210"/>
                </a:cubicBezTo>
                <a:cubicBezTo>
                  <a:pt x="-879" y="175260"/>
                  <a:pt x="391" y="160973"/>
                  <a:pt x="2613" y="226695"/>
                </a:cubicBezTo>
                <a:cubicBezTo>
                  <a:pt x="4835" y="292417"/>
                  <a:pt x="9439" y="421481"/>
                  <a:pt x="14043" y="550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E2958A01-17A3-4A30-A5C5-7CF69167588A}"/>
              </a:ext>
            </a:extLst>
          </p:cNvPr>
          <p:cNvSpPr/>
          <p:nvPr/>
        </p:nvSpPr>
        <p:spPr>
          <a:xfrm>
            <a:off x="6196965" y="3438525"/>
            <a:ext cx="7620" cy="142875"/>
          </a:xfrm>
          <a:custGeom>
            <a:avLst/>
            <a:gdLst>
              <a:gd name="connsiteX0" fmla="*/ 0 w 7620"/>
              <a:gd name="connsiteY0" fmla="*/ 0 h 142875"/>
              <a:gd name="connsiteX1" fmla="*/ 7620 w 762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42875">
                <a:moveTo>
                  <a:pt x="0" y="0"/>
                </a:moveTo>
                <a:lnTo>
                  <a:pt x="7620" y="1428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AA4BF2A4-BAFD-4C32-B213-F4183400D78D}"/>
              </a:ext>
            </a:extLst>
          </p:cNvPr>
          <p:cNvSpPr/>
          <p:nvPr/>
        </p:nvSpPr>
        <p:spPr>
          <a:xfrm>
            <a:off x="6273165" y="3411855"/>
            <a:ext cx="1036320" cy="207619"/>
          </a:xfrm>
          <a:custGeom>
            <a:avLst/>
            <a:gdLst>
              <a:gd name="connsiteX0" fmla="*/ 0 w 1036320"/>
              <a:gd name="connsiteY0" fmla="*/ 169545 h 207619"/>
              <a:gd name="connsiteX1" fmla="*/ 485775 w 1036320"/>
              <a:gd name="connsiteY1" fmla="*/ 201930 h 207619"/>
              <a:gd name="connsiteX2" fmla="*/ 880110 w 1036320"/>
              <a:gd name="connsiteY2" fmla="*/ 66675 h 207619"/>
              <a:gd name="connsiteX3" fmla="*/ 1036320 w 1036320"/>
              <a:gd name="connsiteY3" fmla="*/ 0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07619">
                <a:moveTo>
                  <a:pt x="0" y="169545"/>
                </a:moveTo>
                <a:cubicBezTo>
                  <a:pt x="169545" y="194310"/>
                  <a:pt x="339090" y="219075"/>
                  <a:pt x="485775" y="201930"/>
                </a:cubicBezTo>
                <a:cubicBezTo>
                  <a:pt x="632460" y="184785"/>
                  <a:pt x="788353" y="100330"/>
                  <a:pt x="880110" y="66675"/>
                </a:cubicBezTo>
                <a:cubicBezTo>
                  <a:pt x="971868" y="33020"/>
                  <a:pt x="1004094" y="16510"/>
                  <a:pt x="1036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3CE04ADC-075B-4B69-B7E1-AFFBE842D07F}"/>
              </a:ext>
            </a:extLst>
          </p:cNvPr>
          <p:cNvSpPr/>
          <p:nvPr/>
        </p:nvSpPr>
        <p:spPr>
          <a:xfrm>
            <a:off x="7002780" y="3480435"/>
            <a:ext cx="304800" cy="140970"/>
          </a:xfrm>
          <a:custGeom>
            <a:avLst/>
            <a:gdLst>
              <a:gd name="connsiteX0" fmla="*/ 0 w 304800"/>
              <a:gd name="connsiteY0" fmla="*/ 140970 h 140970"/>
              <a:gd name="connsiteX1" fmla="*/ 304800 w 304800"/>
              <a:gd name="connsiteY1" fmla="*/ 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40970">
                <a:moveTo>
                  <a:pt x="0" y="140970"/>
                </a:moveTo>
                <a:lnTo>
                  <a:pt x="3048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CCAEDC13-53B9-4CF7-B56F-51E1E2E5652D}"/>
              </a:ext>
            </a:extLst>
          </p:cNvPr>
          <p:cNvSpPr/>
          <p:nvPr/>
        </p:nvSpPr>
        <p:spPr>
          <a:xfrm>
            <a:off x="6480810" y="3644265"/>
            <a:ext cx="461010" cy="45877"/>
          </a:xfrm>
          <a:custGeom>
            <a:avLst/>
            <a:gdLst>
              <a:gd name="connsiteX0" fmla="*/ 461010 w 461010"/>
              <a:gd name="connsiteY0" fmla="*/ 0 h 45877"/>
              <a:gd name="connsiteX1" fmla="*/ 274320 w 461010"/>
              <a:gd name="connsiteY1" fmla="*/ 43815 h 45877"/>
              <a:gd name="connsiteX2" fmla="*/ 91440 w 461010"/>
              <a:gd name="connsiteY2" fmla="*/ 38100 h 45877"/>
              <a:gd name="connsiteX3" fmla="*/ 0 w 461010"/>
              <a:gd name="connsiteY3" fmla="*/ 32385 h 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" h="45877">
                <a:moveTo>
                  <a:pt x="461010" y="0"/>
                </a:moveTo>
                <a:cubicBezTo>
                  <a:pt x="398462" y="18732"/>
                  <a:pt x="335915" y="37465"/>
                  <a:pt x="274320" y="43815"/>
                </a:cubicBezTo>
                <a:cubicBezTo>
                  <a:pt x="212725" y="50165"/>
                  <a:pt x="137160" y="40005"/>
                  <a:pt x="91440" y="38100"/>
                </a:cubicBezTo>
                <a:cubicBezTo>
                  <a:pt x="45720" y="36195"/>
                  <a:pt x="22860" y="34290"/>
                  <a:pt x="0" y="32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B1222A-2CAE-4EEC-AAA9-A8918EE52743}"/>
              </a:ext>
            </a:extLst>
          </p:cNvPr>
          <p:cNvSpPr/>
          <p:nvPr/>
        </p:nvSpPr>
        <p:spPr>
          <a:xfrm>
            <a:off x="6057900" y="3648906"/>
            <a:ext cx="367665" cy="25839"/>
          </a:xfrm>
          <a:custGeom>
            <a:avLst/>
            <a:gdLst>
              <a:gd name="connsiteX0" fmla="*/ 367665 w 367665"/>
              <a:gd name="connsiteY0" fmla="*/ 25839 h 25839"/>
              <a:gd name="connsiteX1" fmla="*/ 186690 w 367665"/>
              <a:gd name="connsiteY1" fmla="*/ 1074 h 25839"/>
              <a:gd name="connsiteX2" fmla="*/ 0 w 367665"/>
              <a:gd name="connsiteY2" fmla="*/ 6789 h 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65" h="25839">
                <a:moveTo>
                  <a:pt x="367665" y="25839"/>
                </a:moveTo>
                <a:cubicBezTo>
                  <a:pt x="307816" y="15044"/>
                  <a:pt x="247968" y="4249"/>
                  <a:pt x="186690" y="1074"/>
                </a:cubicBezTo>
                <a:cubicBezTo>
                  <a:pt x="125412" y="-2101"/>
                  <a:pt x="62706" y="2344"/>
                  <a:pt x="0" y="6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FD3338-9B8D-4E1D-A52A-39C70A095779}"/>
              </a:ext>
            </a:extLst>
          </p:cNvPr>
          <p:cNvSpPr/>
          <p:nvPr/>
        </p:nvSpPr>
        <p:spPr>
          <a:xfrm>
            <a:off x="5105400" y="3577590"/>
            <a:ext cx="1099185" cy="289560"/>
          </a:xfrm>
          <a:custGeom>
            <a:avLst/>
            <a:gdLst>
              <a:gd name="connsiteX0" fmla="*/ 1099185 w 1099185"/>
              <a:gd name="connsiteY0" fmla="*/ 0 h 289560"/>
              <a:gd name="connsiteX1" fmla="*/ 769620 w 1099185"/>
              <a:gd name="connsiteY1" fmla="*/ 24765 h 289560"/>
              <a:gd name="connsiteX2" fmla="*/ 594360 w 1099185"/>
              <a:gd name="connsiteY2" fmla="*/ 40005 h 289560"/>
              <a:gd name="connsiteX3" fmla="*/ 398145 w 1099185"/>
              <a:gd name="connsiteY3" fmla="*/ 87630 h 289560"/>
              <a:gd name="connsiteX4" fmla="*/ 0 w 1099185"/>
              <a:gd name="connsiteY4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85" h="289560">
                <a:moveTo>
                  <a:pt x="1099185" y="0"/>
                </a:moveTo>
                <a:lnTo>
                  <a:pt x="769620" y="24765"/>
                </a:lnTo>
                <a:cubicBezTo>
                  <a:pt x="685483" y="31432"/>
                  <a:pt x="656272" y="29528"/>
                  <a:pt x="594360" y="40005"/>
                </a:cubicBezTo>
                <a:cubicBezTo>
                  <a:pt x="532448" y="50482"/>
                  <a:pt x="497205" y="46038"/>
                  <a:pt x="398145" y="87630"/>
                </a:cubicBezTo>
                <a:cubicBezTo>
                  <a:pt x="299085" y="129223"/>
                  <a:pt x="149542" y="209391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25FB995C-8A01-428B-B1DB-DC0C222AC1A7}"/>
              </a:ext>
            </a:extLst>
          </p:cNvPr>
          <p:cNvSpPr/>
          <p:nvPr/>
        </p:nvSpPr>
        <p:spPr>
          <a:xfrm>
            <a:off x="5370195" y="3663315"/>
            <a:ext cx="634365" cy="165735"/>
          </a:xfrm>
          <a:custGeom>
            <a:avLst/>
            <a:gdLst>
              <a:gd name="connsiteX0" fmla="*/ 0 w 634365"/>
              <a:gd name="connsiteY0" fmla="*/ 165735 h 165735"/>
              <a:gd name="connsiteX1" fmla="*/ 165735 w 634365"/>
              <a:gd name="connsiteY1" fmla="*/ 72390 h 165735"/>
              <a:gd name="connsiteX2" fmla="*/ 346710 w 634365"/>
              <a:gd name="connsiteY2" fmla="*/ 20955 h 165735"/>
              <a:gd name="connsiteX3" fmla="*/ 542925 w 634365"/>
              <a:gd name="connsiteY3" fmla="*/ 5715 h 165735"/>
              <a:gd name="connsiteX4" fmla="*/ 634365 w 634365"/>
              <a:gd name="connsiteY4" fmla="*/ 0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365" h="165735">
                <a:moveTo>
                  <a:pt x="0" y="165735"/>
                </a:moveTo>
                <a:cubicBezTo>
                  <a:pt x="53975" y="131127"/>
                  <a:pt x="107950" y="96520"/>
                  <a:pt x="165735" y="72390"/>
                </a:cubicBezTo>
                <a:cubicBezTo>
                  <a:pt x="223520" y="48260"/>
                  <a:pt x="283845" y="32067"/>
                  <a:pt x="346710" y="20955"/>
                </a:cubicBezTo>
                <a:cubicBezTo>
                  <a:pt x="409575" y="9842"/>
                  <a:pt x="494983" y="9207"/>
                  <a:pt x="542925" y="5715"/>
                </a:cubicBezTo>
                <a:cubicBezTo>
                  <a:pt x="590867" y="2223"/>
                  <a:pt x="612616" y="1111"/>
                  <a:pt x="63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1FABA85-4E59-4775-AF22-34CA824D78A9}"/>
              </a:ext>
            </a:extLst>
          </p:cNvPr>
          <p:cNvSpPr/>
          <p:nvPr/>
        </p:nvSpPr>
        <p:spPr>
          <a:xfrm>
            <a:off x="6002655" y="3659505"/>
            <a:ext cx="7620" cy="175260"/>
          </a:xfrm>
          <a:custGeom>
            <a:avLst/>
            <a:gdLst>
              <a:gd name="connsiteX0" fmla="*/ 0 w 7620"/>
              <a:gd name="connsiteY0" fmla="*/ 0 h 175260"/>
              <a:gd name="connsiteX1" fmla="*/ 7620 w 762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75260">
                <a:moveTo>
                  <a:pt x="0" y="0"/>
                </a:moveTo>
                <a:lnTo>
                  <a:pt x="7620" y="1752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410CB82-ED6A-4C59-810E-545D3E0B2E3D}"/>
              </a:ext>
            </a:extLst>
          </p:cNvPr>
          <p:cNvSpPr/>
          <p:nvPr/>
        </p:nvSpPr>
        <p:spPr>
          <a:xfrm>
            <a:off x="6061710" y="3651885"/>
            <a:ext cx="5715" cy="179070"/>
          </a:xfrm>
          <a:custGeom>
            <a:avLst/>
            <a:gdLst>
              <a:gd name="connsiteX0" fmla="*/ 0 w 5715"/>
              <a:gd name="connsiteY0" fmla="*/ 0 h 179070"/>
              <a:gd name="connsiteX1" fmla="*/ 5715 w 5715"/>
              <a:gd name="connsiteY1" fmla="*/ 17907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79070">
                <a:moveTo>
                  <a:pt x="0" y="0"/>
                </a:moveTo>
                <a:lnTo>
                  <a:pt x="5715" y="1790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5F68FFF8-87B7-44BE-A2A6-A300C6685281}"/>
              </a:ext>
            </a:extLst>
          </p:cNvPr>
          <p:cNvSpPr/>
          <p:nvPr/>
        </p:nvSpPr>
        <p:spPr>
          <a:xfrm>
            <a:off x="6410325" y="3674745"/>
            <a:ext cx="13335" cy="230505"/>
          </a:xfrm>
          <a:custGeom>
            <a:avLst/>
            <a:gdLst>
              <a:gd name="connsiteX0" fmla="*/ 13335 w 13335"/>
              <a:gd name="connsiteY0" fmla="*/ 0 h 230505"/>
              <a:gd name="connsiteX1" fmla="*/ 0 w 13335"/>
              <a:gd name="connsiteY1" fmla="*/ 230505 h 2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230505">
                <a:moveTo>
                  <a:pt x="13335" y="0"/>
                </a:moveTo>
                <a:lnTo>
                  <a:pt x="0" y="230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2449245-6659-4E11-82B0-426B6EC88562}"/>
              </a:ext>
            </a:extLst>
          </p:cNvPr>
          <p:cNvSpPr/>
          <p:nvPr/>
        </p:nvSpPr>
        <p:spPr>
          <a:xfrm>
            <a:off x="6467475" y="3674745"/>
            <a:ext cx="20955" cy="226695"/>
          </a:xfrm>
          <a:custGeom>
            <a:avLst/>
            <a:gdLst>
              <a:gd name="connsiteX0" fmla="*/ 20955 w 20955"/>
              <a:gd name="connsiteY0" fmla="*/ 0 h 226695"/>
              <a:gd name="connsiteX1" fmla="*/ 0 w 20955"/>
              <a:gd name="connsiteY1" fmla="*/ 226695 h 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" h="226695">
                <a:moveTo>
                  <a:pt x="20955" y="0"/>
                </a:moveTo>
                <a:lnTo>
                  <a:pt x="0" y="2266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42EC0459-27B5-4463-B091-28EDE8FB0FF3}"/>
              </a:ext>
            </a:extLst>
          </p:cNvPr>
          <p:cNvSpPr/>
          <p:nvPr/>
        </p:nvSpPr>
        <p:spPr>
          <a:xfrm>
            <a:off x="6941820" y="3642360"/>
            <a:ext cx="60960" cy="182880"/>
          </a:xfrm>
          <a:custGeom>
            <a:avLst/>
            <a:gdLst>
              <a:gd name="connsiteX0" fmla="*/ 0 w 60960"/>
              <a:gd name="connsiteY0" fmla="*/ 0 h 182880"/>
              <a:gd name="connsiteX1" fmla="*/ 60960 w 6096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182880">
                <a:moveTo>
                  <a:pt x="0" y="0"/>
                </a:moveTo>
                <a:lnTo>
                  <a:pt x="60960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174AEF3-BD34-4353-9774-9717E4CD7AA6}"/>
              </a:ext>
            </a:extLst>
          </p:cNvPr>
          <p:cNvSpPr/>
          <p:nvPr/>
        </p:nvSpPr>
        <p:spPr>
          <a:xfrm>
            <a:off x="7006590" y="3609975"/>
            <a:ext cx="62865" cy="200025"/>
          </a:xfrm>
          <a:custGeom>
            <a:avLst/>
            <a:gdLst>
              <a:gd name="connsiteX0" fmla="*/ 0 w 62865"/>
              <a:gd name="connsiteY0" fmla="*/ 0 h 200025"/>
              <a:gd name="connsiteX1" fmla="*/ 62865 w 6286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0025">
                <a:moveTo>
                  <a:pt x="0" y="0"/>
                </a:moveTo>
                <a:lnTo>
                  <a:pt x="6286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7049EDAC-F690-4042-91F8-1E07D27B457E}"/>
              </a:ext>
            </a:extLst>
          </p:cNvPr>
          <p:cNvSpPr/>
          <p:nvPr/>
        </p:nvSpPr>
        <p:spPr>
          <a:xfrm>
            <a:off x="6697980" y="1384935"/>
            <a:ext cx="123825" cy="83820"/>
          </a:xfrm>
          <a:custGeom>
            <a:avLst/>
            <a:gdLst>
              <a:gd name="connsiteX0" fmla="*/ 0 w 123825"/>
              <a:gd name="connsiteY0" fmla="*/ 83820 h 83820"/>
              <a:gd name="connsiteX1" fmla="*/ 123825 w 123825"/>
              <a:gd name="connsiteY1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83820">
                <a:moveTo>
                  <a:pt x="0" y="83820"/>
                </a:moveTo>
                <a:lnTo>
                  <a:pt x="1238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B8524902-45ED-47A5-BD10-C27AE240648B}"/>
              </a:ext>
            </a:extLst>
          </p:cNvPr>
          <p:cNvSpPr/>
          <p:nvPr/>
        </p:nvSpPr>
        <p:spPr>
          <a:xfrm>
            <a:off x="6840855" y="1379220"/>
            <a:ext cx="160020" cy="112395"/>
          </a:xfrm>
          <a:custGeom>
            <a:avLst/>
            <a:gdLst>
              <a:gd name="connsiteX0" fmla="*/ 0 w 160020"/>
              <a:gd name="connsiteY0" fmla="*/ 112395 h 112395"/>
              <a:gd name="connsiteX1" fmla="*/ 160020 w 160020"/>
              <a:gd name="connsiteY1" fmla="*/ 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" h="112395">
                <a:moveTo>
                  <a:pt x="0" y="112395"/>
                </a:moveTo>
                <a:lnTo>
                  <a:pt x="1600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5EE5DC50-3DBF-4FD8-83DB-AF27031D72EA}"/>
              </a:ext>
            </a:extLst>
          </p:cNvPr>
          <p:cNvSpPr/>
          <p:nvPr/>
        </p:nvSpPr>
        <p:spPr>
          <a:xfrm>
            <a:off x="8020050" y="1601418"/>
            <a:ext cx="1102995" cy="425502"/>
          </a:xfrm>
          <a:custGeom>
            <a:avLst/>
            <a:gdLst>
              <a:gd name="connsiteX0" fmla="*/ 0 w 1102995"/>
              <a:gd name="connsiteY0" fmla="*/ 425502 h 425502"/>
              <a:gd name="connsiteX1" fmla="*/ 337185 w 1102995"/>
              <a:gd name="connsiteY1" fmla="*/ 387402 h 425502"/>
              <a:gd name="connsiteX2" fmla="*/ 542925 w 1102995"/>
              <a:gd name="connsiteY2" fmla="*/ 320727 h 425502"/>
              <a:gd name="connsiteX3" fmla="*/ 735330 w 1102995"/>
              <a:gd name="connsiteY3" fmla="*/ 248337 h 425502"/>
              <a:gd name="connsiteX4" fmla="*/ 889635 w 1102995"/>
              <a:gd name="connsiteY4" fmla="*/ 97842 h 425502"/>
              <a:gd name="connsiteX5" fmla="*/ 1062990 w 1102995"/>
              <a:gd name="connsiteY5" fmla="*/ 12117 h 425502"/>
              <a:gd name="connsiteX6" fmla="*/ 1102995 w 1102995"/>
              <a:gd name="connsiteY6" fmla="*/ 2592 h 42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95" h="425502">
                <a:moveTo>
                  <a:pt x="0" y="425502"/>
                </a:moveTo>
                <a:cubicBezTo>
                  <a:pt x="123349" y="415183"/>
                  <a:pt x="246698" y="404864"/>
                  <a:pt x="337185" y="387402"/>
                </a:cubicBezTo>
                <a:cubicBezTo>
                  <a:pt x="427673" y="369939"/>
                  <a:pt x="476568" y="343904"/>
                  <a:pt x="542925" y="320727"/>
                </a:cubicBezTo>
                <a:cubicBezTo>
                  <a:pt x="609283" y="297549"/>
                  <a:pt x="677545" y="285484"/>
                  <a:pt x="735330" y="248337"/>
                </a:cubicBezTo>
                <a:cubicBezTo>
                  <a:pt x="793115" y="211190"/>
                  <a:pt x="835025" y="137212"/>
                  <a:pt x="889635" y="97842"/>
                </a:cubicBezTo>
                <a:cubicBezTo>
                  <a:pt x="944245" y="58472"/>
                  <a:pt x="1027430" y="27992"/>
                  <a:pt x="1062990" y="12117"/>
                </a:cubicBezTo>
                <a:cubicBezTo>
                  <a:pt x="1098550" y="-3758"/>
                  <a:pt x="1100772" y="-583"/>
                  <a:pt x="1102995" y="2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35E4342B-3114-4EAA-8D38-6B14976E92FB}"/>
              </a:ext>
            </a:extLst>
          </p:cNvPr>
          <p:cNvSpPr/>
          <p:nvPr/>
        </p:nvSpPr>
        <p:spPr>
          <a:xfrm>
            <a:off x="7996800" y="2043459"/>
            <a:ext cx="438540" cy="57825"/>
          </a:xfrm>
          <a:custGeom>
            <a:avLst/>
            <a:gdLst>
              <a:gd name="connsiteX0" fmla="*/ 0 w 390525"/>
              <a:gd name="connsiteY0" fmla="*/ 38100 h 38100"/>
              <a:gd name="connsiteX1" fmla="*/ 390525 w 39052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8100">
                <a:moveTo>
                  <a:pt x="0" y="38100"/>
                </a:moveTo>
                <a:lnTo>
                  <a:pt x="3905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3629A69F-2D6C-4E1A-BB3E-02A71B4C5409}"/>
              </a:ext>
            </a:extLst>
          </p:cNvPr>
          <p:cNvSpPr/>
          <p:nvPr/>
        </p:nvSpPr>
        <p:spPr>
          <a:xfrm>
            <a:off x="8427720" y="1668991"/>
            <a:ext cx="915755" cy="376979"/>
          </a:xfrm>
          <a:custGeom>
            <a:avLst/>
            <a:gdLst>
              <a:gd name="connsiteX0" fmla="*/ 0 w 915755"/>
              <a:gd name="connsiteY0" fmla="*/ 376979 h 376979"/>
              <a:gd name="connsiteX1" fmla="*/ 316230 w 915755"/>
              <a:gd name="connsiteY1" fmla="*/ 260774 h 376979"/>
              <a:gd name="connsiteX2" fmla="*/ 415290 w 915755"/>
              <a:gd name="connsiteY2" fmla="*/ 188384 h 376979"/>
              <a:gd name="connsiteX3" fmla="*/ 542925 w 915755"/>
              <a:gd name="connsiteY3" fmla="*/ 70274 h 376979"/>
              <a:gd name="connsiteX4" fmla="*/ 611505 w 915755"/>
              <a:gd name="connsiteY4" fmla="*/ 24554 h 376979"/>
              <a:gd name="connsiteX5" fmla="*/ 687705 w 915755"/>
              <a:gd name="connsiteY5" fmla="*/ 3599 h 376979"/>
              <a:gd name="connsiteX6" fmla="*/ 842010 w 915755"/>
              <a:gd name="connsiteY6" fmla="*/ 5504 h 376979"/>
              <a:gd name="connsiteX7" fmla="*/ 908685 w 915755"/>
              <a:gd name="connsiteY7" fmla="*/ 56939 h 376979"/>
              <a:gd name="connsiteX8" fmla="*/ 910590 w 915755"/>
              <a:gd name="connsiteY8" fmla="*/ 62654 h 37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55" h="376979">
                <a:moveTo>
                  <a:pt x="0" y="376979"/>
                </a:moveTo>
                <a:cubicBezTo>
                  <a:pt x="123507" y="334592"/>
                  <a:pt x="247015" y="292206"/>
                  <a:pt x="316230" y="260774"/>
                </a:cubicBezTo>
                <a:cubicBezTo>
                  <a:pt x="385445" y="229342"/>
                  <a:pt x="377508" y="220134"/>
                  <a:pt x="415290" y="188384"/>
                </a:cubicBezTo>
                <a:cubicBezTo>
                  <a:pt x="453073" y="156634"/>
                  <a:pt x="510223" y="97579"/>
                  <a:pt x="542925" y="70274"/>
                </a:cubicBezTo>
                <a:cubicBezTo>
                  <a:pt x="575627" y="42969"/>
                  <a:pt x="587375" y="35666"/>
                  <a:pt x="611505" y="24554"/>
                </a:cubicBezTo>
                <a:cubicBezTo>
                  <a:pt x="635635" y="13441"/>
                  <a:pt x="649288" y="6774"/>
                  <a:pt x="687705" y="3599"/>
                </a:cubicBezTo>
                <a:cubicBezTo>
                  <a:pt x="726122" y="424"/>
                  <a:pt x="805180" y="-3386"/>
                  <a:pt x="842010" y="5504"/>
                </a:cubicBezTo>
                <a:cubicBezTo>
                  <a:pt x="878840" y="14394"/>
                  <a:pt x="908685" y="56939"/>
                  <a:pt x="908685" y="56939"/>
                </a:cubicBezTo>
                <a:cubicBezTo>
                  <a:pt x="920115" y="66464"/>
                  <a:pt x="915352" y="64559"/>
                  <a:pt x="910590" y="6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D9022001-CFC7-44B4-85E1-285C394E4538}"/>
              </a:ext>
            </a:extLst>
          </p:cNvPr>
          <p:cNvSpPr/>
          <p:nvPr/>
        </p:nvSpPr>
        <p:spPr>
          <a:xfrm>
            <a:off x="9206865" y="1597872"/>
            <a:ext cx="179070" cy="63288"/>
          </a:xfrm>
          <a:custGeom>
            <a:avLst/>
            <a:gdLst>
              <a:gd name="connsiteX0" fmla="*/ 0 w 179070"/>
              <a:gd name="connsiteY0" fmla="*/ 423 h 63288"/>
              <a:gd name="connsiteX1" fmla="*/ 85725 w 179070"/>
              <a:gd name="connsiteY1" fmla="*/ 4233 h 63288"/>
              <a:gd name="connsiteX2" fmla="*/ 146685 w 179070"/>
              <a:gd name="connsiteY2" fmla="*/ 30903 h 63288"/>
              <a:gd name="connsiteX3" fmla="*/ 179070 w 179070"/>
              <a:gd name="connsiteY3" fmla="*/ 63288 h 6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" h="63288">
                <a:moveTo>
                  <a:pt x="0" y="423"/>
                </a:moveTo>
                <a:cubicBezTo>
                  <a:pt x="30638" y="-212"/>
                  <a:pt x="61277" y="-847"/>
                  <a:pt x="85725" y="4233"/>
                </a:cubicBezTo>
                <a:cubicBezTo>
                  <a:pt x="110173" y="9313"/>
                  <a:pt x="131127" y="21060"/>
                  <a:pt x="146685" y="30903"/>
                </a:cubicBezTo>
                <a:cubicBezTo>
                  <a:pt x="162243" y="40746"/>
                  <a:pt x="170656" y="52017"/>
                  <a:pt x="179070" y="632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DA93D715-FCFE-4CAD-AC99-4A79D3B7748F}"/>
              </a:ext>
            </a:extLst>
          </p:cNvPr>
          <p:cNvSpPr/>
          <p:nvPr/>
        </p:nvSpPr>
        <p:spPr>
          <a:xfrm>
            <a:off x="9117330" y="1382674"/>
            <a:ext cx="133350" cy="217526"/>
          </a:xfrm>
          <a:custGeom>
            <a:avLst/>
            <a:gdLst>
              <a:gd name="connsiteX0" fmla="*/ 0 w 133350"/>
              <a:gd name="connsiteY0" fmla="*/ 217526 h 217526"/>
              <a:gd name="connsiteX1" fmla="*/ 66675 w 133350"/>
              <a:gd name="connsiteY1" fmla="*/ 118466 h 217526"/>
              <a:gd name="connsiteX2" fmla="*/ 125730 w 133350"/>
              <a:gd name="connsiteY2" fmla="*/ 7976 h 217526"/>
              <a:gd name="connsiteX3" fmla="*/ 127635 w 133350"/>
              <a:gd name="connsiteY3" fmla="*/ 7976 h 217526"/>
              <a:gd name="connsiteX4" fmla="*/ 133350 w 133350"/>
              <a:gd name="connsiteY4" fmla="*/ 2261 h 2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17526">
                <a:moveTo>
                  <a:pt x="0" y="217526"/>
                </a:moveTo>
                <a:cubicBezTo>
                  <a:pt x="22860" y="185458"/>
                  <a:pt x="45720" y="153391"/>
                  <a:pt x="66675" y="118466"/>
                </a:cubicBezTo>
                <a:cubicBezTo>
                  <a:pt x="87630" y="83541"/>
                  <a:pt x="115570" y="26391"/>
                  <a:pt x="125730" y="7976"/>
                </a:cubicBezTo>
                <a:cubicBezTo>
                  <a:pt x="135890" y="-10439"/>
                  <a:pt x="126365" y="8928"/>
                  <a:pt x="127635" y="7976"/>
                </a:cubicBezTo>
                <a:cubicBezTo>
                  <a:pt x="128905" y="7024"/>
                  <a:pt x="131127" y="4642"/>
                  <a:pt x="133350" y="2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5BC71CB0-929E-40DF-9389-F75305CAB099}"/>
              </a:ext>
            </a:extLst>
          </p:cNvPr>
          <p:cNvSpPr/>
          <p:nvPr/>
        </p:nvSpPr>
        <p:spPr>
          <a:xfrm>
            <a:off x="9216390" y="1383030"/>
            <a:ext cx="120015" cy="213360"/>
          </a:xfrm>
          <a:custGeom>
            <a:avLst/>
            <a:gdLst>
              <a:gd name="connsiteX0" fmla="*/ 0 w 120015"/>
              <a:gd name="connsiteY0" fmla="*/ 213360 h 213360"/>
              <a:gd name="connsiteX1" fmla="*/ 120015 w 120015"/>
              <a:gd name="connsiteY1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" h="213360">
                <a:moveTo>
                  <a:pt x="0" y="213360"/>
                </a:moveTo>
                <a:lnTo>
                  <a:pt x="12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0673B34F-1C10-40DD-B086-C55DA826F8BF}"/>
              </a:ext>
            </a:extLst>
          </p:cNvPr>
          <p:cNvSpPr/>
          <p:nvPr/>
        </p:nvSpPr>
        <p:spPr>
          <a:xfrm>
            <a:off x="9385935" y="1383030"/>
            <a:ext cx="253365" cy="280035"/>
          </a:xfrm>
          <a:custGeom>
            <a:avLst/>
            <a:gdLst>
              <a:gd name="connsiteX0" fmla="*/ 253365 w 253365"/>
              <a:gd name="connsiteY0" fmla="*/ 0 h 280035"/>
              <a:gd name="connsiteX1" fmla="*/ 133350 w 253365"/>
              <a:gd name="connsiteY1" fmla="*/ 104775 h 280035"/>
              <a:gd name="connsiteX2" fmla="*/ 64770 w 253365"/>
              <a:gd name="connsiteY2" fmla="*/ 190500 h 280035"/>
              <a:gd name="connsiteX3" fmla="*/ 0 w 253365"/>
              <a:gd name="connsiteY3" fmla="*/ 280035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80035">
                <a:moveTo>
                  <a:pt x="253365" y="0"/>
                </a:moveTo>
                <a:cubicBezTo>
                  <a:pt x="209073" y="36512"/>
                  <a:pt x="164782" y="73025"/>
                  <a:pt x="133350" y="104775"/>
                </a:cubicBezTo>
                <a:cubicBezTo>
                  <a:pt x="101917" y="136525"/>
                  <a:pt x="86995" y="161290"/>
                  <a:pt x="64770" y="190500"/>
                </a:cubicBezTo>
                <a:cubicBezTo>
                  <a:pt x="42545" y="219710"/>
                  <a:pt x="21272" y="249872"/>
                  <a:pt x="0" y="280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FFD9AEB4-5E08-4229-A557-788FC7315D43}"/>
              </a:ext>
            </a:extLst>
          </p:cNvPr>
          <p:cNvSpPr/>
          <p:nvPr/>
        </p:nvSpPr>
        <p:spPr>
          <a:xfrm>
            <a:off x="9261331" y="1388745"/>
            <a:ext cx="770399" cy="1159593"/>
          </a:xfrm>
          <a:custGeom>
            <a:avLst/>
            <a:gdLst>
              <a:gd name="connsiteX0" fmla="*/ 770399 w 770399"/>
              <a:gd name="connsiteY0" fmla="*/ 0 h 1159593"/>
              <a:gd name="connsiteX1" fmla="*/ 480839 w 770399"/>
              <a:gd name="connsiteY1" fmla="*/ 238125 h 1159593"/>
              <a:gd name="connsiteX2" fmla="*/ 292244 w 770399"/>
              <a:gd name="connsiteY2" fmla="*/ 468630 h 1159593"/>
              <a:gd name="connsiteX3" fmla="*/ 147464 w 770399"/>
              <a:gd name="connsiteY3" fmla="*/ 731520 h 1159593"/>
              <a:gd name="connsiteX4" fmla="*/ 48404 w 770399"/>
              <a:gd name="connsiteY4" fmla="*/ 1005840 h 1159593"/>
              <a:gd name="connsiteX5" fmla="*/ 6494 w 770399"/>
              <a:gd name="connsiteY5" fmla="*/ 1144905 h 1159593"/>
              <a:gd name="connsiteX6" fmla="*/ 779 w 770399"/>
              <a:gd name="connsiteY6" fmla="*/ 1148715 h 11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99" h="1159593">
                <a:moveTo>
                  <a:pt x="770399" y="0"/>
                </a:moveTo>
                <a:cubicBezTo>
                  <a:pt x="665465" y="80010"/>
                  <a:pt x="560531" y="160020"/>
                  <a:pt x="480839" y="238125"/>
                </a:cubicBezTo>
                <a:cubicBezTo>
                  <a:pt x="401147" y="316230"/>
                  <a:pt x="347806" y="386398"/>
                  <a:pt x="292244" y="468630"/>
                </a:cubicBezTo>
                <a:cubicBezTo>
                  <a:pt x="236682" y="550862"/>
                  <a:pt x="188104" y="641985"/>
                  <a:pt x="147464" y="731520"/>
                </a:cubicBezTo>
                <a:cubicBezTo>
                  <a:pt x="106824" y="821055"/>
                  <a:pt x="71899" y="936943"/>
                  <a:pt x="48404" y="1005840"/>
                </a:cubicBezTo>
                <a:cubicBezTo>
                  <a:pt x="24909" y="1074737"/>
                  <a:pt x="14431" y="1121093"/>
                  <a:pt x="6494" y="1144905"/>
                </a:cubicBezTo>
                <a:cubicBezTo>
                  <a:pt x="-1444" y="1168718"/>
                  <a:pt x="-333" y="1158716"/>
                  <a:pt x="779" y="1148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3" name="グループ化 2132">
            <a:extLst>
              <a:ext uri="{FF2B5EF4-FFF2-40B4-BE49-F238E27FC236}">
                <a16:creationId xmlns:a16="http://schemas.microsoft.com/office/drawing/2014/main" id="{CF03CD65-4AFE-439A-AEB2-B7C1A5C8CCC4}"/>
              </a:ext>
            </a:extLst>
          </p:cNvPr>
          <p:cNvGrpSpPr/>
          <p:nvPr/>
        </p:nvGrpSpPr>
        <p:grpSpPr>
          <a:xfrm>
            <a:off x="9715503" y="1835171"/>
            <a:ext cx="199933" cy="383847"/>
            <a:chOff x="9715503" y="1835171"/>
            <a:chExt cx="199933" cy="383847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EE06BF5C-E50E-4981-BEEE-22EFDCC12EA6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28D9C4-F746-4FAE-A346-58BF3DCABA2E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2" name="グループ化 2131">
            <a:extLst>
              <a:ext uri="{FF2B5EF4-FFF2-40B4-BE49-F238E27FC236}">
                <a16:creationId xmlns:a16="http://schemas.microsoft.com/office/drawing/2014/main" id="{19FE0C8C-0D20-48A6-84F8-16FB49EA0C52}"/>
              </a:ext>
            </a:extLst>
          </p:cNvPr>
          <p:cNvGrpSpPr/>
          <p:nvPr/>
        </p:nvGrpSpPr>
        <p:grpSpPr>
          <a:xfrm>
            <a:off x="10020301" y="1668991"/>
            <a:ext cx="143653" cy="223066"/>
            <a:chOff x="10020301" y="1668991"/>
            <a:chExt cx="143653" cy="223066"/>
          </a:xfrm>
        </p:grpSpPr>
        <p:sp>
          <p:nvSpPr>
            <p:cNvPr id="2130" name="正方形/長方形 2129">
              <a:extLst>
                <a:ext uri="{FF2B5EF4-FFF2-40B4-BE49-F238E27FC236}">
                  <a16:creationId xmlns:a16="http://schemas.microsoft.com/office/drawing/2014/main" id="{74EBE32B-1330-4636-B832-B4E60198060A}"/>
                </a:ext>
              </a:extLst>
            </p:cNvPr>
            <p:cNvSpPr/>
            <p:nvPr/>
          </p:nvSpPr>
          <p:spPr>
            <a:xfrm rot="18778395">
              <a:off x="9932978" y="1759014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正方形/長方形 2130">
              <a:extLst>
                <a:ext uri="{FF2B5EF4-FFF2-40B4-BE49-F238E27FC236}">
                  <a16:creationId xmlns:a16="http://schemas.microsoft.com/office/drawing/2014/main" id="{DB56B42F-7CEA-498E-B15E-3EAF760AB5E0}"/>
                </a:ext>
              </a:extLst>
            </p:cNvPr>
            <p:cNvSpPr/>
            <p:nvPr/>
          </p:nvSpPr>
          <p:spPr>
            <a:xfrm>
              <a:off x="10047922" y="1668991"/>
              <a:ext cx="116032" cy="163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496784B-41DE-4CFF-8074-D10DA1788167}"/>
              </a:ext>
            </a:extLst>
          </p:cNvPr>
          <p:cNvGrpSpPr/>
          <p:nvPr/>
        </p:nvGrpSpPr>
        <p:grpSpPr>
          <a:xfrm>
            <a:off x="9409793" y="2160270"/>
            <a:ext cx="199933" cy="383847"/>
            <a:chOff x="9715503" y="1835171"/>
            <a:chExt cx="199933" cy="3838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F66A803A-18BD-464C-BEFD-A1C5236A7BC7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6D045A5-0BDD-40CA-A351-3BC04C379B47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61C3934-9EA9-4075-B46B-E5DB6F889D6D}"/>
              </a:ext>
            </a:extLst>
          </p:cNvPr>
          <p:cNvSpPr/>
          <p:nvPr/>
        </p:nvSpPr>
        <p:spPr>
          <a:xfrm rot="18778395">
            <a:off x="9173010" y="257140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50EC76E-30D2-4F88-B15E-F7DC42CA4C98}"/>
              </a:ext>
            </a:extLst>
          </p:cNvPr>
          <p:cNvSpPr/>
          <p:nvPr/>
        </p:nvSpPr>
        <p:spPr>
          <a:xfrm rot="18778395">
            <a:off x="9018796" y="27348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9308242-5A15-4F05-891B-51A3CE6547E0}"/>
              </a:ext>
            </a:extLst>
          </p:cNvPr>
          <p:cNvSpPr/>
          <p:nvPr/>
        </p:nvSpPr>
        <p:spPr>
          <a:xfrm rot="18985456">
            <a:off x="8863706" y="28894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7A2D034-60C8-48DE-A164-9033E065A163}"/>
              </a:ext>
            </a:extLst>
          </p:cNvPr>
          <p:cNvSpPr/>
          <p:nvPr/>
        </p:nvSpPr>
        <p:spPr>
          <a:xfrm rot="18879568">
            <a:off x="8707100" y="304270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8BC40F8-EFFE-4052-B074-54308E7AD54A}"/>
              </a:ext>
            </a:extLst>
          </p:cNvPr>
          <p:cNvSpPr/>
          <p:nvPr/>
        </p:nvSpPr>
        <p:spPr>
          <a:xfrm rot="18985456">
            <a:off x="8549947" y="319826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13A496A-714D-486F-87BD-2DA8100B7E8E}"/>
              </a:ext>
            </a:extLst>
          </p:cNvPr>
          <p:cNvSpPr/>
          <p:nvPr/>
        </p:nvSpPr>
        <p:spPr>
          <a:xfrm rot="18879568">
            <a:off x="8393201" y="335382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187A688-FD30-4241-805D-5A7646EAB425}"/>
              </a:ext>
            </a:extLst>
          </p:cNvPr>
          <p:cNvSpPr/>
          <p:nvPr/>
        </p:nvSpPr>
        <p:spPr>
          <a:xfrm rot="18985456">
            <a:off x="8235230" y="350866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1D7FB7E-977A-4D81-9F49-5A2EA005A825}"/>
              </a:ext>
            </a:extLst>
          </p:cNvPr>
          <p:cNvSpPr/>
          <p:nvPr/>
        </p:nvSpPr>
        <p:spPr>
          <a:xfrm rot="18879568">
            <a:off x="8078624" y="366190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5EE4AE2-DB5D-4512-91EC-C0FE94929AFA}"/>
              </a:ext>
            </a:extLst>
          </p:cNvPr>
          <p:cNvSpPr/>
          <p:nvPr/>
        </p:nvSpPr>
        <p:spPr>
          <a:xfrm rot="18985456">
            <a:off x="7921471" y="381746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D2BC2E06-82CF-4AE0-912E-61DFEB9D1B34}"/>
              </a:ext>
            </a:extLst>
          </p:cNvPr>
          <p:cNvSpPr/>
          <p:nvPr/>
        </p:nvSpPr>
        <p:spPr>
          <a:xfrm rot="18879568">
            <a:off x="7764725" y="397302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6BC30EDD-887C-4A77-BA8C-F7292A2D8B9E}"/>
              </a:ext>
            </a:extLst>
          </p:cNvPr>
          <p:cNvSpPr/>
          <p:nvPr/>
        </p:nvSpPr>
        <p:spPr>
          <a:xfrm rot="18985456">
            <a:off x="7610390" y="412354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F387AAE-22C3-431C-AFBB-42AA83910CEE}"/>
              </a:ext>
            </a:extLst>
          </p:cNvPr>
          <p:cNvSpPr/>
          <p:nvPr/>
        </p:nvSpPr>
        <p:spPr>
          <a:xfrm rot="18879568">
            <a:off x="7453784" y="4276779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5DC9ECB-67B7-44BE-9AD5-EE30EE368470}"/>
              </a:ext>
            </a:extLst>
          </p:cNvPr>
          <p:cNvSpPr/>
          <p:nvPr/>
        </p:nvSpPr>
        <p:spPr>
          <a:xfrm rot="18985456">
            <a:off x="7296631" y="443233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27799B-EBD6-4890-8CC5-379B14736E5A}"/>
              </a:ext>
            </a:extLst>
          </p:cNvPr>
          <p:cNvSpPr/>
          <p:nvPr/>
        </p:nvSpPr>
        <p:spPr>
          <a:xfrm rot="19100960">
            <a:off x="7136075" y="457837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2495F914-5F7D-4D8B-A2B5-0D3695D210BC}"/>
              </a:ext>
            </a:extLst>
          </p:cNvPr>
          <p:cNvSpPr/>
          <p:nvPr/>
        </p:nvSpPr>
        <p:spPr>
          <a:xfrm rot="19102552">
            <a:off x="6975520" y="472249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D47A9CE-DCE1-4F98-869A-31765CE2CD08}"/>
              </a:ext>
            </a:extLst>
          </p:cNvPr>
          <p:cNvSpPr/>
          <p:nvPr/>
        </p:nvSpPr>
        <p:spPr>
          <a:xfrm rot="19164481">
            <a:off x="6814899" y="486271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89CBC09-DA72-4730-AFB7-CF4030A3D2C1}"/>
              </a:ext>
            </a:extLst>
          </p:cNvPr>
          <p:cNvSpPr/>
          <p:nvPr/>
        </p:nvSpPr>
        <p:spPr>
          <a:xfrm rot="19166073">
            <a:off x="6650534" y="50049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A8E0B799-F1EB-45FC-9678-86ECC36BEA83}"/>
              </a:ext>
            </a:extLst>
          </p:cNvPr>
          <p:cNvSpPr/>
          <p:nvPr/>
        </p:nvSpPr>
        <p:spPr>
          <a:xfrm rot="19164481">
            <a:off x="6489254" y="514654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CCF32DBA-BCD0-44D7-9936-9B14BEA04232}"/>
              </a:ext>
            </a:extLst>
          </p:cNvPr>
          <p:cNvSpPr/>
          <p:nvPr/>
        </p:nvSpPr>
        <p:spPr>
          <a:xfrm rot="8621523">
            <a:off x="6322984" y="52773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1DA6C91-219B-4B45-8D4A-54C8C6503E1C}"/>
              </a:ext>
            </a:extLst>
          </p:cNvPr>
          <p:cNvSpPr/>
          <p:nvPr/>
        </p:nvSpPr>
        <p:spPr>
          <a:xfrm rot="19342071">
            <a:off x="6146564" y="540813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1F1102FD-CD72-46E3-B698-C9BFE42DB12D}"/>
              </a:ext>
            </a:extLst>
          </p:cNvPr>
          <p:cNvSpPr/>
          <p:nvPr/>
        </p:nvSpPr>
        <p:spPr>
          <a:xfrm rot="8621523">
            <a:off x="5967675" y="554482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BEE6BC1-2853-4C05-8C0B-D23FDF9AF088}"/>
              </a:ext>
            </a:extLst>
          </p:cNvPr>
          <p:cNvSpPr/>
          <p:nvPr/>
        </p:nvSpPr>
        <p:spPr>
          <a:xfrm rot="19342071">
            <a:off x="5791255" y="567562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845DF31C-79FD-454A-BB0B-C58E55C8B527}"/>
              </a:ext>
            </a:extLst>
          </p:cNvPr>
          <p:cNvSpPr/>
          <p:nvPr/>
        </p:nvSpPr>
        <p:spPr>
          <a:xfrm rot="8621523">
            <a:off x="5619060" y="580200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3B7790D1-9C27-4A93-AF90-BD2BB76208E8}"/>
              </a:ext>
            </a:extLst>
          </p:cNvPr>
          <p:cNvSpPr/>
          <p:nvPr/>
        </p:nvSpPr>
        <p:spPr>
          <a:xfrm rot="19342071">
            <a:off x="5442640" y="593279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2E45051-0EB3-4DD2-A16E-A88A77174996}"/>
              </a:ext>
            </a:extLst>
          </p:cNvPr>
          <p:cNvSpPr/>
          <p:nvPr/>
        </p:nvSpPr>
        <p:spPr>
          <a:xfrm rot="8621523">
            <a:off x="5265248" y="606949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FA53E54-5347-4588-8A98-17910E26A15D}"/>
              </a:ext>
            </a:extLst>
          </p:cNvPr>
          <p:cNvSpPr/>
          <p:nvPr/>
        </p:nvSpPr>
        <p:spPr>
          <a:xfrm rot="19342071">
            <a:off x="5088828" y="62002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2A52FE8E-2F12-4263-B05E-646EE9671867}"/>
              </a:ext>
            </a:extLst>
          </p:cNvPr>
          <p:cNvSpPr/>
          <p:nvPr/>
        </p:nvSpPr>
        <p:spPr>
          <a:xfrm rot="19736010">
            <a:off x="4724959" y="645746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9FF32A5-836F-427A-98FC-695BC5D77686}"/>
              </a:ext>
            </a:extLst>
          </p:cNvPr>
          <p:cNvSpPr/>
          <p:nvPr/>
        </p:nvSpPr>
        <p:spPr>
          <a:xfrm rot="8643646">
            <a:off x="4908550" y="633619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5FD3E7E8-32F2-4309-B6B3-31E5E50CE890}"/>
              </a:ext>
            </a:extLst>
          </p:cNvPr>
          <p:cNvSpPr/>
          <p:nvPr/>
        </p:nvSpPr>
        <p:spPr>
          <a:xfrm rot="8859681">
            <a:off x="4538606" y="657241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55D2DCC9-2878-489F-ABBF-46B5F1507192}"/>
              </a:ext>
            </a:extLst>
          </p:cNvPr>
          <p:cNvSpPr/>
          <p:nvPr/>
        </p:nvSpPr>
        <p:spPr>
          <a:xfrm rot="19736010">
            <a:off x="4348539" y="668987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D37F4F0-6A6E-48A0-9511-133C074DD993}"/>
              </a:ext>
            </a:extLst>
          </p:cNvPr>
          <p:cNvSpPr/>
          <p:nvPr/>
        </p:nvSpPr>
        <p:spPr>
          <a:xfrm rot="8859681">
            <a:off x="4162186" y="680482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5BF9799-10EC-4727-B136-D79959E8F001}"/>
              </a:ext>
            </a:extLst>
          </p:cNvPr>
          <p:cNvSpPr/>
          <p:nvPr/>
        </p:nvSpPr>
        <p:spPr>
          <a:xfrm rot="19736010">
            <a:off x="3970831" y="692418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E19A5577-F8EA-4B79-8C37-D65A348D6BDB}"/>
              </a:ext>
            </a:extLst>
          </p:cNvPr>
          <p:cNvSpPr/>
          <p:nvPr/>
        </p:nvSpPr>
        <p:spPr>
          <a:xfrm rot="8859681">
            <a:off x="3784478" y="70391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9E7E9963-887D-43BC-9D3F-4A06FFEA2533}"/>
              </a:ext>
            </a:extLst>
          </p:cNvPr>
          <p:cNvGrpSpPr/>
          <p:nvPr/>
        </p:nvGrpSpPr>
        <p:grpSpPr>
          <a:xfrm>
            <a:off x="3597370" y="7154089"/>
            <a:ext cx="221120" cy="138252"/>
            <a:chOff x="3597370" y="7154089"/>
            <a:chExt cx="221120" cy="13825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28088FD9-5561-4C27-920F-2BD6EB16C444}"/>
                </a:ext>
              </a:extLst>
            </p:cNvPr>
            <p:cNvSpPr/>
            <p:nvPr/>
          </p:nvSpPr>
          <p:spPr>
            <a:xfrm rot="19736010">
              <a:off x="3598124" y="7154089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正方形/長方形 2133">
              <a:extLst>
                <a:ext uri="{FF2B5EF4-FFF2-40B4-BE49-F238E27FC236}">
                  <a16:creationId xmlns:a16="http://schemas.microsoft.com/office/drawing/2014/main" id="{BF8EAFBA-F412-48F1-ABBD-3A90CE3CC2B7}"/>
                </a:ext>
              </a:extLst>
            </p:cNvPr>
            <p:cNvSpPr/>
            <p:nvPr/>
          </p:nvSpPr>
          <p:spPr>
            <a:xfrm>
              <a:off x="3597370" y="7227769"/>
              <a:ext cx="83090" cy="645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1332C4-2074-4B8A-BF3E-8F9783DEF6C7}"/>
              </a:ext>
            </a:extLst>
          </p:cNvPr>
          <p:cNvSpPr/>
          <p:nvPr/>
        </p:nvSpPr>
        <p:spPr>
          <a:xfrm rot="8886703">
            <a:off x="9692466" y="422176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E9B75445-A0B1-47A1-8B32-1260F5BE4050}"/>
              </a:ext>
            </a:extLst>
          </p:cNvPr>
          <p:cNvGrpSpPr/>
          <p:nvPr/>
        </p:nvGrpSpPr>
        <p:grpSpPr>
          <a:xfrm>
            <a:off x="9877117" y="4015740"/>
            <a:ext cx="230813" cy="145556"/>
            <a:chOff x="9877117" y="4015740"/>
            <a:chExt cx="230813" cy="145556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BC3C1DC1-681C-4360-9EFA-1C866A7E7754}"/>
                </a:ext>
              </a:extLst>
            </p:cNvPr>
            <p:cNvSpPr/>
            <p:nvPr/>
          </p:nvSpPr>
          <p:spPr>
            <a:xfrm rot="19701998">
              <a:off x="9877117" y="4104330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正方形/長方形 2135">
              <a:extLst>
                <a:ext uri="{FF2B5EF4-FFF2-40B4-BE49-F238E27FC236}">
                  <a16:creationId xmlns:a16="http://schemas.microsoft.com/office/drawing/2014/main" id="{5AB49133-367F-4250-8261-9EBC7E22E290}"/>
                </a:ext>
              </a:extLst>
            </p:cNvPr>
            <p:cNvSpPr/>
            <p:nvPr/>
          </p:nvSpPr>
          <p:spPr>
            <a:xfrm>
              <a:off x="10043161" y="4015740"/>
              <a:ext cx="64769" cy="1455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23A7FA6-EF19-42DE-B535-95CF8C96BB4B}"/>
              </a:ext>
            </a:extLst>
          </p:cNvPr>
          <p:cNvSpPr/>
          <p:nvPr/>
        </p:nvSpPr>
        <p:spPr>
          <a:xfrm rot="19701998">
            <a:off x="9504553" y="43383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F310D0D-4C7B-48B5-9897-A1C6046B2F0E}"/>
              </a:ext>
            </a:extLst>
          </p:cNvPr>
          <p:cNvSpPr/>
          <p:nvPr/>
        </p:nvSpPr>
        <p:spPr>
          <a:xfrm rot="8886703">
            <a:off x="9316639" y="445485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E2985D9-C496-4387-99C4-1DF83E62FA2E}"/>
              </a:ext>
            </a:extLst>
          </p:cNvPr>
          <p:cNvSpPr/>
          <p:nvPr/>
        </p:nvSpPr>
        <p:spPr>
          <a:xfrm rot="19701998">
            <a:off x="9128726" y="45713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EEDA6C90-33EF-4F52-8482-51D7D48569E3}"/>
              </a:ext>
            </a:extLst>
          </p:cNvPr>
          <p:cNvSpPr/>
          <p:nvPr/>
        </p:nvSpPr>
        <p:spPr>
          <a:xfrm rot="8992548">
            <a:off x="8945796" y="468154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91692E8E-7F0C-4DDD-A3D6-CC61EF5ADEC6}"/>
              </a:ext>
            </a:extLst>
          </p:cNvPr>
          <p:cNvSpPr/>
          <p:nvPr/>
        </p:nvSpPr>
        <p:spPr>
          <a:xfrm rot="19759900">
            <a:off x="8757883" y="479237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0004582-B219-4B2B-B016-0A0904EF8EDA}"/>
              </a:ext>
            </a:extLst>
          </p:cNvPr>
          <p:cNvSpPr/>
          <p:nvPr/>
        </p:nvSpPr>
        <p:spPr>
          <a:xfrm rot="8992548">
            <a:off x="8568389" y="490735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28C47501-477B-4C29-9E5F-92A5CC1E782C}"/>
              </a:ext>
            </a:extLst>
          </p:cNvPr>
          <p:cNvSpPr/>
          <p:nvPr/>
        </p:nvSpPr>
        <p:spPr>
          <a:xfrm rot="19759900">
            <a:off x="8380476" y="501818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DCF3BD41-C6BD-4CE4-85A7-75D40D9DDF7B}"/>
              </a:ext>
            </a:extLst>
          </p:cNvPr>
          <p:cNvSpPr/>
          <p:nvPr/>
        </p:nvSpPr>
        <p:spPr>
          <a:xfrm rot="8992548">
            <a:off x="8188972" y="51322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422E4615-7AEA-4DF0-A878-CA6967C8BF3B}"/>
              </a:ext>
            </a:extLst>
          </p:cNvPr>
          <p:cNvSpPr/>
          <p:nvPr/>
        </p:nvSpPr>
        <p:spPr>
          <a:xfrm rot="19759900">
            <a:off x="8001059" y="52431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28B483AB-CF27-4A8D-9C2C-52C596F1CFCD}"/>
              </a:ext>
            </a:extLst>
          </p:cNvPr>
          <p:cNvSpPr/>
          <p:nvPr/>
        </p:nvSpPr>
        <p:spPr>
          <a:xfrm rot="8992548">
            <a:off x="7813620" y="535033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1D6C610-44BC-47DF-A91E-417819DCD4F9}"/>
              </a:ext>
            </a:extLst>
          </p:cNvPr>
          <p:cNvSpPr/>
          <p:nvPr/>
        </p:nvSpPr>
        <p:spPr>
          <a:xfrm rot="19759900">
            <a:off x="7625707" y="546116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E22EE0B-8C57-4AE1-AE7A-E349D49E8C9F}"/>
              </a:ext>
            </a:extLst>
          </p:cNvPr>
          <p:cNvSpPr/>
          <p:nvPr/>
        </p:nvSpPr>
        <p:spPr>
          <a:xfrm rot="8992548">
            <a:off x="7439294" y="55685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51DDBEC-9F0B-4DF7-941D-B538B005BEC8}"/>
              </a:ext>
            </a:extLst>
          </p:cNvPr>
          <p:cNvSpPr/>
          <p:nvPr/>
        </p:nvSpPr>
        <p:spPr>
          <a:xfrm rot="19759900">
            <a:off x="7251381" y="56794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1E2625-E091-4E3D-A373-6C4A59CD5419}"/>
              </a:ext>
            </a:extLst>
          </p:cNvPr>
          <p:cNvSpPr/>
          <p:nvPr/>
        </p:nvSpPr>
        <p:spPr>
          <a:xfrm rot="8992548">
            <a:off x="7065884" y="579192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27431564-0417-4014-89D7-31CA89A8DD2E}"/>
              </a:ext>
            </a:extLst>
          </p:cNvPr>
          <p:cNvSpPr/>
          <p:nvPr/>
        </p:nvSpPr>
        <p:spPr>
          <a:xfrm rot="19759900">
            <a:off x="6877971" y="590275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4A64DE6-1430-4C54-89AD-01B4F809475A}"/>
              </a:ext>
            </a:extLst>
          </p:cNvPr>
          <p:cNvSpPr/>
          <p:nvPr/>
        </p:nvSpPr>
        <p:spPr>
          <a:xfrm rot="8738250">
            <a:off x="6692676" y="60232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AD74D67-3B9B-4628-B9A7-0BFCB433B122}"/>
              </a:ext>
            </a:extLst>
          </p:cNvPr>
          <p:cNvSpPr/>
          <p:nvPr/>
        </p:nvSpPr>
        <p:spPr>
          <a:xfrm rot="19655187">
            <a:off x="6508573" y="61454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4E74649-EFF5-46B0-9017-1886CF4009B3}"/>
              </a:ext>
            </a:extLst>
          </p:cNvPr>
          <p:cNvSpPr/>
          <p:nvPr/>
        </p:nvSpPr>
        <p:spPr>
          <a:xfrm rot="8867059">
            <a:off x="6328061" y="62606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16CCDD89-F2E3-4DB1-BA01-E389F76FF97E}"/>
              </a:ext>
            </a:extLst>
          </p:cNvPr>
          <p:cNvSpPr/>
          <p:nvPr/>
        </p:nvSpPr>
        <p:spPr>
          <a:xfrm rot="19759900">
            <a:off x="6143958" y="637340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47DC5A2-0C23-49CB-9B43-5328E1301455}"/>
              </a:ext>
            </a:extLst>
          </p:cNvPr>
          <p:cNvSpPr/>
          <p:nvPr/>
        </p:nvSpPr>
        <p:spPr>
          <a:xfrm rot="8867059">
            <a:off x="5953165" y="649131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AA4D166-DD08-4307-B523-6598BACFE8C3}"/>
              </a:ext>
            </a:extLst>
          </p:cNvPr>
          <p:cNvSpPr/>
          <p:nvPr/>
        </p:nvSpPr>
        <p:spPr>
          <a:xfrm rot="19759900">
            <a:off x="5767157" y="6605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E9E9233-3FEF-45AA-9A7A-776CD0924DF3}"/>
              </a:ext>
            </a:extLst>
          </p:cNvPr>
          <p:cNvSpPr/>
          <p:nvPr/>
        </p:nvSpPr>
        <p:spPr>
          <a:xfrm rot="8867059">
            <a:off x="5579420" y="671922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EEC881BF-5E70-4D9D-B934-421746D13F83}"/>
              </a:ext>
            </a:extLst>
          </p:cNvPr>
          <p:cNvSpPr/>
          <p:nvPr/>
        </p:nvSpPr>
        <p:spPr>
          <a:xfrm rot="19759900">
            <a:off x="5393412" y="6831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933F19B-DA2B-45DF-8B75-FAC41F6AD918}"/>
              </a:ext>
            </a:extLst>
          </p:cNvPr>
          <p:cNvSpPr/>
          <p:nvPr/>
        </p:nvSpPr>
        <p:spPr>
          <a:xfrm rot="8867059">
            <a:off x="5207601" y="694468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1B48FE9A-531A-4444-853C-501B8BECD2F8}"/>
              </a:ext>
            </a:extLst>
          </p:cNvPr>
          <p:cNvSpPr/>
          <p:nvPr/>
        </p:nvSpPr>
        <p:spPr>
          <a:xfrm rot="19759900">
            <a:off x="5024186" y="706035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777CB6E9-553D-49D6-ADB4-FFAE4C7EB5E0}"/>
              </a:ext>
            </a:extLst>
          </p:cNvPr>
          <p:cNvSpPr/>
          <p:nvPr/>
        </p:nvSpPr>
        <p:spPr>
          <a:xfrm rot="8867059">
            <a:off x="4838375" y="717308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正方形/長方形 2137">
            <a:extLst>
              <a:ext uri="{FF2B5EF4-FFF2-40B4-BE49-F238E27FC236}">
                <a16:creationId xmlns:a16="http://schemas.microsoft.com/office/drawing/2014/main" id="{2868F214-4FB8-4137-90A5-DBFD56CC6D70}"/>
              </a:ext>
            </a:extLst>
          </p:cNvPr>
          <p:cNvSpPr/>
          <p:nvPr/>
        </p:nvSpPr>
        <p:spPr>
          <a:xfrm>
            <a:off x="4816414" y="7231578"/>
            <a:ext cx="210814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B9C74A7-3271-40F7-9F27-427891D41F12}"/>
              </a:ext>
            </a:extLst>
          </p:cNvPr>
          <p:cNvSpPr/>
          <p:nvPr/>
        </p:nvSpPr>
        <p:spPr>
          <a:xfrm>
            <a:off x="1701165" y="2708910"/>
            <a:ext cx="150495" cy="26670"/>
          </a:xfrm>
          <a:custGeom>
            <a:avLst/>
            <a:gdLst>
              <a:gd name="connsiteX0" fmla="*/ 0 w 150495"/>
              <a:gd name="connsiteY0" fmla="*/ 26670 h 26670"/>
              <a:gd name="connsiteX1" fmla="*/ 150495 w 15049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26670">
                <a:moveTo>
                  <a:pt x="0" y="26670"/>
                </a:moveTo>
                <a:lnTo>
                  <a:pt x="1504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BDACA167-06FD-4831-93BB-07C97E976A95}"/>
              </a:ext>
            </a:extLst>
          </p:cNvPr>
          <p:cNvSpPr/>
          <p:nvPr/>
        </p:nvSpPr>
        <p:spPr>
          <a:xfrm>
            <a:off x="1744980" y="2291715"/>
            <a:ext cx="104775" cy="422910"/>
          </a:xfrm>
          <a:custGeom>
            <a:avLst/>
            <a:gdLst>
              <a:gd name="connsiteX0" fmla="*/ 0 w 104775"/>
              <a:gd name="connsiteY0" fmla="*/ 0 h 422910"/>
              <a:gd name="connsiteX1" fmla="*/ 38100 w 104775"/>
              <a:gd name="connsiteY1" fmla="*/ 152400 h 422910"/>
              <a:gd name="connsiteX2" fmla="*/ 80010 w 104775"/>
              <a:gd name="connsiteY2" fmla="*/ 312420 h 422910"/>
              <a:gd name="connsiteX3" fmla="*/ 104775 w 104775"/>
              <a:gd name="connsiteY3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422910">
                <a:moveTo>
                  <a:pt x="0" y="0"/>
                </a:moveTo>
                <a:cubicBezTo>
                  <a:pt x="12382" y="50165"/>
                  <a:pt x="24765" y="100330"/>
                  <a:pt x="38100" y="152400"/>
                </a:cubicBezTo>
                <a:cubicBezTo>
                  <a:pt x="51435" y="204470"/>
                  <a:pt x="68898" y="267335"/>
                  <a:pt x="80010" y="312420"/>
                </a:cubicBezTo>
                <a:cubicBezTo>
                  <a:pt x="91122" y="357505"/>
                  <a:pt x="97948" y="390207"/>
                  <a:pt x="104775" y="422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858712D2-F84B-4336-B14B-0B401F09B8E5}"/>
              </a:ext>
            </a:extLst>
          </p:cNvPr>
          <p:cNvSpPr/>
          <p:nvPr/>
        </p:nvSpPr>
        <p:spPr>
          <a:xfrm>
            <a:off x="1807845" y="2306955"/>
            <a:ext cx="99060" cy="400050"/>
          </a:xfrm>
          <a:custGeom>
            <a:avLst/>
            <a:gdLst>
              <a:gd name="connsiteX0" fmla="*/ 0 w 99060"/>
              <a:gd name="connsiteY0" fmla="*/ 0 h 400050"/>
              <a:gd name="connsiteX1" fmla="*/ 99060 w 9906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400050">
                <a:moveTo>
                  <a:pt x="0" y="0"/>
                </a:moveTo>
                <a:lnTo>
                  <a:pt x="99060" y="400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8AF2907F-DCE7-43EF-B7CE-67C8A52DB381}"/>
              </a:ext>
            </a:extLst>
          </p:cNvPr>
          <p:cNvSpPr/>
          <p:nvPr/>
        </p:nvSpPr>
        <p:spPr>
          <a:xfrm>
            <a:off x="1905000" y="2660927"/>
            <a:ext cx="551181" cy="44531"/>
          </a:xfrm>
          <a:custGeom>
            <a:avLst/>
            <a:gdLst>
              <a:gd name="connsiteX0" fmla="*/ 0 w 551181"/>
              <a:gd name="connsiteY0" fmla="*/ 42268 h 44531"/>
              <a:gd name="connsiteX1" fmla="*/ 348615 w 551181"/>
              <a:gd name="connsiteY1" fmla="*/ 40363 h 44531"/>
              <a:gd name="connsiteX2" fmla="*/ 533400 w 551181"/>
              <a:gd name="connsiteY2" fmla="*/ 4168 h 44531"/>
              <a:gd name="connsiteX3" fmla="*/ 533400 w 551181"/>
              <a:gd name="connsiteY3" fmla="*/ 2263 h 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81" h="44531">
                <a:moveTo>
                  <a:pt x="0" y="42268"/>
                </a:moveTo>
                <a:cubicBezTo>
                  <a:pt x="129857" y="44490"/>
                  <a:pt x="259715" y="46713"/>
                  <a:pt x="348615" y="40363"/>
                </a:cubicBezTo>
                <a:cubicBezTo>
                  <a:pt x="437515" y="34013"/>
                  <a:pt x="502602" y="10518"/>
                  <a:pt x="533400" y="4168"/>
                </a:cubicBezTo>
                <a:cubicBezTo>
                  <a:pt x="564198" y="-2182"/>
                  <a:pt x="548799" y="40"/>
                  <a:pt x="533400" y="2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0EFF3F94-1AD3-42A3-B355-9F43D649E41A}"/>
              </a:ext>
            </a:extLst>
          </p:cNvPr>
          <p:cNvSpPr/>
          <p:nvPr/>
        </p:nvSpPr>
        <p:spPr>
          <a:xfrm>
            <a:off x="2171700" y="2301240"/>
            <a:ext cx="278130" cy="363855"/>
          </a:xfrm>
          <a:custGeom>
            <a:avLst/>
            <a:gdLst>
              <a:gd name="connsiteX0" fmla="*/ 0 w 278130"/>
              <a:gd name="connsiteY0" fmla="*/ 0 h 363855"/>
              <a:gd name="connsiteX1" fmla="*/ 93345 w 278130"/>
              <a:gd name="connsiteY1" fmla="*/ 169545 h 363855"/>
              <a:gd name="connsiteX2" fmla="*/ 140970 w 278130"/>
              <a:gd name="connsiteY2" fmla="*/ 224790 h 363855"/>
              <a:gd name="connsiteX3" fmla="*/ 203835 w 278130"/>
              <a:gd name="connsiteY3" fmla="*/ 291465 h 363855"/>
              <a:gd name="connsiteX4" fmla="*/ 278130 w 278130"/>
              <a:gd name="connsiteY4" fmla="*/ 363855 h 3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" h="363855">
                <a:moveTo>
                  <a:pt x="0" y="0"/>
                </a:moveTo>
                <a:cubicBezTo>
                  <a:pt x="34925" y="66040"/>
                  <a:pt x="69850" y="132080"/>
                  <a:pt x="93345" y="169545"/>
                </a:cubicBezTo>
                <a:cubicBezTo>
                  <a:pt x="116840" y="207010"/>
                  <a:pt x="122555" y="204470"/>
                  <a:pt x="140970" y="224790"/>
                </a:cubicBezTo>
                <a:cubicBezTo>
                  <a:pt x="159385" y="245110"/>
                  <a:pt x="180975" y="268288"/>
                  <a:pt x="203835" y="291465"/>
                </a:cubicBezTo>
                <a:cubicBezTo>
                  <a:pt x="226695" y="314643"/>
                  <a:pt x="252412" y="339249"/>
                  <a:pt x="278130" y="36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41D2893-079F-4D5B-8F77-8CCDB85CB425}"/>
              </a:ext>
            </a:extLst>
          </p:cNvPr>
          <p:cNvSpPr/>
          <p:nvPr/>
        </p:nvSpPr>
        <p:spPr>
          <a:xfrm>
            <a:off x="2301240" y="2293620"/>
            <a:ext cx="91440" cy="140970"/>
          </a:xfrm>
          <a:custGeom>
            <a:avLst/>
            <a:gdLst>
              <a:gd name="connsiteX0" fmla="*/ 0 w 91440"/>
              <a:gd name="connsiteY0" fmla="*/ 0 h 140970"/>
              <a:gd name="connsiteX1" fmla="*/ 91440 w 91440"/>
              <a:gd name="connsiteY1" fmla="*/ 14097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140970">
                <a:moveTo>
                  <a:pt x="0" y="0"/>
                </a:moveTo>
                <a:lnTo>
                  <a:pt x="91440" y="1409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6C38BA4-2C01-4E86-B09A-656B9A21F096}"/>
              </a:ext>
            </a:extLst>
          </p:cNvPr>
          <p:cNvSpPr/>
          <p:nvPr/>
        </p:nvSpPr>
        <p:spPr>
          <a:xfrm>
            <a:off x="2432685" y="2487930"/>
            <a:ext cx="150495" cy="148590"/>
          </a:xfrm>
          <a:custGeom>
            <a:avLst/>
            <a:gdLst>
              <a:gd name="connsiteX0" fmla="*/ 0 w 150495"/>
              <a:gd name="connsiteY0" fmla="*/ 0 h 148590"/>
              <a:gd name="connsiteX1" fmla="*/ 150495 w 150495"/>
              <a:gd name="connsiteY1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148590">
                <a:moveTo>
                  <a:pt x="0" y="0"/>
                </a:moveTo>
                <a:lnTo>
                  <a:pt x="150495" y="1485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C25A14-BC24-4883-AD6A-1C9F510952CD}"/>
              </a:ext>
            </a:extLst>
          </p:cNvPr>
          <p:cNvSpPr/>
          <p:nvPr/>
        </p:nvSpPr>
        <p:spPr>
          <a:xfrm>
            <a:off x="1708785" y="2825115"/>
            <a:ext cx="215709" cy="32385"/>
          </a:xfrm>
          <a:custGeom>
            <a:avLst/>
            <a:gdLst>
              <a:gd name="connsiteX0" fmla="*/ 0 w 215709"/>
              <a:gd name="connsiteY0" fmla="*/ 32385 h 32385"/>
              <a:gd name="connsiteX1" fmla="*/ 99060 w 215709"/>
              <a:gd name="connsiteY1" fmla="*/ 7620 h 32385"/>
              <a:gd name="connsiteX2" fmla="*/ 152400 w 215709"/>
              <a:gd name="connsiteY2" fmla="*/ 3810 h 32385"/>
              <a:gd name="connsiteX3" fmla="*/ 209550 w 215709"/>
              <a:gd name="connsiteY3" fmla="*/ 1905 h 32385"/>
              <a:gd name="connsiteX4" fmla="*/ 211455 w 215709"/>
              <a:gd name="connsiteY4" fmla="*/ 0 h 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09" h="32385">
                <a:moveTo>
                  <a:pt x="0" y="32385"/>
                </a:moveTo>
                <a:cubicBezTo>
                  <a:pt x="36830" y="22383"/>
                  <a:pt x="73660" y="12382"/>
                  <a:pt x="99060" y="7620"/>
                </a:cubicBezTo>
                <a:cubicBezTo>
                  <a:pt x="124460" y="2858"/>
                  <a:pt x="133985" y="4762"/>
                  <a:pt x="152400" y="3810"/>
                </a:cubicBezTo>
                <a:cubicBezTo>
                  <a:pt x="170815" y="2857"/>
                  <a:pt x="199708" y="2540"/>
                  <a:pt x="209550" y="1905"/>
                </a:cubicBezTo>
                <a:cubicBezTo>
                  <a:pt x="219392" y="1270"/>
                  <a:pt x="215423" y="635"/>
                  <a:pt x="211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54A1F4A-573B-4931-AD55-CB06D84D0BC2}"/>
              </a:ext>
            </a:extLst>
          </p:cNvPr>
          <p:cNvSpPr/>
          <p:nvPr/>
        </p:nvSpPr>
        <p:spPr>
          <a:xfrm>
            <a:off x="1960245" y="2806095"/>
            <a:ext cx="384810" cy="556230"/>
          </a:xfrm>
          <a:custGeom>
            <a:avLst/>
            <a:gdLst>
              <a:gd name="connsiteX0" fmla="*/ 0 w 384810"/>
              <a:gd name="connsiteY0" fmla="*/ 17115 h 556230"/>
              <a:gd name="connsiteX1" fmla="*/ 142875 w 384810"/>
              <a:gd name="connsiteY1" fmla="*/ 7590 h 556230"/>
              <a:gd name="connsiteX2" fmla="*/ 247650 w 384810"/>
              <a:gd name="connsiteY2" fmla="*/ 5685 h 556230"/>
              <a:gd name="connsiteX3" fmla="*/ 283845 w 384810"/>
              <a:gd name="connsiteY3" fmla="*/ 9495 h 556230"/>
              <a:gd name="connsiteX4" fmla="*/ 285750 w 384810"/>
              <a:gd name="connsiteY4" fmla="*/ 119985 h 556230"/>
              <a:gd name="connsiteX5" fmla="*/ 291465 w 384810"/>
              <a:gd name="connsiteY5" fmla="*/ 247620 h 556230"/>
              <a:gd name="connsiteX6" fmla="*/ 253365 w 384810"/>
              <a:gd name="connsiteY6" fmla="*/ 331440 h 556230"/>
              <a:gd name="connsiteX7" fmla="*/ 234315 w 384810"/>
              <a:gd name="connsiteY7" fmla="*/ 365730 h 556230"/>
              <a:gd name="connsiteX8" fmla="*/ 274320 w 384810"/>
              <a:gd name="connsiteY8" fmla="*/ 447645 h 556230"/>
              <a:gd name="connsiteX9" fmla="*/ 384810 w 384810"/>
              <a:gd name="connsiteY9" fmla="*/ 556230 h 5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10" h="556230">
                <a:moveTo>
                  <a:pt x="0" y="17115"/>
                </a:moveTo>
                <a:lnTo>
                  <a:pt x="142875" y="7590"/>
                </a:lnTo>
                <a:cubicBezTo>
                  <a:pt x="184150" y="5685"/>
                  <a:pt x="224155" y="5367"/>
                  <a:pt x="247650" y="5685"/>
                </a:cubicBezTo>
                <a:cubicBezTo>
                  <a:pt x="271145" y="6002"/>
                  <a:pt x="277495" y="-9555"/>
                  <a:pt x="283845" y="9495"/>
                </a:cubicBezTo>
                <a:cubicBezTo>
                  <a:pt x="290195" y="28545"/>
                  <a:pt x="284480" y="80298"/>
                  <a:pt x="285750" y="119985"/>
                </a:cubicBezTo>
                <a:cubicBezTo>
                  <a:pt x="287020" y="159672"/>
                  <a:pt x="296863" y="212378"/>
                  <a:pt x="291465" y="247620"/>
                </a:cubicBezTo>
                <a:cubicBezTo>
                  <a:pt x="286068" y="282863"/>
                  <a:pt x="262890" y="311755"/>
                  <a:pt x="253365" y="331440"/>
                </a:cubicBezTo>
                <a:cubicBezTo>
                  <a:pt x="243840" y="351125"/>
                  <a:pt x="230823" y="346363"/>
                  <a:pt x="234315" y="365730"/>
                </a:cubicBezTo>
                <a:cubicBezTo>
                  <a:pt x="237807" y="385097"/>
                  <a:pt x="249238" y="415895"/>
                  <a:pt x="274320" y="447645"/>
                </a:cubicBezTo>
                <a:cubicBezTo>
                  <a:pt x="299402" y="479395"/>
                  <a:pt x="342106" y="517812"/>
                  <a:pt x="384810" y="55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0D5D0B8-6A84-45D7-994A-46FB4BFC9007}"/>
              </a:ext>
            </a:extLst>
          </p:cNvPr>
          <p:cNvSpPr/>
          <p:nvPr/>
        </p:nvSpPr>
        <p:spPr>
          <a:xfrm>
            <a:off x="2252781" y="2773680"/>
            <a:ext cx="280869" cy="592455"/>
          </a:xfrm>
          <a:custGeom>
            <a:avLst/>
            <a:gdLst>
              <a:gd name="connsiteX0" fmla="*/ 280869 w 280869"/>
              <a:gd name="connsiteY0" fmla="*/ 0 h 592455"/>
              <a:gd name="connsiteX1" fmla="*/ 155139 w 280869"/>
              <a:gd name="connsiteY1" fmla="*/ 20955 h 592455"/>
              <a:gd name="connsiteX2" fmla="*/ 96084 w 280869"/>
              <a:gd name="connsiteY2" fmla="*/ 24765 h 592455"/>
              <a:gd name="connsiteX3" fmla="*/ 61794 w 280869"/>
              <a:gd name="connsiteY3" fmla="*/ 26670 h 592455"/>
              <a:gd name="connsiteX4" fmla="*/ 40839 w 280869"/>
              <a:gd name="connsiteY4" fmla="*/ 38100 h 592455"/>
              <a:gd name="connsiteX5" fmla="*/ 40839 w 280869"/>
              <a:gd name="connsiteY5" fmla="*/ 53340 h 592455"/>
              <a:gd name="connsiteX6" fmla="*/ 46554 w 280869"/>
              <a:gd name="connsiteY6" fmla="*/ 95250 h 592455"/>
              <a:gd name="connsiteX7" fmla="*/ 54174 w 280869"/>
              <a:gd name="connsiteY7" fmla="*/ 142875 h 592455"/>
              <a:gd name="connsiteX8" fmla="*/ 61794 w 280869"/>
              <a:gd name="connsiteY8" fmla="*/ 243840 h 592455"/>
              <a:gd name="connsiteX9" fmla="*/ 61794 w 280869"/>
              <a:gd name="connsiteY9" fmla="*/ 270510 h 592455"/>
              <a:gd name="connsiteX10" fmla="*/ 50364 w 280869"/>
              <a:gd name="connsiteY10" fmla="*/ 321945 h 592455"/>
              <a:gd name="connsiteX11" fmla="*/ 21789 w 280869"/>
              <a:gd name="connsiteY11" fmla="*/ 367665 h 592455"/>
              <a:gd name="connsiteX12" fmla="*/ 2739 w 280869"/>
              <a:gd name="connsiteY12" fmla="*/ 400050 h 592455"/>
              <a:gd name="connsiteX13" fmla="*/ 4644 w 280869"/>
              <a:gd name="connsiteY13" fmla="*/ 421005 h 592455"/>
              <a:gd name="connsiteX14" fmla="*/ 44649 w 280869"/>
              <a:gd name="connsiteY14" fmla="*/ 472440 h 592455"/>
              <a:gd name="connsiteX15" fmla="*/ 80844 w 280869"/>
              <a:gd name="connsiteY15" fmla="*/ 504825 h 592455"/>
              <a:gd name="connsiteX16" fmla="*/ 126564 w 280869"/>
              <a:gd name="connsiteY16" fmla="*/ 556260 h 592455"/>
              <a:gd name="connsiteX17" fmla="*/ 166569 w 280869"/>
              <a:gd name="connsiteY17" fmla="*/ 592455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869" h="592455">
                <a:moveTo>
                  <a:pt x="280869" y="0"/>
                </a:moveTo>
                <a:cubicBezTo>
                  <a:pt x="233403" y="8413"/>
                  <a:pt x="185937" y="16827"/>
                  <a:pt x="155139" y="20955"/>
                </a:cubicBezTo>
                <a:cubicBezTo>
                  <a:pt x="124341" y="25083"/>
                  <a:pt x="96084" y="24765"/>
                  <a:pt x="96084" y="24765"/>
                </a:cubicBezTo>
                <a:cubicBezTo>
                  <a:pt x="80527" y="25717"/>
                  <a:pt x="71001" y="24448"/>
                  <a:pt x="61794" y="26670"/>
                </a:cubicBezTo>
                <a:cubicBezTo>
                  <a:pt x="52586" y="28893"/>
                  <a:pt x="44331" y="33655"/>
                  <a:pt x="40839" y="38100"/>
                </a:cubicBezTo>
                <a:cubicBezTo>
                  <a:pt x="37346" y="42545"/>
                  <a:pt x="39887" y="43815"/>
                  <a:pt x="40839" y="53340"/>
                </a:cubicBezTo>
                <a:cubicBezTo>
                  <a:pt x="41791" y="62865"/>
                  <a:pt x="44332" y="80328"/>
                  <a:pt x="46554" y="95250"/>
                </a:cubicBezTo>
                <a:cubicBezTo>
                  <a:pt x="48776" y="110172"/>
                  <a:pt x="51634" y="118110"/>
                  <a:pt x="54174" y="142875"/>
                </a:cubicBezTo>
                <a:cubicBezTo>
                  <a:pt x="56714" y="167640"/>
                  <a:pt x="60524" y="222568"/>
                  <a:pt x="61794" y="243840"/>
                </a:cubicBezTo>
                <a:cubicBezTo>
                  <a:pt x="63064" y="265112"/>
                  <a:pt x="63699" y="257493"/>
                  <a:pt x="61794" y="270510"/>
                </a:cubicBezTo>
                <a:cubicBezTo>
                  <a:pt x="59889" y="283527"/>
                  <a:pt x="57031" y="305753"/>
                  <a:pt x="50364" y="321945"/>
                </a:cubicBezTo>
                <a:cubicBezTo>
                  <a:pt x="43696" y="338138"/>
                  <a:pt x="29727" y="354647"/>
                  <a:pt x="21789" y="367665"/>
                </a:cubicBezTo>
                <a:cubicBezTo>
                  <a:pt x="13851" y="380683"/>
                  <a:pt x="5596" y="391160"/>
                  <a:pt x="2739" y="400050"/>
                </a:cubicBezTo>
                <a:cubicBezTo>
                  <a:pt x="-118" y="408940"/>
                  <a:pt x="-2341" y="408940"/>
                  <a:pt x="4644" y="421005"/>
                </a:cubicBezTo>
                <a:cubicBezTo>
                  <a:pt x="11629" y="433070"/>
                  <a:pt x="31949" y="458470"/>
                  <a:pt x="44649" y="472440"/>
                </a:cubicBezTo>
                <a:cubicBezTo>
                  <a:pt x="57349" y="486410"/>
                  <a:pt x="67191" y="490855"/>
                  <a:pt x="80844" y="504825"/>
                </a:cubicBezTo>
                <a:cubicBezTo>
                  <a:pt x="94496" y="518795"/>
                  <a:pt x="112276" y="541655"/>
                  <a:pt x="126564" y="556260"/>
                </a:cubicBezTo>
                <a:cubicBezTo>
                  <a:pt x="140851" y="570865"/>
                  <a:pt x="153710" y="581660"/>
                  <a:pt x="166569" y="592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B69236-0441-45C2-9753-4E5FD9495B09}"/>
              </a:ext>
            </a:extLst>
          </p:cNvPr>
          <p:cNvSpPr/>
          <p:nvPr/>
        </p:nvSpPr>
        <p:spPr>
          <a:xfrm>
            <a:off x="2571750" y="2295525"/>
            <a:ext cx="756285" cy="340995"/>
          </a:xfrm>
          <a:custGeom>
            <a:avLst/>
            <a:gdLst>
              <a:gd name="connsiteX0" fmla="*/ 0 w 756285"/>
              <a:gd name="connsiteY0" fmla="*/ 340995 h 340995"/>
              <a:gd name="connsiteX1" fmla="*/ 354330 w 756285"/>
              <a:gd name="connsiteY1" fmla="*/ 169545 h 340995"/>
              <a:gd name="connsiteX2" fmla="*/ 550545 w 756285"/>
              <a:gd name="connsiteY2" fmla="*/ 74295 h 340995"/>
              <a:gd name="connsiteX3" fmla="*/ 756285 w 756285"/>
              <a:gd name="connsiteY3" fmla="*/ 0 h 34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" h="340995">
                <a:moveTo>
                  <a:pt x="0" y="340995"/>
                </a:moveTo>
                <a:lnTo>
                  <a:pt x="354330" y="169545"/>
                </a:lnTo>
                <a:cubicBezTo>
                  <a:pt x="446087" y="125095"/>
                  <a:pt x="483553" y="102552"/>
                  <a:pt x="550545" y="74295"/>
                </a:cubicBezTo>
                <a:cubicBezTo>
                  <a:pt x="617537" y="46038"/>
                  <a:pt x="686911" y="23019"/>
                  <a:pt x="7562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2E6433D-6A03-41BE-806D-726EE4397F90}"/>
              </a:ext>
            </a:extLst>
          </p:cNvPr>
          <p:cNvSpPr/>
          <p:nvPr/>
        </p:nvSpPr>
        <p:spPr>
          <a:xfrm>
            <a:off x="3387090" y="2146935"/>
            <a:ext cx="447675" cy="135255"/>
          </a:xfrm>
          <a:custGeom>
            <a:avLst/>
            <a:gdLst>
              <a:gd name="connsiteX0" fmla="*/ 0 w 447675"/>
              <a:gd name="connsiteY0" fmla="*/ 135255 h 135255"/>
              <a:gd name="connsiteX1" fmla="*/ 447675 w 447675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5255">
                <a:moveTo>
                  <a:pt x="0" y="135255"/>
                </a:moveTo>
                <a:lnTo>
                  <a:pt x="447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0F14CA-C096-4D01-9FAA-1E3190FA5B0C}"/>
              </a:ext>
            </a:extLst>
          </p:cNvPr>
          <p:cNvSpPr/>
          <p:nvPr/>
        </p:nvSpPr>
        <p:spPr>
          <a:xfrm>
            <a:off x="2649855" y="2265045"/>
            <a:ext cx="1190625" cy="464820"/>
          </a:xfrm>
          <a:custGeom>
            <a:avLst/>
            <a:gdLst>
              <a:gd name="connsiteX0" fmla="*/ 0 w 1190625"/>
              <a:gd name="connsiteY0" fmla="*/ 464820 h 464820"/>
              <a:gd name="connsiteX1" fmla="*/ 238125 w 1190625"/>
              <a:gd name="connsiteY1" fmla="*/ 356235 h 464820"/>
              <a:gd name="connsiteX2" fmla="*/ 481965 w 1190625"/>
              <a:gd name="connsiteY2" fmla="*/ 232410 h 464820"/>
              <a:gd name="connsiteX3" fmla="*/ 661035 w 1190625"/>
              <a:gd name="connsiteY3" fmla="*/ 160020 h 464820"/>
              <a:gd name="connsiteX4" fmla="*/ 906780 w 1190625"/>
              <a:gd name="connsiteY4" fmla="*/ 81915 h 464820"/>
              <a:gd name="connsiteX5" fmla="*/ 1190625 w 1190625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625" h="464820">
                <a:moveTo>
                  <a:pt x="0" y="464820"/>
                </a:moveTo>
                <a:cubicBezTo>
                  <a:pt x="78899" y="429895"/>
                  <a:pt x="157798" y="394970"/>
                  <a:pt x="238125" y="356235"/>
                </a:cubicBezTo>
                <a:cubicBezTo>
                  <a:pt x="318452" y="317500"/>
                  <a:pt x="411480" y="265112"/>
                  <a:pt x="481965" y="232410"/>
                </a:cubicBezTo>
                <a:cubicBezTo>
                  <a:pt x="552450" y="199708"/>
                  <a:pt x="590233" y="185102"/>
                  <a:pt x="661035" y="160020"/>
                </a:cubicBezTo>
                <a:cubicBezTo>
                  <a:pt x="731837" y="134938"/>
                  <a:pt x="818515" y="108585"/>
                  <a:pt x="906780" y="81915"/>
                </a:cubicBezTo>
                <a:cubicBezTo>
                  <a:pt x="995045" y="55245"/>
                  <a:pt x="1092835" y="27622"/>
                  <a:pt x="1190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A3C30EA-BF4C-4B23-ADBD-2804215C0E38}"/>
              </a:ext>
            </a:extLst>
          </p:cNvPr>
          <p:cNvSpPr/>
          <p:nvPr/>
        </p:nvSpPr>
        <p:spPr>
          <a:xfrm>
            <a:off x="2076450" y="1386840"/>
            <a:ext cx="24765" cy="243840"/>
          </a:xfrm>
          <a:custGeom>
            <a:avLst/>
            <a:gdLst>
              <a:gd name="connsiteX0" fmla="*/ 0 w 24765"/>
              <a:gd name="connsiteY0" fmla="*/ 0 h 243840"/>
              <a:gd name="connsiteX1" fmla="*/ 24765 w 24765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" h="243840">
                <a:moveTo>
                  <a:pt x="0" y="0"/>
                </a:moveTo>
                <a:lnTo>
                  <a:pt x="24765" y="2438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E13ECB4-D73D-48E3-B5E0-52A12AD89229}"/>
              </a:ext>
            </a:extLst>
          </p:cNvPr>
          <p:cNvSpPr/>
          <p:nvPr/>
        </p:nvSpPr>
        <p:spPr>
          <a:xfrm>
            <a:off x="2108835" y="1699260"/>
            <a:ext cx="203835" cy="605790"/>
          </a:xfrm>
          <a:custGeom>
            <a:avLst/>
            <a:gdLst>
              <a:gd name="connsiteX0" fmla="*/ 0 w 203835"/>
              <a:gd name="connsiteY0" fmla="*/ 0 h 605790"/>
              <a:gd name="connsiteX1" fmla="*/ 5715 w 203835"/>
              <a:gd name="connsiteY1" fmla="*/ 114300 h 605790"/>
              <a:gd name="connsiteX2" fmla="*/ 22860 w 203835"/>
              <a:gd name="connsiteY2" fmla="*/ 194310 h 605790"/>
              <a:gd name="connsiteX3" fmla="*/ 80010 w 203835"/>
              <a:gd name="connsiteY3" fmla="*/ 340995 h 605790"/>
              <a:gd name="connsiteX4" fmla="*/ 152400 w 203835"/>
              <a:gd name="connsiteY4" fmla="*/ 529590 h 605790"/>
              <a:gd name="connsiteX5" fmla="*/ 203835 w 203835"/>
              <a:gd name="connsiteY5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" h="605790">
                <a:moveTo>
                  <a:pt x="0" y="0"/>
                </a:moveTo>
                <a:cubicBezTo>
                  <a:pt x="952" y="40957"/>
                  <a:pt x="1905" y="81915"/>
                  <a:pt x="5715" y="114300"/>
                </a:cubicBezTo>
                <a:cubicBezTo>
                  <a:pt x="9525" y="146685"/>
                  <a:pt x="10478" y="156528"/>
                  <a:pt x="22860" y="194310"/>
                </a:cubicBezTo>
                <a:cubicBezTo>
                  <a:pt x="35243" y="232093"/>
                  <a:pt x="58420" y="285115"/>
                  <a:pt x="80010" y="340995"/>
                </a:cubicBezTo>
                <a:cubicBezTo>
                  <a:pt x="101600" y="396875"/>
                  <a:pt x="131763" y="485458"/>
                  <a:pt x="152400" y="529590"/>
                </a:cubicBezTo>
                <a:cubicBezTo>
                  <a:pt x="173037" y="573722"/>
                  <a:pt x="188436" y="589756"/>
                  <a:pt x="203835" y="6057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89CF35-FF54-4D4F-9728-792F70956B1E}"/>
              </a:ext>
            </a:extLst>
          </p:cNvPr>
          <p:cNvSpPr/>
          <p:nvPr/>
        </p:nvSpPr>
        <p:spPr>
          <a:xfrm>
            <a:off x="2097405" y="1374779"/>
            <a:ext cx="975688" cy="273461"/>
          </a:xfrm>
          <a:custGeom>
            <a:avLst/>
            <a:gdLst>
              <a:gd name="connsiteX0" fmla="*/ 0 w 975688"/>
              <a:gd name="connsiteY0" fmla="*/ 255901 h 273461"/>
              <a:gd name="connsiteX1" fmla="*/ 100965 w 975688"/>
              <a:gd name="connsiteY1" fmla="*/ 271141 h 273461"/>
              <a:gd name="connsiteX2" fmla="*/ 314325 w 975688"/>
              <a:gd name="connsiteY2" fmla="*/ 212086 h 273461"/>
              <a:gd name="connsiteX3" fmla="*/ 520065 w 975688"/>
              <a:gd name="connsiteY3" fmla="*/ 153031 h 273461"/>
              <a:gd name="connsiteX4" fmla="*/ 840105 w 975688"/>
              <a:gd name="connsiteY4" fmla="*/ 44446 h 273461"/>
              <a:gd name="connsiteX5" fmla="*/ 965835 w 975688"/>
              <a:gd name="connsiteY5" fmla="*/ 2536 h 273461"/>
              <a:gd name="connsiteX6" fmla="*/ 958215 w 975688"/>
              <a:gd name="connsiteY6" fmla="*/ 8251 h 2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688" h="273461">
                <a:moveTo>
                  <a:pt x="0" y="255901"/>
                </a:moveTo>
                <a:cubicBezTo>
                  <a:pt x="24289" y="267172"/>
                  <a:pt x="48578" y="278443"/>
                  <a:pt x="100965" y="271141"/>
                </a:cubicBezTo>
                <a:cubicBezTo>
                  <a:pt x="153352" y="263839"/>
                  <a:pt x="314325" y="212086"/>
                  <a:pt x="314325" y="212086"/>
                </a:cubicBezTo>
                <a:cubicBezTo>
                  <a:pt x="384175" y="192401"/>
                  <a:pt x="432435" y="180971"/>
                  <a:pt x="520065" y="153031"/>
                </a:cubicBezTo>
                <a:cubicBezTo>
                  <a:pt x="607695" y="125091"/>
                  <a:pt x="840105" y="44446"/>
                  <a:pt x="840105" y="44446"/>
                </a:cubicBezTo>
                <a:lnTo>
                  <a:pt x="965835" y="2536"/>
                </a:lnTo>
                <a:cubicBezTo>
                  <a:pt x="985520" y="-3497"/>
                  <a:pt x="971867" y="2377"/>
                  <a:pt x="958215" y="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1A584D7-A43E-4084-8509-126B87612577}"/>
              </a:ext>
            </a:extLst>
          </p:cNvPr>
          <p:cNvSpPr/>
          <p:nvPr/>
        </p:nvSpPr>
        <p:spPr>
          <a:xfrm>
            <a:off x="2105025" y="1375410"/>
            <a:ext cx="1167765" cy="337312"/>
          </a:xfrm>
          <a:custGeom>
            <a:avLst/>
            <a:gdLst>
              <a:gd name="connsiteX0" fmla="*/ 0 w 1167765"/>
              <a:gd name="connsiteY0" fmla="*/ 329565 h 337312"/>
              <a:gd name="connsiteX1" fmla="*/ 114300 w 1167765"/>
              <a:gd name="connsiteY1" fmla="*/ 335280 h 337312"/>
              <a:gd name="connsiteX2" fmla="*/ 238125 w 1167765"/>
              <a:gd name="connsiteY2" fmla="*/ 299085 h 337312"/>
              <a:gd name="connsiteX3" fmla="*/ 445770 w 1167765"/>
              <a:gd name="connsiteY3" fmla="*/ 238125 h 337312"/>
              <a:gd name="connsiteX4" fmla="*/ 600075 w 1167765"/>
              <a:gd name="connsiteY4" fmla="*/ 186690 h 337312"/>
              <a:gd name="connsiteX5" fmla="*/ 906780 w 1167765"/>
              <a:gd name="connsiteY5" fmla="*/ 89535 h 337312"/>
              <a:gd name="connsiteX6" fmla="*/ 1167765 w 1167765"/>
              <a:gd name="connsiteY6" fmla="*/ 0 h 3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" h="337312">
                <a:moveTo>
                  <a:pt x="0" y="329565"/>
                </a:moveTo>
                <a:cubicBezTo>
                  <a:pt x="37306" y="334962"/>
                  <a:pt x="74612" y="340360"/>
                  <a:pt x="114300" y="335280"/>
                </a:cubicBezTo>
                <a:cubicBezTo>
                  <a:pt x="153988" y="330200"/>
                  <a:pt x="238125" y="299085"/>
                  <a:pt x="238125" y="299085"/>
                </a:cubicBezTo>
                <a:lnTo>
                  <a:pt x="445770" y="238125"/>
                </a:lnTo>
                <a:cubicBezTo>
                  <a:pt x="506095" y="219392"/>
                  <a:pt x="600075" y="186690"/>
                  <a:pt x="600075" y="186690"/>
                </a:cubicBezTo>
                <a:lnTo>
                  <a:pt x="906780" y="89535"/>
                </a:lnTo>
                <a:cubicBezTo>
                  <a:pt x="1001395" y="58420"/>
                  <a:pt x="1084580" y="29210"/>
                  <a:pt x="11677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E2D14A0-8AFA-4D10-9C11-CE89A18C8098}"/>
              </a:ext>
            </a:extLst>
          </p:cNvPr>
          <p:cNvSpPr/>
          <p:nvPr/>
        </p:nvSpPr>
        <p:spPr>
          <a:xfrm>
            <a:off x="1960245" y="1384935"/>
            <a:ext cx="19050" cy="228600"/>
          </a:xfrm>
          <a:custGeom>
            <a:avLst/>
            <a:gdLst>
              <a:gd name="connsiteX0" fmla="*/ 0 w 19050"/>
              <a:gd name="connsiteY0" fmla="*/ 0 h 228600"/>
              <a:gd name="connsiteX1" fmla="*/ 1905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0" y="0"/>
                </a:moveTo>
                <a:lnTo>
                  <a:pt x="1905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0BEB3E7-A0C4-4084-AFF5-D2FF30DC9DC2}"/>
              </a:ext>
            </a:extLst>
          </p:cNvPr>
          <p:cNvSpPr/>
          <p:nvPr/>
        </p:nvSpPr>
        <p:spPr>
          <a:xfrm>
            <a:off x="1731838" y="1390650"/>
            <a:ext cx="249362" cy="260069"/>
          </a:xfrm>
          <a:custGeom>
            <a:avLst/>
            <a:gdLst>
              <a:gd name="connsiteX0" fmla="*/ 104582 w 249362"/>
              <a:gd name="connsiteY0" fmla="*/ 0 h 260069"/>
              <a:gd name="connsiteX1" fmla="*/ 32192 w 249362"/>
              <a:gd name="connsiteY1" fmla="*/ 194310 h 260069"/>
              <a:gd name="connsiteX2" fmla="*/ 1712 w 249362"/>
              <a:gd name="connsiteY2" fmla="*/ 259080 h 260069"/>
              <a:gd name="connsiteX3" fmla="*/ 79817 w 249362"/>
              <a:gd name="connsiteY3" fmla="*/ 232410 h 260069"/>
              <a:gd name="connsiteX4" fmla="*/ 171257 w 249362"/>
              <a:gd name="connsiteY4" fmla="*/ 217170 h 260069"/>
              <a:gd name="connsiteX5" fmla="*/ 249362 w 249362"/>
              <a:gd name="connsiteY5" fmla="*/ 219075 h 2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62" h="260069">
                <a:moveTo>
                  <a:pt x="104582" y="0"/>
                </a:moveTo>
                <a:cubicBezTo>
                  <a:pt x="76959" y="75565"/>
                  <a:pt x="49337" y="151130"/>
                  <a:pt x="32192" y="194310"/>
                </a:cubicBezTo>
                <a:cubicBezTo>
                  <a:pt x="15047" y="237490"/>
                  <a:pt x="-6225" y="252730"/>
                  <a:pt x="1712" y="259080"/>
                </a:cubicBezTo>
                <a:cubicBezTo>
                  <a:pt x="9649" y="265430"/>
                  <a:pt x="51559" y="239395"/>
                  <a:pt x="79817" y="232410"/>
                </a:cubicBezTo>
                <a:cubicBezTo>
                  <a:pt x="108075" y="225425"/>
                  <a:pt x="143000" y="219393"/>
                  <a:pt x="171257" y="217170"/>
                </a:cubicBezTo>
                <a:cubicBezTo>
                  <a:pt x="199515" y="214948"/>
                  <a:pt x="224438" y="217011"/>
                  <a:pt x="249362" y="21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47E91FBC-7A74-4EBC-8C53-75FFF35CAA6E}"/>
              </a:ext>
            </a:extLst>
          </p:cNvPr>
          <p:cNvSpPr/>
          <p:nvPr/>
        </p:nvSpPr>
        <p:spPr>
          <a:xfrm>
            <a:off x="1710183" y="1675074"/>
            <a:ext cx="469137" cy="688933"/>
          </a:xfrm>
          <a:custGeom>
            <a:avLst/>
            <a:gdLst>
              <a:gd name="connsiteX0" fmla="*/ 469137 w 469137"/>
              <a:gd name="connsiteY0" fmla="*/ 633786 h 688933"/>
              <a:gd name="connsiteX1" fmla="*/ 347217 w 469137"/>
              <a:gd name="connsiteY1" fmla="*/ 317556 h 688933"/>
              <a:gd name="connsiteX2" fmla="*/ 295782 w 469137"/>
              <a:gd name="connsiteY2" fmla="*/ 178491 h 688933"/>
              <a:gd name="connsiteX3" fmla="*/ 282447 w 469137"/>
              <a:gd name="connsiteY3" fmla="*/ 14661 h 688933"/>
              <a:gd name="connsiteX4" fmla="*/ 276732 w 469137"/>
              <a:gd name="connsiteY4" fmla="*/ 7041 h 688933"/>
              <a:gd name="connsiteX5" fmla="*/ 173862 w 469137"/>
              <a:gd name="connsiteY5" fmla="*/ 7041 h 688933"/>
              <a:gd name="connsiteX6" fmla="*/ 116712 w 469137"/>
              <a:gd name="connsiteY6" fmla="*/ 22281 h 688933"/>
              <a:gd name="connsiteX7" fmla="*/ 6222 w 469137"/>
              <a:gd name="connsiteY7" fmla="*/ 43236 h 688933"/>
              <a:gd name="connsiteX8" fmla="*/ 19557 w 469137"/>
              <a:gd name="connsiteY8" fmla="*/ 216591 h 688933"/>
              <a:gd name="connsiteX9" fmla="*/ 67182 w 469137"/>
              <a:gd name="connsiteY9" fmla="*/ 494721 h 688933"/>
              <a:gd name="connsiteX10" fmla="*/ 109092 w 469137"/>
              <a:gd name="connsiteY10" fmla="*/ 671886 h 688933"/>
              <a:gd name="connsiteX11" fmla="*/ 110997 w 469137"/>
              <a:gd name="connsiteY11" fmla="*/ 671886 h 6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37" h="688933">
                <a:moveTo>
                  <a:pt x="469137" y="633786"/>
                </a:moveTo>
                <a:cubicBezTo>
                  <a:pt x="422623" y="513612"/>
                  <a:pt x="376109" y="393438"/>
                  <a:pt x="347217" y="317556"/>
                </a:cubicBezTo>
                <a:cubicBezTo>
                  <a:pt x="318324" y="241673"/>
                  <a:pt x="306577" y="228973"/>
                  <a:pt x="295782" y="178491"/>
                </a:cubicBezTo>
                <a:cubicBezTo>
                  <a:pt x="284987" y="128009"/>
                  <a:pt x="282447" y="14661"/>
                  <a:pt x="282447" y="14661"/>
                </a:cubicBezTo>
                <a:cubicBezTo>
                  <a:pt x="279272" y="-13914"/>
                  <a:pt x="294829" y="8311"/>
                  <a:pt x="276732" y="7041"/>
                </a:cubicBezTo>
                <a:cubicBezTo>
                  <a:pt x="258635" y="5771"/>
                  <a:pt x="200532" y="4501"/>
                  <a:pt x="173862" y="7041"/>
                </a:cubicBezTo>
                <a:cubicBezTo>
                  <a:pt x="147192" y="9581"/>
                  <a:pt x="144652" y="16249"/>
                  <a:pt x="116712" y="22281"/>
                </a:cubicBezTo>
                <a:cubicBezTo>
                  <a:pt x="88772" y="28313"/>
                  <a:pt x="22414" y="10851"/>
                  <a:pt x="6222" y="43236"/>
                </a:cubicBezTo>
                <a:cubicBezTo>
                  <a:pt x="-9971" y="75621"/>
                  <a:pt x="9397" y="141343"/>
                  <a:pt x="19557" y="216591"/>
                </a:cubicBezTo>
                <a:cubicBezTo>
                  <a:pt x="29717" y="291838"/>
                  <a:pt x="52260" y="418839"/>
                  <a:pt x="67182" y="494721"/>
                </a:cubicBezTo>
                <a:cubicBezTo>
                  <a:pt x="82104" y="570603"/>
                  <a:pt x="101790" y="642359"/>
                  <a:pt x="109092" y="671886"/>
                </a:cubicBezTo>
                <a:cubicBezTo>
                  <a:pt x="116394" y="701413"/>
                  <a:pt x="113695" y="686649"/>
                  <a:pt x="110997" y="671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A50023F-2B79-4016-9F32-7DFFC09CFE7A}"/>
              </a:ext>
            </a:extLst>
          </p:cNvPr>
          <p:cNvSpPr/>
          <p:nvPr/>
        </p:nvSpPr>
        <p:spPr>
          <a:xfrm>
            <a:off x="1592580" y="1388745"/>
            <a:ext cx="180975" cy="264646"/>
          </a:xfrm>
          <a:custGeom>
            <a:avLst/>
            <a:gdLst>
              <a:gd name="connsiteX0" fmla="*/ 180975 w 180975"/>
              <a:gd name="connsiteY0" fmla="*/ 5715 h 264646"/>
              <a:gd name="connsiteX1" fmla="*/ 99060 w 180975"/>
              <a:gd name="connsiteY1" fmla="*/ 241935 h 264646"/>
              <a:gd name="connsiteX2" fmla="*/ 95250 w 180975"/>
              <a:gd name="connsiteY2" fmla="*/ 255270 h 264646"/>
              <a:gd name="connsiteX3" fmla="*/ 89535 w 180975"/>
              <a:gd name="connsiteY3" fmla="*/ 262890 h 264646"/>
              <a:gd name="connsiteX4" fmla="*/ 76200 w 180975"/>
              <a:gd name="connsiteY4" fmla="*/ 257175 h 264646"/>
              <a:gd name="connsiteX5" fmla="*/ 57150 w 180975"/>
              <a:gd name="connsiteY5" fmla="*/ 194310 h 264646"/>
              <a:gd name="connsiteX6" fmla="*/ 43815 w 180975"/>
              <a:gd name="connsiteY6" fmla="*/ 144780 h 264646"/>
              <a:gd name="connsiteX7" fmla="*/ 0 w 180975"/>
              <a:gd name="connsiteY7" fmla="*/ 0 h 26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264646">
                <a:moveTo>
                  <a:pt x="180975" y="5715"/>
                </a:moveTo>
                <a:lnTo>
                  <a:pt x="99060" y="241935"/>
                </a:lnTo>
                <a:cubicBezTo>
                  <a:pt x="84773" y="283527"/>
                  <a:pt x="95250" y="255270"/>
                  <a:pt x="95250" y="255270"/>
                </a:cubicBezTo>
                <a:cubicBezTo>
                  <a:pt x="93662" y="258763"/>
                  <a:pt x="92710" y="262573"/>
                  <a:pt x="89535" y="262890"/>
                </a:cubicBezTo>
                <a:cubicBezTo>
                  <a:pt x="86360" y="263207"/>
                  <a:pt x="81597" y="268605"/>
                  <a:pt x="76200" y="257175"/>
                </a:cubicBezTo>
                <a:cubicBezTo>
                  <a:pt x="70803" y="245745"/>
                  <a:pt x="62547" y="213042"/>
                  <a:pt x="57150" y="194310"/>
                </a:cubicBezTo>
                <a:cubicBezTo>
                  <a:pt x="51753" y="175578"/>
                  <a:pt x="53340" y="177165"/>
                  <a:pt x="43815" y="144780"/>
                </a:cubicBezTo>
                <a:cubicBezTo>
                  <a:pt x="34290" y="112395"/>
                  <a:pt x="17145" y="561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7E6D6EF-FF17-4FEA-BE27-975A3D46C592}"/>
              </a:ext>
            </a:extLst>
          </p:cNvPr>
          <p:cNvSpPr/>
          <p:nvPr/>
        </p:nvSpPr>
        <p:spPr>
          <a:xfrm>
            <a:off x="1243965" y="1384935"/>
            <a:ext cx="371186" cy="324234"/>
          </a:xfrm>
          <a:custGeom>
            <a:avLst/>
            <a:gdLst>
              <a:gd name="connsiteX0" fmla="*/ 293370 w 371186"/>
              <a:gd name="connsiteY0" fmla="*/ 7620 h 324234"/>
              <a:gd name="connsiteX1" fmla="*/ 344805 w 371186"/>
              <a:gd name="connsiteY1" fmla="*/ 188595 h 324234"/>
              <a:gd name="connsiteX2" fmla="*/ 354330 w 371186"/>
              <a:gd name="connsiteY2" fmla="*/ 219075 h 324234"/>
              <a:gd name="connsiteX3" fmla="*/ 369570 w 371186"/>
              <a:gd name="connsiteY3" fmla="*/ 266700 h 324234"/>
              <a:gd name="connsiteX4" fmla="*/ 363855 w 371186"/>
              <a:gd name="connsiteY4" fmla="*/ 274320 h 324234"/>
              <a:gd name="connsiteX5" fmla="*/ 308610 w 371186"/>
              <a:gd name="connsiteY5" fmla="*/ 283845 h 324234"/>
              <a:gd name="connsiteX6" fmla="*/ 152400 w 371186"/>
              <a:gd name="connsiteY6" fmla="*/ 314325 h 324234"/>
              <a:gd name="connsiteX7" fmla="*/ 110490 w 371186"/>
              <a:gd name="connsiteY7" fmla="*/ 321945 h 324234"/>
              <a:gd name="connsiteX8" fmla="*/ 99060 w 371186"/>
              <a:gd name="connsiteY8" fmla="*/ 321945 h 324234"/>
              <a:gd name="connsiteX9" fmla="*/ 78105 w 371186"/>
              <a:gd name="connsiteY9" fmla="*/ 295275 h 324234"/>
              <a:gd name="connsiteX10" fmla="*/ 62865 w 371186"/>
              <a:gd name="connsiteY10" fmla="*/ 207645 h 324234"/>
              <a:gd name="connsiteX11" fmla="*/ 40005 w 371186"/>
              <a:gd name="connsiteY11" fmla="*/ 91440 h 324234"/>
              <a:gd name="connsiteX12" fmla="*/ 0 w 371186"/>
              <a:gd name="connsiteY12" fmla="*/ 0 h 3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186" h="324234">
                <a:moveTo>
                  <a:pt x="293370" y="7620"/>
                </a:moveTo>
                <a:cubicBezTo>
                  <a:pt x="314007" y="80486"/>
                  <a:pt x="334645" y="153353"/>
                  <a:pt x="344805" y="188595"/>
                </a:cubicBezTo>
                <a:cubicBezTo>
                  <a:pt x="354965" y="223837"/>
                  <a:pt x="350203" y="206058"/>
                  <a:pt x="354330" y="219075"/>
                </a:cubicBezTo>
                <a:cubicBezTo>
                  <a:pt x="358458" y="232093"/>
                  <a:pt x="369570" y="266700"/>
                  <a:pt x="369570" y="266700"/>
                </a:cubicBezTo>
                <a:cubicBezTo>
                  <a:pt x="371157" y="275907"/>
                  <a:pt x="374015" y="271463"/>
                  <a:pt x="363855" y="274320"/>
                </a:cubicBezTo>
                <a:cubicBezTo>
                  <a:pt x="353695" y="277177"/>
                  <a:pt x="308610" y="283845"/>
                  <a:pt x="308610" y="283845"/>
                </a:cubicBezTo>
                <a:lnTo>
                  <a:pt x="152400" y="314325"/>
                </a:lnTo>
                <a:cubicBezTo>
                  <a:pt x="119380" y="320675"/>
                  <a:pt x="119380" y="320675"/>
                  <a:pt x="110490" y="321945"/>
                </a:cubicBezTo>
                <a:cubicBezTo>
                  <a:pt x="101600" y="323215"/>
                  <a:pt x="104457" y="326390"/>
                  <a:pt x="99060" y="321945"/>
                </a:cubicBezTo>
                <a:cubicBezTo>
                  <a:pt x="93662" y="317500"/>
                  <a:pt x="84137" y="314325"/>
                  <a:pt x="78105" y="295275"/>
                </a:cubicBezTo>
                <a:cubicBezTo>
                  <a:pt x="72073" y="276225"/>
                  <a:pt x="69215" y="241617"/>
                  <a:pt x="62865" y="207645"/>
                </a:cubicBezTo>
                <a:cubicBezTo>
                  <a:pt x="56515" y="173673"/>
                  <a:pt x="50482" y="126047"/>
                  <a:pt x="40005" y="91440"/>
                </a:cubicBezTo>
                <a:cubicBezTo>
                  <a:pt x="29528" y="56833"/>
                  <a:pt x="14764" y="284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3C31DF-7945-4740-868F-680D22B02963}"/>
              </a:ext>
            </a:extLst>
          </p:cNvPr>
          <p:cNvSpPr/>
          <p:nvPr/>
        </p:nvSpPr>
        <p:spPr>
          <a:xfrm>
            <a:off x="939165" y="1386840"/>
            <a:ext cx="353799" cy="432435"/>
          </a:xfrm>
          <a:custGeom>
            <a:avLst/>
            <a:gdLst>
              <a:gd name="connsiteX0" fmla="*/ 240030 w 353799"/>
              <a:gd name="connsiteY0" fmla="*/ 0 h 432435"/>
              <a:gd name="connsiteX1" fmla="*/ 281940 w 353799"/>
              <a:gd name="connsiteY1" fmla="*/ 83820 h 432435"/>
              <a:gd name="connsiteX2" fmla="*/ 306705 w 353799"/>
              <a:gd name="connsiteY2" fmla="*/ 161925 h 432435"/>
              <a:gd name="connsiteX3" fmla="*/ 329565 w 353799"/>
              <a:gd name="connsiteY3" fmla="*/ 270510 h 432435"/>
              <a:gd name="connsiteX4" fmla="*/ 340995 w 353799"/>
              <a:gd name="connsiteY4" fmla="*/ 312420 h 432435"/>
              <a:gd name="connsiteX5" fmla="*/ 337185 w 353799"/>
              <a:gd name="connsiteY5" fmla="*/ 333375 h 432435"/>
              <a:gd name="connsiteX6" fmla="*/ 135255 w 353799"/>
              <a:gd name="connsiteY6" fmla="*/ 390525 h 432435"/>
              <a:gd name="connsiteX7" fmla="*/ 0 w 353799"/>
              <a:gd name="connsiteY7" fmla="*/ 432435 h 4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99" h="432435">
                <a:moveTo>
                  <a:pt x="240030" y="0"/>
                </a:moveTo>
                <a:cubicBezTo>
                  <a:pt x="255429" y="28416"/>
                  <a:pt x="270828" y="56833"/>
                  <a:pt x="281940" y="83820"/>
                </a:cubicBezTo>
                <a:cubicBezTo>
                  <a:pt x="293052" y="110807"/>
                  <a:pt x="298768" y="130810"/>
                  <a:pt x="306705" y="161925"/>
                </a:cubicBezTo>
                <a:cubicBezTo>
                  <a:pt x="314642" y="193040"/>
                  <a:pt x="323850" y="245428"/>
                  <a:pt x="329565" y="270510"/>
                </a:cubicBezTo>
                <a:cubicBezTo>
                  <a:pt x="335280" y="295592"/>
                  <a:pt x="339725" y="301943"/>
                  <a:pt x="340995" y="312420"/>
                </a:cubicBezTo>
                <a:cubicBezTo>
                  <a:pt x="342265" y="322897"/>
                  <a:pt x="371475" y="320358"/>
                  <a:pt x="337185" y="333375"/>
                </a:cubicBezTo>
                <a:cubicBezTo>
                  <a:pt x="302895" y="346392"/>
                  <a:pt x="191452" y="374015"/>
                  <a:pt x="135255" y="390525"/>
                </a:cubicBezTo>
                <a:cubicBezTo>
                  <a:pt x="79058" y="407035"/>
                  <a:pt x="39529" y="419735"/>
                  <a:pt x="0" y="432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C875539-D83F-4EA3-BDBD-5FAB6AED4F76}"/>
              </a:ext>
            </a:extLst>
          </p:cNvPr>
          <p:cNvSpPr/>
          <p:nvPr/>
        </p:nvSpPr>
        <p:spPr>
          <a:xfrm>
            <a:off x="939165" y="1718296"/>
            <a:ext cx="805815" cy="579134"/>
          </a:xfrm>
          <a:custGeom>
            <a:avLst/>
            <a:gdLst>
              <a:gd name="connsiteX0" fmla="*/ 0 w 805815"/>
              <a:gd name="connsiteY0" fmla="*/ 180989 h 579134"/>
              <a:gd name="connsiteX1" fmla="*/ 281940 w 805815"/>
              <a:gd name="connsiteY1" fmla="*/ 97169 h 579134"/>
              <a:gd name="connsiteX2" fmla="*/ 499110 w 805815"/>
              <a:gd name="connsiteY2" fmla="*/ 43829 h 579134"/>
              <a:gd name="connsiteX3" fmla="*/ 621030 w 805815"/>
              <a:gd name="connsiteY3" fmla="*/ 19064 h 579134"/>
              <a:gd name="connsiteX4" fmla="*/ 697230 w 805815"/>
              <a:gd name="connsiteY4" fmla="*/ 3824 h 579134"/>
              <a:gd name="connsiteX5" fmla="*/ 712470 w 805815"/>
              <a:gd name="connsiteY5" fmla="*/ 13349 h 579134"/>
              <a:gd name="connsiteX6" fmla="*/ 727710 w 805815"/>
              <a:gd name="connsiteY6" fmla="*/ 135269 h 579134"/>
              <a:gd name="connsiteX7" fmla="*/ 758190 w 805815"/>
              <a:gd name="connsiteY7" fmla="*/ 310529 h 579134"/>
              <a:gd name="connsiteX8" fmla="*/ 794385 w 805815"/>
              <a:gd name="connsiteY8" fmla="*/ 521984 h 579134"/>
              <a:gd name="connsiteX9" fmla="*/ 805815 w 805815"/>
              <a:gd name="connsiteY9" fmla="*/ 579134 h 5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15" h="579134">
                <a:moveTo>
                  <a:pt x="0" y="180989"/>
                </a:moveTo>
                <a:lnTo>
                  <a:pt x="281940" y="97169"/>
                </a:lnTo>
                <a:cubicBezTo>
                  <a:pt x="365125" y="74309"/>
                  <a:pt x="442595" y="56846"/>
                  <a:pt x="499110" y="43829"/>
                </a:cubicBezTo>
                <a:cubicBezTo>
                  <a:pt x="555625" y="30812"/>
                  <a:pt x="621030" y="19064"/>
                  <a:pt x="621030" y="19064"/>
                </a:cubicBezTo>
                <a:cubicBezTo>
                  <a:pt x="654050" y="12396"/>
                  <a:pt x="681990" y="4776"/>
                  <a:pt x="697230" y="3824"/>
                </a:cubicBezTo>
                <a:cubicBezTo>
                  <a:pt x="712470" y="2871"/>
                  <a:pt x="707390" y="-8558"/>
                  <a:pt x="712470" y="13349"/>
                </a:cubicBezTo>
                <a:cubicBezTo>
                  <a:pt x="717550" y="35256"/>
                  <a:pt x="720090" y="85739"/>
                  <a:pt x="727710" y="135269"/>
                </a:cubicBezTo>
                <a:cubicBezTo>
                  <a:pt x="735330" y="184799"/>
                  <a:pt x="747078" y="246077"/>
                  <a:pt x="758190" y="310529"/>
                </a:cubicBezTo>
                <a:cubicBezTo>
                  <a:pt x="769303" y="374982"/>
                  <a:pt x="786448" y="477217"/>
                  <a:pt x="794385" y="521984"/>
                </a:cubicBezTo>
                <a:cubicBezTo>
                  <a:pt x="802323" y="566752"/>
                  <a:pt x="804069" y="572943"/>
                  <a:pt x="805815" y="579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2448B20-E228-4CA0-B427-09961480773A}"/>
              </a:ext>
            </a:extLst>
          </p:cNvPr>
          <p:cNvSpPr/>
          <p:nvPr/>
        </p:nvSpPr>
        <p:spPr>
          <a:xfrm>
            <a:off x="938126" y="2735580"/>
            <a:ext cx="764944" cy="338911"/>
          </a:xfrm>
          <a:custGeom>
            <a:avLst/>
            <a:gdLst>
              <a:gd name="connsiteX0" fmla="*/ 764944 w 764944"/>
              <a:gd name="connsiteY0" fmla="*/ 0 h 338911"/>
              <a:gd name="connsiteX1" fmla="*/ 566824 w 764944"/>
              <a:gd name="connsiteY1" fmla="*/ 108585 h 338911"/>
              <a:gd name="connsiteX2" fmla="*/ 298219 w 764944"/>
              <a:gd name="connsiteY2" fmla="*/ 243840 h 338911"/>
              <a:gd name="connsiteX3" fmla="*/ 187729 w 764944"/>
              <a:gd name="connsiteY3" fmla="*/ 304800 h 338911"/>
              <a:gd name="connsiteX4" fmla="*/ 14374 w 764944"/>
              <a:gd name="connsiteY4" fmla="*/ 335280 h 338911"/>
              <a:gd name="connsiteX5" fmla="*/ 21994 w 764944"/>
              <a:gd name="connsiteY5" fmla="*/ 337185 h 3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4" h="338911">
                <a:moveTo>
                  <a:pt x="764944" y="0"/>
                </a:moveTo>
                <a:cubicBezTo>
                  <a:pt x="704777" y="33972"/>
                  <a:pt x="644611" y="67945"/>
                  <a:pt x="566824" y="108585"/>
                </a:cubicBezTo>
                <a:cubicBezTo>
                  <a:pt x="489036" y="149225"/>
                  <a:pt x="361401" y="211138"/>
                  <a:pt x="298219" y="243840"/>
                </a:cubicBezTo>
                <a:cubicBezTo>
                  <a:pt x="235037" y="276542"/>
                  <a:pt x="235036" y="289560"/>
                  <a:pt x="187729" y="304800"/>
                </a:cubicBezTo>
                <a:cubicBezTo>
                  <a:pt x="140421" y="320040"/>
                  <a:pt x="41996" y="329883"/>
                  <a:pt x="14374" y="335280"/>
                </a:cubicBezTo>
                <a:cubicBezTo>
                  <a:pt x="-13249" y="340678"/>
                  <a:pt x="4372" y="338931"/>
                  <a:pt x="21994" y="337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CBFB110-41B3-4886-89C0-61375AE921B4}"/>
              </a:ext>
            </a:extLst>
          </p:cNvPr>
          <p:cNvSpPr/>
          <p:nvPr/>
        </p:nvSpPr>
        <p:spPr>
          <a:xfrm>
            <a:off x="1293495" y="2853690"/>
            <a:ext cx="422910" cy="236220"/>
          </a:xfrm>
          <a:custGeom>
            <a:avLst/>
            <a:gdLst>
              <a:gd name="connsiteX0" fmla="*/ 422910 w 422910"/>
              <a:gd name="connsiteY0" fmla="*/ 0 h 236220"/>
              <a:gd name="connsiteX1" fmla="*/ 0 w 422910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910" h="236220">
                <a:moveTo>
                  <a:pt x="422910" y="0"/>
                </a:moveTo>
                <a:cubicBezTo>
                  <a:pt x="211613" y="104457"/>
                  <a:pt x="317" y="208915"/>
                  <a:pt x="0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E45E0CE-7966-4CA2-8186-049A300E3FCB}"/>
              </a:ext>
            </a:extLst>
          </p:cNvPr>
          <p:cNvSpPr/>
          <p:nvPr/>
        </p:nvSpPr>
        <p:spPr>
          <a:xfrm>
            <a:off x="1293495" y="3084195"/>
            <a:ext cx="44127" cy="272411"/>
          </a:xfrm>
          <a:custGeom>
            <a:avLst/>
            <a:gdLst>
              <a:gd name="connsiteX0" fmla="*/ 0 w 44127"/>
              <a:gd name="connsiteY0" fmla="*/ 0 h 272411"/>
              <a:gd name="connsiteX1" fmla="*/ 41910 w 44127"/>
              <a:gd name="connsiteY1" fmla="*/ 81915 h 272411"/>
              <a:gd name="connsiteX2" fmla="*/ 38100 w 44127"/>
              <a:gd name="connsiteY2" fmla="*/ 247650 h 272411"/>
              <a:gd name="connsiteX3" fmla="*/ 36195 w 44127"/>
              <a:gd name="connsiteY3" fmla="*/ 268605 h 2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" h="272411">
                <a:moveTo>
                  <a:pt x="0" y="0"/>
                </a:moveTo>
                <a:cubicBezTo>
                  <a:pt x="17780" y="20320"/>
                  <a:pt x="35560" y="40640"/>
                  <a:pt x="41910" y="81915"/>
                </a:cubicBezTo>
                <a:cubicBezTo>
                  <a:pt x="48260" y="123190"/>
                  <a:pt x="39052" y="216535"/>
                  <a:pt x="38100" y="247650"/>
                </a:cubicBezTo>
                <a:cubicBezTo>
                  <a:pt x="37148" y="278765"/>
                  <a:pt x="36671" y="273685"/>
                  <a:pt x="36195" y="268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F1D9AD1-747E-4681-A67D-8919EBBE878B}"/>
              </a:ext>
            </a:extLst>
          </p:cNvPr>
          <p:cNvSpPr/>
          <p:nvPr/>
        </p:nvSpPr>
        <p:spPr>
          <a:xfrm>
            <a:off x="948690" y="3116144"/>
            <a:ext cx="339161" cy="246181"/>
          </a:xfrm>
          <a:custGeom>
            <a:avLst/>
            <a:gdLst>
              <a:gd name="connsiteX0" fmla="*/ 0 w 339161"/>
              <a:gd name="connsiteY0" fmla="*/ 78541 h 246181"/>
              <a:gd name="connsiteX1" fmla="*/ 72390 w 339161"/>
              <a:gd name="connsiteY1" fmla="*/ 63301 h 246181"/>
              <a:gd name="connsiteX2" fmla="*/ 167640 w 339161"/>
              <a:gd name="connsiteY2" fmla="*/ 44251 h 246181"/>
              <a:gd name="connsiteX3" fmla="*/ 241935 w 339161"/>
              <a:gd name="connsiteY3" fmla="*/ 19486 h 246181"/>
              <a:gd name="connsiteX4" fmla="*/ 299085 w 339161"/>
              <a:gd name="connsiteY4" fmla="*/ 436 h 246181"/>
              <a:gd name="connsiteX5" fmla="*/ 331470 w 339161"/>
              <a:gd name="connsiteY5" fmla="*/ 38536 h 246181"/>
              <a:gd name="connsiteX6" fmla="*/ 339090 w 339161"/>
              <a:gd name="connsiteY6" fmla="*/ 97591 h 246181"/>
              <a:gd name="connsiteX7" fmla="*/ 335280 w 339161"/>
              <a:gd name="connsiteY7" fmla="*/ 204271 h 246181"/>
              <a:gd name="connsiteX8" fmla="*/ 335280 w 339161"/>
              <a:gd name="connsiteY8" fmla="*/ 246181 h 2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61" h="246181">
                <a:moveTo>
                  <a:pt x="0" y="78541"/>
                </a:moveTo>
                <a:lnTo>
                  <a:pt x="72390" y="63301"/>
                </a:lnTo>
                <a:cubicBezTo>
                  <a:pt x="100330" y="57586"/>
                  <a:pt x="139383" y="51553"/>
                  <a:pt x="167640" y="44251"/>
                </a:cubicBezTo>
                <a:cubicBezTo>
                  <a:pt x="195897" y="36949"/>
                  <a:pt x="241935" y="19486"/>
                  <a:pt x="241935" y="19486"/>
                </a:cubicBezTo>
                <a:cubicBezTo>
                  <a:pt x="263843" y="12183"/>
                  <a:pt x="284162" y="-2739"/>
                  <a:pt x="299085" y="436"/>
                </a:cubicBezTo>
                <a:cubicBezTo>
                  <a:pt x="314008" y="3611"/>
                  <a:pt x="324803" y="22343"/>
                  <a:pt x="331470" y="38536"/>
                </a:cubicBezTo>
                <a:cubicBezTo>
                  <a:pt x="338138" y="54728"/>
                  <a:pt x="338455" y="69968"/>
                  <a:pt x="339090" y="97591"/>
                </a:cubicBezTo>
                <a:cubicBezTo>
                  <a:pt x="339725" y="125214"/>
                  <a:pt x="335915" y="179506"/>
                  <a:pt x="335280" y="204271"/>
                </a:cubicBezTo>
                <a:cubicBezTo>
                  <a:pt x="334645" y="229036"/>
                  <a:pt x="334962" y="237608"/>
                  <a:pt x="335280" y="2461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E791D8D-129A-41D9-9578-8124EC6CF21D}"/>
              </a:ext>
            </a:extLst>
          </p:cNvPr>
          <p:cNvSpPr/>
          <p:nvPr/>
        </p:nvSpPr>
        <p:spPr>
          <a:xfrm>
            <a:off x="2657475" y="2726055"/>
            <a:ext cx="845820" cy="1095375"/>
          </a:xfrm>
          <a:custGeom>
            <a:avLst/>
            <a:gdLst>
              <a:gd name="connsiteX0" fmla="*/ 0 w 845820"/>
              <a:gd name="connsiteY0" fmla="*/ 0 h 1095375"/>
              <a:gd name="connsiteX1" fmla="*/ 80010 w 845820"/>
              <a:gd name="connsiteY1" fmla="*/ 144780 h 1095375"/>
              <a:gd name="connsiteX2" fmla="*/ 161925 w 845820"/>
              <a:gd name="connsiteY2" fmla="*/ 289560 h 1095375"/>
              <a:gd name="connsiteX3" fmla="*/ 283845 w 845820"/>
              <a:gd name="connsiteY3" fmla="*/ 497205 h 1095375"/>
              <a:gd name="connsiteX4" fmla="*/ 409575 w 845820"/>
              <a:gd name="connsiteY4" fmla="*/ 706755 h 1095375"/>
              <a:gd name="connsiteX5" fmla="*/ 518160 w 845820"/>
              <a:gd name="connsiteY5" fmla="*/ 861060 h 1095375"/>
              <a:gd name="connsiteX6" fmla="*/ 636270 w 845820"/>
              <a:gd name="connsiteY6" fmla="*/ 971550 h 1095375"/>
              <a:gd name="connsiteX7" fmla="*/ 845820 w 845820"/>
              <a:gd name="connsiteY7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" h="1095375">
                <a:moveTo>
                  <a:pt x="0" y="0"/>
                </a:moveTo>
                <a:cubicBezTo>
                  <a:pt x="26511" y="48260"/>
                  <a:pt x="53023" y="96520"/>
                  <a:pt x="80010" y="144780"/>
                </a:cubicBezTo>
                <a:cubicBezTo>
                  <a:pt x="106997" y="193040"/>
                  <a:pt x="127953" y="230823"/>
                  <a:pt x="161925" y="289560"/>
                </a:cubicBezTo>
                <a:cubicBezTo>
                  <a:pt x="195897" y="348297"/>
                  <a:pt x="242570" y="427673"/>
                  <a:pt x="283845" y="497205"/>
                </a:cubicBezTo>
                <a:cubicBezTo>
                  <a:pt x="325120" y="566737"/>
                  <a:pt x="370523" y="646113"/>
                  <a:pt x="409575" y="706755"/>
                </a:cubicBezTo>
                <a:cubicBezTo>
                  <a:pt x="448627" y="767397"/>
                  <a:pt x="480378" y="816928"/>
                  <a:pt x="518160" y="861060"/>
                </a:cubicBezTo>
                <a:cubicBezTo>
                  <a:pt x="555943" y="905193"/>
                  <a:pt x="581660" y="932498"/>
                  <a:pt x="636270" y="971550"/>
                </a:cubicBezTo>
                <a:cubicBezTo>
                  <a:pt x="690880" y="1010602"/>
                  <a:pt x="811213" y="1075055"/>
                  <a:pt x="845820" y="1095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7969C559-6C38-4E45-BA46-1A2329557AA2}"/>
              </a:ext>
            </a:extLst>
          </p:cNvPr>
          <p:cNvSpPr/>
          <p:nvPr/>
        </p:nvSpPr>
        <p:spPr>
          <a:xfrm>
            <a:off x="3469362" y="2788920"/>
            <a:ext cx="374928" cy="1030605"/>
          </a:xfrm>
          <a:custGeom>
            <a:avLst/>
            <a:gdLst>
              <a:gd name="connsiteX0" fmla="*/ 374928 w 374928"/>
              <a:gd name="connsiteY0" fmla="*/ 0 h 1030605"/>
              <a:gd name="connsiteX1" fmla="*/ 283488 w 374928"/>
              <a:gd name="connsiteY1" fmla="*/ 64770 h 1030605"/>
              <a:gd name="connsiteX2" fmla="*/ 159663 w 374928"/>
              <a:gd name="connsiteY2" fmla="*/ 144780 h 1030605"/>
              <a:gd name="connsiteX3" fmla="*/ 113943 w 374928"/>
              <a:gd name="connsiteY3" fmla="*/ 200025 h 1030605"/>
              <a:gd name="connsiteX4" fmla="*/ 64413 w 374928"/>
              <a:gd name="connsiteY4" fmla="*/ 281940 h 1030605"/>
              <a:gd name="connsiteX5" fmla="*/ 30123 w 374928"/>
              <a:gd name="connsiteY5" fmla="*/ 405765 h 1030605"/>
              <a:gd name="connsiteX6" fmla="*/ 3453 w 374928"/>
              <a:gd name="connsiteY6" fmla="*/ 529590 h 1030605"/>
              <a:gd name="connsiteX7" fmla="*/ 5358 w 374928"/>
              <a:gd name="connsiteY7" fmla="*/ 622935 h 1030605"/>
              <a:gd name="connsiteX8" fmla="*/ 49173 w 374928"/>
              <a:gd name="connsiteY8" fmla="*/ 802005 h 1030605"/>
              <a:gd name="connsiteX9" fmla="*/ 24408 w 374928"/>
              <a:gd name="connsiteY9" fmla="*/ 1030605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928" h="1030605">
                <a:moveTo>
                  <a:pt x="374928" y="0"/>
                </a:moveTo>
                <a:cubicBezTo>
                  <a:pt x="347146" y="20320"/>
                  <a:pt x="319365" y="40640"/>
                  <a:pt x="283488" y="64770"/>
                </a:cubicBezTo>
                <a:cubicBezTo>
                  <a:pt x="247611" y="88900"/>
                  <a:pt x="187920" y="122238"/>
                  <a:pt x="159663" y="144780"/>
                </a:cubicBezTo>
                <a:cubicBezTo>
                  <a:pt x="131406" y="167322"/>
                  <a:pt x="129818" y="177165"/>
                  <a:pt x="113943" y="200025"/>
                </a:cubicBezTo>
                <a:cubicBezTo>
                  <a:pt x="98068" y="222885"/>
                  <a:pt x="78383" y="247650"/>
                  <a:pt x="64413" y="281940"/>
                </a:cubicBezTo>
                <a:cubicBezTo>
                  <a:pt x="50443" y="316230"/>
                  <a:pt x="40283" y="364490"/>
                  <a:pt x="30123" y="405765"/>
                </a:cubicBezTo>
                <a:cubicBezTo>
                  <a:pt x="19963" y="447040"/>
                  <a:pt x="7580" y="493395"/>
                  <a:pt x="3453" y="529590"/>
                </a:cubicBezTo>
                <a:cubicBezTo>
                  <a:pt x="-674" y="565785"/>
                  <a:pt x="-2262" y="577533"/>
                  <a:pt x="5358" y="622935"/>
                </a:cubicBezTo>
                <a:cubicBezTo>
                  <a:pt x="12978" y="668337"/>
                  <a:pt x="45998" y="734060"/>
                  <a:pt x="49173" y="802005"/>
                </a:cubicBezTo>
                <a:cubicBezTo>
                  <a:pt x="52348" y="869950"/>
                  <a:pt x="38378" y="950277"/>
                  <a:pt x="24408" y="1030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0F20B81-840B-437D-BCB0-E525CCEA1543}"/>
              </a:ext>
            </a:extLst>
          </p:cNvPr>
          <p:cNvSpPr/>
          <p:nvPr/>
        </p:nvSpPr>
        <p:spPr>
          <a:xfrm>
            <a:off x="3523840" y="2836545"/>
            <a:ext cx="360455" cy="1026795"/>
          </a:xfrm>
          <a:custGeom>
            <a:avLst/>
            <a:gdLst>
              <a:gd name="connsiteX0" fmla="*/ 360455 w 360455"/>
              <a:gd name="connsiteY0" fmla="*/ 0 h 1026795"/>
              <a:gd name="connsiteX1" fmla="*/ 187100 w 360455"/>
              <a:gd name="connsiteY1" fmla="*/ 118110 h 1026795"/>
              <a:gd name="connsiteX2" fmla="*/ 150905 w 360455"/>
              <a:gd name="connsiteY2" fmla="*/ 137160 h 1026795"/>
              <a:gd name="connsiteX3" fmla="*/ 84230 w 360455"/>
              <a:gd name="connsiteY3" fmla="*/ 207645 h 1026795"/>
              <a:gd name="connsiteX4" fmla="*/ 36605 w 360455"/>
              <a:gd name="connsiteY4" fmla="*/ 321945 h 1026795"/>
              <a:gd name="connsiteX5" fmla="*/ 13745 w 360455"/>
              <a:gd name="connsiteY5" fmla="*/ 443865 h 1026795"/>
              <a:gd name="connsiteX6" fmla="*/ 410 w 360455"/>
              <a:gd name="connsiteY6" fmla="*/ 544830 h 1026795"/>
              <a:gd name="connsiteX7" fmla="*/ 28985 w 360455"/>
              <a:gd name="connsiteY7" fmla="*/ 653415 h 1026795"/>
              <a:gd name="connsiteX8" fmla="*/ 48035 w 360455"/>
              <a:gd name="connsiteY8" fmla="*/ 750570 h 1026795"/>
              <a:gd name="connsiteX9" fmla="*/ 36605 w 360455"/>
              <a:gd name="connsiteY9" fmla="*/ 906780 h 1026795"/>
              <a:gd name="connsiteX10" fmla="*/ 15650 w 360455"/>
              <a:gd name="connsiteY10" fmla="*/ 1026795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55" h="1026795">
                <a:moveTo>
                  <a:pt x="360455" y="0"/>
                </a:moveTo>
                <a:lnTo>
                  <a:pt x="187100" y="118110"/>
                </a:lnTo>
                <a:cubicBezTo>
                  <a:pt x="152175" y="140970"/>
                  <a:pt x="168050" y="122238"/>
                  <a:pt x="150905" y="137160"/>
                </a:cubicBezTo>
                <a:cubicBezTo>
                  <a:pt x="133760" y="152083"/>
                  <a:pt x="103280" y="176847"/>
                  <a:pt x="84230" y="207645"/>
                </a:cubicBezTo>
                <a:cubicBezTo>
                  <a:pt x="65180" y="238443"/>
                  <a:pt x="48352" y="282575"/>
                  <a:pt x="36605" y="321945"/>
                </a:cubicBezTo>
                <a:cubicBezTo>
                  <a:pt x="24858" y="361315"/>
                  <a:pt x="19777" y="406718"/>
                  <a:pt x="13745" y="443865"/>
                </a:cubicBezTo>
                <a:cubicBezTo>
                  <a:pt x="7713" y="481012"/>
                  <a:pt x="-2130" y="509905"/>
                  <a:pt x="410" y="544830"/>
                </a:cubicBezTo>
                <a:cubicBezTo>
                  <a:pt x="2950" y="579755"/>
                  <a:pt x="21047" y="619125"/>
                  <a:pt x="28985" y="653415"/>
                </a:cubicBezTo>
                <a:cubicBezTo>
                  <a:pt x="36922" y="687705"/>
                  <a:pt x="46765" y="708343"/>
                  <a:pt x="48035" y="750570"/>
                </a:cubicBezTo>
                <a:cubicBezTo>
                  <a:pt x="49305" y="792797"/>
                  <a:pt x="42002" y="860743"/>
                  <a:pt x="36605" y="906780"/>
                </a:cubicBezTo>
                <a:cubicBezTo>
                  <a:pt x="31208" y="952817"/>
                  <a:pt x="23429" y="989806"/>
                  <a:pt x="15650" y="102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C36AA89-FA8F-482A-9814-0A1AA4C24F9D}"/>
              </a:ext>
            </a:extLst>
          </p:cNvPr>
          <p:cNvSpPr/>
          <p:nvPr/>
        </p:nvSpPr>
        <p:spPr>
          <a:xfrm>
            <a:off x="2527935" y="2773680"/>
            <a:ext cx="855345" cy="1283970"/>
          </a:xfrm>
          <a:custGeom>
            <a:avLst/>
            <a:gdLst>
              <a:gd name="connsiteX0" fmla="*/ 0 w 855345"/>
              <a:gd name="connsiteY0" fmla="*/ 0 h 1283970"/>
              <a:gd name="connsiteX1" fmla="*/ 201930 w 855345"/>
              <a:gd name="connsiteY1" fmla="*/ 310515 h 1283970"/>
              <a:gd name="connsiteX2" fmla="*/ 316230 w 855345"/>
              <a:gd name="connsiteY2" fmla="*/ 499110 h 1283970"/>
              <a:gd name="connsiteX3" fmla="*/ 453390 w 855345"/>
              <a:gd name="connsiteY3" fmla="*/ 727710 h 1283970"/>
              <a:gd name="connsiteX4" fmla="*/ 535305 w 855345"/>
              <a:gd name="connsiteY4" fmla="*/ 855345 h 1283970"/>
              <a:gd name="connsiteX5" fmla="*/ 622935 w 855345"/>
              <a:gd name="connsiteY5" fmla="*/ 963930 h 1283970"/>
              <a:gd name="connsiteX6" fmla="*/ 647700 w 855345"/>
              <a:gd name="connsiteY6" fmla="*/ 992505 h 1283970"/>
              <a:gd name="connsiteX7" fmla="*/ 704850 w 855345"/>
              <a:gd name="connsiteY7" fmla="*/ 1160145 h 1283970"/>
              <a:gd name="connsiteX8" fmla="*/ 762000 w 855345"/>
              <a:gd name="connsiteY8" fmla="*/ 1190625 h 1283970"/>
              <a:gd name="connsiteX9" fmla="*/ 832485 w 855345"/>
              <a:gd name="connsiteY9" fmla="*/ 1186815 h 1283970"/>
              <a:gd name="connsiteX10" fmla="*/ 855345 w 855345"/>
              <a:gd name="connsiteY10" fmla="*/ 1283970 h 12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" h="1283970">
                <a:moveTo>
                  <a:pt x="0" y="0"/>
                </a:moveTo>
                <a:cubicBezTo>
                  <a:pt x="74612" y="113665"/>
                  <a:pt x="149225" y="227330"/>
                  <a:pt x="201930" y="310515"/>
                </a:cubicBezTo>
                <a:cubicBezTo>
                  <a:pt x="254635" y="393700"/>
                  <a:pt x="316230" y="499110"/>
                  <a:pt x="316230" y="499110"/>
                </a:cubicBezTo>
                <a:cubicBezTo>
                  <a:pt x="358140" y="568642"/>
                  <a:pt x="416878" y="668338"/>
                  <a:pt x="453390" y="727710"/>
                </a:cubicBezTo>
                <a:cubicBezTo>
                  <a:pt x="489903" y="787083"/>
                  <a:pt x="507048" y="815975"/>
                  <a:pt x="535305" y="855345"/>
                </a:cubicBezTo>
                <a:cubicBezTo>
                  <a:pt x="563562" y="894715"/>
                  <a:pt x="622935" y="963930"/>
                  <a:pt x="622935" y="963930"/>
                </a:cubicBezTo>
                <a:cubicBezTo>
                  <a:pt x="641668" y="986790"/>
                  <a:pt x="634048" y="959803"/>
                  <a:pt x="647700" y="992505"/>
                </a:cubicBezTo>
                <a:cubicBezTo>
                  <a:pt x="661352" y="1025207"/>
                  <a:pt x="685800" y="1127125"/>
                  <a:pt x="704850" y="1160145"/>
                </a:cubicBezTo>
                <a:cubicBezTo>
                  <a:pt x="723900" y="1193165"/>
                  <a:pt x="740728" y="1186180"/>
                  <a:pt x="762000" y="1190625"/>
                </a:cubicBezTo>
                <a:cubicBezTo>
                  <a:pt x="783272" y="1195070"/>
                  <a:pt x="816928" y="1171258"/>
                  <a:pt x="832485" y="1186815"/>
                </a:cubicBezTo>
                <a:cubicBezTo>
                  <a:pt x="848042" y="1202372"/>
                  <a:pt x="851693" y="1243171"/>
                  <a:pt x="855345" y="1283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E842BB4-59AE-4FE0-8838-ECB26C9E07B2}"/>
              </a:ext>
            </a:extLst>
          </p:cNvPr>
          <p:cNvSpPr/>
          <p:nvPr/>
        </p:nvSpPr>
        <p:spPr>
          <a:xfrm>
            <a:off x="3228975" y="3785235"/>
            <a:ext cx="171450" cy="114300"/>
          </a:xfrm>
          <a:custGeom>
            <a:avLst/>
            <a:gdLst>
              <a:gd name="connsiteX0" fmla="*/ 0 w 171450"/>
              <a:gd name="connsiteY0" fmla="*/ 0 h 114300"/>
              <a:gd name="connsiteX1" fmla="*/ 171450 w 171450"/>
              <a:gd name="connsiteY1" fmla="*/ 114300 h 114300"/>
              <a:gd name="connsiteX2" fmla="*/ 171450 w 171450"/>
              <a:gd name="connsiteY2" fmla="*/ 114300 h 114300"/>
              <a:gd name="connsiteX3" fmla="*/ 171450 w 17145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4300">
                <a:moveTo>
                  <a:pt x="0" y="0"/>
                </a:moveTo>
                <a:lnTo>
                  <a:pt x="171450" y="114300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7AC15EC-B55C-4954-A044-4FD48F0CFBCE}"/>
              </a:ext>
            </a:extLst>
          </p:cNvPr>
          <p:cNvSpPr/>
          <p:nvPr/>
        </p:nvSpPr>
        <p:spPr>
          <a:xfrm>
            <a:off x="3238500" y="3787140"/>
            <a:ext cx="158115" cy="129372"/>
          </a:xfrm>
          <a:custGeom>
            <a:avLst/>
            <a:gdLst>
              <a:gd name="connsiteX0" fmla="*/ 0 w 158115"/>
              <a:gd name="connsiteY0" fmla="*/ 0 h 129372"/>
              <a:gd name="connsiteX1" fmla="*/ 26670 w 158115"/>
              <a:gd name="connsiteY1" fmla="*/ 76200 h 129372"/>
              <a:gd name="connsiteX2" fmla="*/ 40005 w 158115"/>
              <a:gd name="connsiteY2" fmla="*/ 108585 h 129372"/>
              <a:gd name="connsiteX3" fmla="*/ 62865 w 158115"/>
              <a:gd name="connsiteY3" fmla="*/ 127635 h 129372"/>
              <a:gd name="connsiteX4" fmla="*/ 81915 w 158115"/>
              <a:gd name="connsiteY4" fmla="*/ 127635 h 129372"/>
              <a:gd name="connsiteX5" fmla="*/ 133350 w 158115"/>
              <a:gd name="connsiteY5" fmla="*/ 120015 h 129372"/>
              <a:gd name="connsiteX6" fmla="*/ 158115 w 158115"/>
              <a:gd name="connsiteY6" fmla="*/ 112395 h 129372"/>
              <a:gd name="connsiteX7" fmla="*/ 158115 w 158115"/>
              <a:gd name="connsiteY7" fmla="*/ 112395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" h="129372">
                <a:moveTo>
                  <a:pt x="0" y="0"/>
                </a:moveTo>
                <a:cubicBezTo>
                  <a:pt x="10001" y="29051"/>
                  <a:pt x="20003" y="58103"/>
                  <a:pt x="26670" y="76200"/>
                </a:cubicBezTo>
                <a:cubicBezTo>
                  <a:pt x="33337" y="94297"/>
                  <a:pt x="33973" y="100013"/>
                  <a:pt x="40005" y="108585"/>
                </a:cubicBezTo>
                <a:cubicBezTo>
                  <a:pt x="46038" y="117158"/>
                  <a:pt x="55880" y="124460"/>
                  <a:pt x="62865" y="127635"/>
                </a:cubicBezTo>
                <a:cubicBezTo>
                  <a:pt x="69850" y="130810"/>
                  <a:pt x="70168" y="128905"/>
                  <a:pt x="81915" y="127635"/>
                </a:cubicBezTo>
                <a:cubicBezTo>
                  <a:pt x="93662" y="126365"/>
                  <a:pt x="120650" y="122555"/>
                  <a:pt x="133350" y="120015"/>
                </a:cubicBezTo>
                <a:cubicBezTo>
                  <a:pt x="146050" y="117475"/>
                  <a:pt x="158115" y="112395"/>
                  <a:pt x="158115" y="112395"/>
                </a:cubicBezTo>
                <a:lnTo>
                  <a:pt x="158115" y="1123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ADA5B0CB-EE22-4D56-9A94-9A2F8E339513}"/>
              </a:ext>
            </a:extLst>
          </p:cNvPr>
          <p:cNvSpPr/>
          <p:nvPr/>
        </p:nvSpPr>
        <p:spPr>
          <a:xfrm>
            <a:off x="3543300" y="3613785"/>
            <a:ext cx="704850" cy="953972"/>
          </a:xfrm>
          <a:custGeom>
            <a:avLst/>
            <a:gdLst>
              <a:gd name="connsiteX0" fmla="*/ 0 w 704850"/>
              <a:gd name="connsiteY0" fmla="*/ 243840 h 953972"/>
              <a:gd name="connsiteX1" fmla="*/ 60960 w 704850"/>
              <a:gd name="connsiteY1" fmla="*/ 318135 h 953972"/>
              <a:gd name="connsiteX2" fmla="*/ 127635 w 704850"/>
              <a:gd name="connsiteY2" fmla="*/ 436245 h 953972"/>
              <a:gd name="connsiteX3" fmla="*/ 196215 w 704850"/>
              <a:gd name="connsiteY3" fmla="*/ 581025 h 953972"/>
              <a:gd name="connsiteX4" fmla="*/ 234315 w 704850"/>
              <a:gd name="connsiteY4" fmla="*/ 708660 h 953972"/>
              <a:gd name="connsiteX5" fmla="*/ 259080 w 704850"/>
              <a:gd name="connsiteY5" fmla="*/ 845820 h 953972"/>
              <a:gd name="connsiteX6" fmla="*/ 268605 w 704850"/>
              <a:gd name="connsiteY6" fmla="*/ 925830 h 953972"/>
              <a:gd name="connsiteX7" fmla="*/ 270510 w 704850"/>
              <a:gd name="connsiteY7" fmla="*/ 950595 h 953972"/>
              <a:gd name="connsiteX8" fmla="*/ 390525 w 704850"/>
              <a:gd name="connsiteY8" fmla="*/ 859155 h 953972"/>
              <a:gd name="connsiteX9" fmla="*/ 493395 w 704850"/>
              <a:gd name="connsiteY9" fmla="*/ 782955 h 953972"/>
              <a:gd name="connsiteX10" fmla="*/ 558165 w 704850"/>
              <a:gd name="connsiteY10" fmla="*/ 733425 h 953972"/>
              <a:gd name="connsiteX11" fmla="*/ 577215 w 704850"/>
              <a:gd name="connsiteY11" fmla="*/ 712470 h 953972"/>
              <a:gd name="connsiteX12" fmla="*/ 520065 w 704850"/>
              <a:gd name="connsiteY12" fmla="*/ 541020 h 953972"/>
              <a:gd name="connsiteX13" fmla="*/ 489585 w 704850"/>
              <a:gd name="connsiteY13" fmla="*/ 445770 h 953972"/>
              <a:gd name="connsiteX14" fmla="*/ 449580 w 704850"/>
              <a:gd name="connsiteY14" fmla="*/ 323850 h 953972"/>
              <a:gd name="connsiteX15" fmla="*/ 422910 w 704850"/>
              <a:gd name="connsiteY15" fmla="*/ 190500 h 953972"/>
              <a:gd name="connsiteX16" fmla="*/ 409575 w 704850"/>
              <a:gd name="connsiteY16" fmla="*/ 104775 h 953972"/>
              <a:gd name="connsiteX17" fmla="*/ 405765 w 704850"/>
              <a:gd name="connsiteY17" fmla="*/ 68580 h 953972"/>
              <a:gd name="connsiteX18" fmla="*/ 419100 w 704850"/>
              <a:gd name="connsiteY18" fmla="*/ 32385 h 953972"/>
              <a:gd name="connsiteX19" fmla="*/ 523875 w 704850"/>
              <a:gd name="connsiteY19" fmla="*/ 17145 h 953972"/>
              <a:gd name="connsiteX20" fmla="*/ 704850 w 704850"/>
              <a:gd name="connsiteY20" fmla="*/ 0 h 95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850" h="953972">
                <a:moveTo>
                  <a:pt x="0" y="243840"/>
                </a:moveTo>
                <a:cubicBezTo>
                  <a:pt x="19844" y="264954"/>
                  <a:pt x="39688" y="286068"/>
                  <a:pt x="60960" y="318135"/>
                </a:cubicBezTo>
                <a:cubicBezTo>
                  <a:pt x="82232" y="350202"/>
                  <a:pt x="105093" y="392430"/>
                  <a:pt x="127635" y="436245"/>
                </a:cubicBezTo>
                <a:cubicBezTo>
                  <a:pt x="150178" y="480060"/>
                  <a:pt x="178435" y="535623"/>
                  <a:pt x="196215" y="581025"/>
                </a:cubicBezTo>
                <a:cubicBezTo>
                  <a:pt x="213995" y="626428"/>
                  <a:pt x="223837" y="664527"/>
                  <a:pt x="234315" y="708660"/>
                </a:cubicBezTo>
                <a:cubicBezTo>
                  <a:pt x="244793" y="752793"/>
                  <a:pt x="253365" y="809625"/>
                  <a:pt x="259080" y="845820"/>
                </a:cubicBezTo>
                <a:cubicBezTo>
                  <a:pt x="264795" y="882015"/>
                  <a:pt x="266700" y="908368"/>
                  <a:pt x="268605" y="925830"/>
                </a:cubicBezTo>
                <a:cubicBezTo>
                  <a:pt x="270510" y="943293"/>
                  <a:pt x="250190" y="961708"/>
                  <a:pt x="270510" y="950595"/>
                </a:cubicBezTo>
                <a:cubicBezTo>
                  <a:pt x="290830" y="939483"/>
                  <a:pt x="353377" y="887095"/>
                  <a:pt x="390525" y="859155"/>
                </a:cubicBezTo>
                <a:cubicBezTo>
                  <a:pt x="427673" y="831215"/>
                  <a:pt x="493395" y="782955"/>
                  <a:pt x="493395" y="782955"/>
                </a:cubicBezTo>
                <a:cubicBezTo>
                  <a:pt x="521335" y="762000"/>
                  <a:pt x="544195" y="745172"/>
                  <a:pt x="558165" y="733425"/>
                </a:cubicBezTo>
                <a:cubicBezTo>
                  <a:pt x="572135" y="721678"/>
                  <a:pt x="583565" y="744538"/>
                  <a:pt x="577215" y="712470"/>
                </a:cubicBezTo>
                <a:cubicBezTo>
                  <a:pt x="570865" y="680402"/>
                  <a:pt x="534670" y="585470"/>
                  <a:pt x="520065" y="541020"/>
                </a:cubicBezTo>
                <a:cubicBezTo>
                  <a:pt x="505460" y="496570"/>
                  <a:pt x="501333" y="481965"/>
                  <a:pt x="489585" y="445770"/>
                </a:cubicBezTo>
                <a:cubicBezTo>
                  <a:pt x="477838" y="409575"/>
                  <a:pt x="460693" y="366395"/>
                  <a:pt x="449580" y="323850"/>
                </a:cubicBezTo>
                <a:cubicBezTo>
                  <a:pt x="438468" y="281305"/>
                  <a:pt x="429578" y="227013"/>
                  <a:pt x="422910" y="190500"/>
                </a:cubicBezTo>
                <a:cubicBezTo>
                  <a:pt x="416242" y="153987"/>
                  <a:pt x="412432" y="125095"/>
                  <a:pt x="409575" y="104775"/>
                </a:cubicBezTo>
                <a:cubicBezTo>
                  <a:pt x="406718" y="84455"/>
                  <a:pt x="404178" y="80645"/>
                  <a:pt x="405765" y="68580"/>
                </a:cubicBezTo>
                <a:cubicBezTo>
                  <a:pt x="407352" y="56515"/>
                  <a:pt x="399415" y="40957"/>
                  <a:pt x="419100" y="32385"/>
                </a:cubicBezTo>
                <a:cubicBezTo>
                  <a:pt x="438785" y="23813"/>
                  <a:pt x="476250" y="22542"/>
                  <a:pt x="523875" y="17145"/>
                </a:cubicBezTo>
                <a:cubicBezTo>
                  <a:pt x="571500" y="11748"/>
                  <a:pt x="638175" y="5874"/>
                  <a:pt x="7048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627AB8E-6DB9-4C0E-B8F0-E61E6A383DEE}"/>
              </a:ext>
            </a:extLst>
          </p:cNvPr>
          <p:cNvSpPr/>
          <p:nvPr/>
        </p:nvSpPr>
        <p:spPr>
          <a:xfrm>
            <a:off x="3378694" y="3934806"/>
            <a:ext cx="339937" cy="782105"/>
          </a:xfrm>
          <a:custGeom>
            <a:avLst/>
            <a:gdLst>
              <a:gd name="connsiteX0" fmla="*/ 16016 w 339937"/>
              <a:gd name="connsiteY0" fmla="*/ 778164 h 782105"/>
              <a:gd name="connsiteX1" fmla="*/ 2681 w 339937"/>
              <a:gd name="connsiteY1" fmla="*/ 633384 h 782105"/>
              <a:gd name="connsiteX2" fmla="*/ 44591 w 339937"/>
              <a:gd name="connsiteY2" fmla="*/ 509559 h 782105"/>
              <a:gd name="connsiteX3" fmla="*/ 88406 w 339937"/>
              <a:gd name="connsiteY3" fmla="*/ 359064 h 782105"/>
              <a:gd name="connsiteX4" fmla="*/ 78881 w 339937"/>
              <a:gd name="connsiteY4" fmla="*/ 218094 h 782105"/>
              <a:gd name="connsiteX5" fmla="*/ 56021 w 339937"/>
              <a:gd name="connsiteY5" fmla="*/ 107604 h 782105"/>
              <a:gd name="connsiteX6" fmla="*/ 46496 w 339937"/>
              <a:gd name="connsiteY6" fmla="*/ 21879 h 782105"/>
              <a:gd name="connsiteX7" fmla="*/ 76976 w 339937"/>
              <a:gd name="connsiteY7" fmla="*/ 2829 h 782105"/>
              <a:gd name="connsiteX8" fmla="*/ 137936 w 339937"/>
              <a:gd name="connsiteY8" fmla="*/ 69504 h 782105"/>
              <a:gd name="connsiteX9" fmla="*/ 238901 w 339937"/>
              <a:gd name="connsiteY9" fmla="*/ 280959 h 782105"/>
              <a:gd name="connsiteX10" fmla="*/ 282716 w 339937"/>
              <a:gd name="connsiteY10" fmla="*/ 374304 h 782105"/>
              <a:gd name="connsiteX11" fmla="*/ 320816 w 339937"/>
              <a:gd name="connsiteY11" fmla="*/ 568614 h 782105"/>
              <a:gd name="connsiteX12" fmla="*/ 332246 w 339937"/>
              <a:gd name="connsiteY12" fmla="*/ 644814 h 782105"/>
              <a:gd name="connsiteX13" fmla="*/ 334151 w 339937"/>
              <a:gd name="connsiteY13" fmla="*/ 686724 h 782105"/>
              <a:gd name="connsiteX14" fmla="*/ 254141 w 339937"/>
              <a:gd name="connsiteY14" fmla="*/ 709584 h 782105"/>
              <a:gd name="connsiteX15" fmla="*/ 164606 w 339937"/>
              <a:gd name="connsiteY15" fmla="*/ 730539 h 782105"/>
              <a:gd name="connsiteX16" fmla="*/ 111266 w 339937"/>
              <a:gd name="connsiteY16" fmla="*/ 741969 h 782105"/>
              <a:gd name="connsiteX17" fmla="*/ 16016 w 339937"/>
              <a:gd name="connsiteY17" fmla="*/ 778164 h 78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937" h="782105">
                <a:moveTo>
                  <a:pt x="16016" y="778164"/>
                </a:moveTo>
                <a:cubicBezTo>
                  <a:pt x="-2081" y="760067"/>
                  <a:pt x="-2081" y="678151"/>
                  <a:pt x="2681" y="633384"/>
                </a:cubicBezTo>
                <a:cubicBezTo>
                  <a:pt x="7443" y="588617"/>
                  <a:pt x="30303" y="555279"/>
                  <a:pt x="44591" y="509559"/>
                </a:cubicBezTo>
                <a:cubicBezTo>
                  <a:pt x="58879" y="463839"/>
                  <a:pt x="82691" y="407641"/>
                  <a:pt x="88406" y="359064"/>
                </a:cubicBezTo>
                <a:cubicBezTo>
                  <a:pt x="94121" y="310487"/>
                  <a:pt x="84279" y="260004"/>
                  <a:pt x="78881" y="218094"/>
                </a:cubicBezTo>
                <a:cubicBezTo>
                  <a:pt x="73484" y="176184"/>
                  <a:pt x="61419" y="140306"/>
                  <a:pt x="56021" y="107604"/>
                </a:cubicBezTo>
                <a:cubicBezTo>
                  <a:pt x="50624" y="74901"/>
                  <a:pt x="43004" y="39341"/>
                  <a:pt x="46496" y="21879"/>
                </a:cubicBezTo>
                <a:cubicBezTo>
                  <a:pt x="49988" y="4417"/>
                  <a:pt x="61736" y="-5108"/>
                  <a:pt x="76976" y="2829"/>
                </a:cubicBezTo>
                <a:cubicBezTo>
                  <a:pt x="92216" y="10766"/>
                  <a:pt x="110949" y="23149"/>
                  <a:pt x="137936" y="69504"/>
                </a:cubicBezTo>
                <a:cubicBezTo>
                  <a:pt x="164923" y="115859"/>
                  <a:pt x="214771" y="230159"/>
                  <a:pt x="238901" y="280959"/>
                </a:cubicBezTo>
                <a:cubicBezTo>
                  <a:pt x="263031" y="331759"/>
                  <a:pt x="269064" y="326362"/>
                  <a:pt x="282716" y="374304"/>
                </a:cubicBezTo>
                <a:cubicBezTo>
                  <a:pt x="296368" y="422246"/>
                  <a:pt x="312561" y="523529"/>
                  <a:pt x="320816" y="568614"/>
                </a:cubicBezTo>
                <a:cubicBezTo>
                  <a:pt x="329071" y="613699"/>
                  <a:pt x="330024" y="625129"/>
                  <a:pt x="332246" y="644814"/>
                </a:cubicBezTo>
                <a:cubicBezTo>
                  <a:pt x="334469" y="664499"/>
                  <a:pt x="347168" y="675929"/>
                  <a:pt x="334151" y="686724"/>
                </a:cubicBezTo>
                <a:cubicBezTo>
                  <a:pt x="321134" y="697519"/>
                  <a:pt x="282398" y="702282"/>
                  <a:pt x="254141" y="709584"/>
                </a:cubicBezTo>
                <a:cubicBezTo>
                  <a:pt x="225884" y="716886"/>
                  <a:pt x="188418" y="725142"/>
                  <a:pt x="164606" y="730539"/>
                </a:cubicBezTo>
                <a:cubicBezTo>
                  <a:pt x="140794" y="735936"/>
                  <a:pt x="129363" y="737524"/>
                  <a:pt x="111266" y="741969"/>
                </a:cubicBezTo>
                <a:cubicBezTo>
                  <a:pt x="93169" y="746414"/>
                  <a:pt x="34113" y="796261"/>
                  <a:pt x="16016" y="7781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6DF44B9-0E99-4D6E-B466-206321C588F2}"/>
              </a:ext>
            </a:extLst>
          </p:cNvPr>
          <p:cNvSpPr/>
          <p:nvPr/>
        </p:nvSpPr>
        <p:spPr>
          <a:xfrm>
            <a:off x="4020351" y="3663949"/>
            <a:ext cx="435538" cy="634448"/>
          </a:xfrm>
          <a:custGeom>
            <a:avLst/>
            <a:gdLst>
              <a:gd name="connsiteX0" fmla="*/ 313524 w 435538"/>
              <a:gd name="connsiteY0" fmla="*/ 1271 h 634448"/>
              <a:gd name="connsiteX1" fmla="*/ 113499 w 435538"/>
              <a:gd name="connsiteY1" fmla="*/ 27941 h 634448"/>
              <a:gd name="connsiteX2" fmla="*/ 37299 w 435538"/>
              <a:gd name="connsiteY2" fmla="*/ 33656 h 634448"/>
              <a:gd name="connsiteX3" fmla="*/ 1104 w 435538"/>
              <a:gd name="connsiteY3" fmla="*/ 41276 h 634448"/>
              <a:gd name="connsiteX4" fmla="*/ 10629 w 435538"/>
              <a:gd name="connsiteY4" fmla="*/ 83186 h 634448"/>
              <a:gd name="connsiteX5" fmla="*/ 23964 w 435538"/>
              <a:gd name="connsiteY5" fmla="*/ 187961 h 634448"/>
              <a:gd name="connsiteX6" fmla="*/ 67779 w 435538"/>
              <a:gd name="connsiteY6" fmla="*/ 342266 h 634448"/>
              <a:gd name="connsiteX7" fmla="*/ 103974 w 435538"/>
              <a:gd name="connsiteY7" fmla="*/ 454661 h 634448"/>
              <a:gd name="connsiteX8" fmla="*/ 155409 w 435538"/>
              <a:gd name="connsiteY8" fmla="*/ 614681 h 634448"/>
              <a:gd name="connsiteX9" fmla="*/ 161124 w 435538"/>
              <a:gd name="connsiteY9" fmla="*/ 620396 h 634448"/>
              <a:gd name="connsiteX10" fmla="*/ 324954 w 435538"/>
              <a:gd name="connsiteY10" fmla="*/ 509906 h 634448"/>
              <a:gd name="connsiteX11" fmla="*/ 391629 w 435538"/>
              <a:gd name="connsiteY11" fmla="*/ 456566 h 634448"/>
              <a:gd name="connsiteX12" fmla="*/ 435444 w 435538"/>
              <a:gd name="connsiteY12" fmla="*/ 424181 h 634448"/>
              <a:gd name="connsiteX13" fmla="*/ 380199 w 435538"/>
              <a:gd name="connsiteY13" fmla="*/ 252731 h 634448"/>
              <a:gd name="connsiteX14" fmla="*/ 349719 w 435538"/>
              <a:gd name="connsiteY14" fmla="*/ 153671 h 634448"/>
              <a:gd name="connsiteX15" fmla="*/ 332574 w 435538"/>
              <a:gd name="connsiteY15" fmla="*/ 73661 h 634448"/>
              <a:gd name="connsiteX16" fmla="*/ 313524 w 435538"/>
              <a:gd name="connsiteY16" fmla="*/ 1271 h 6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538" h="634448">
                <a:moveTo>
                  <a:pt x="313524" y="1271"/>
                </a:moveTo>
                <a:cubicBezTo>
                  <a:pt x="277012" y="-6349"/>
                  <a:pt x="159536" y="22544"/>
                  <a:pt x="113499" y="27941"/>
                </a:cubicBezTo>
                <a:cubicBezTo>
                  <a:pt x="67462" y="33338"/>
                  <a:pt x="56031" y="31434"/>
                  <a:pt x="37299" y="33656"/>
                </a:cubicBezTo>
                <a:cubicBezTo>
                  <a:pt x="18567" y="35878"/>
                  <a:pt x="5549" y="33021"/>
                  <a:pt x="1104" y="41276"/>
                </a:cubicBezTo>
                <a:cubicBezTo>
                  <a:pt x="-3341" y="49531"/>
                  <a:pt x="6819" y="58739"/>
                  <a:pt x="10629" y="83186"/>
                </a:cubicBezTo>
                <a:cubicBezTo>
                  <a:pt x="14439" y="107633"/>
                  <a:pt x="14439" y="144781"/>
                  <a:pt x="23964" y="187961"/>
                </a:cubicBezTo>
                <a:cubicBezTo>
                  <a:pt x="33489" y="231141"/>
                  <a:pt x="54444" y="297816"/>
                  <a:pt x="67779" y="342266"/>
                </a:cubicBezTo>
                <a:cubicBezTo>
                  <a:pt x="81114" y="386716"/>
                  <a:pt x="103974" y="454661"/>
                  <a:pt x="103974" y="454661"/>
                </a:cubicBezTo>
                <a:cubicBezTo>
                  <a:pt x="118579" y="500063"/>
                  <a:pt x="145884" y="587059"/>
                  <a:pt x="155409" y="614681"/>
                </a:cubicBezTo>
                <a:cubicBezTo>
                  <a:pt x="164934" y="642303"/>
                  <a:pt x="132866" y="637859"/>
                  <a:pt x="161124" y="620396"/>
                </a:cubicBezTo>
                <a:cubicBezTo>
                  <a:pt x="189382" y="602933"/>
                  <a:pt x="286536" y="537211"/>
                  <a:pt x="324954" y="509906"/>
                </a:cubicBezTo>
                <a:cubicBezTo>
                  <a:pt x="363372" y="482601"/>
                  <a:pt x="373214" y="470854"/>
                  <a:pt x="391629" y="456566"/>
                </a:cubicBezTo>
                <a:cubicBezTo>
                  <a:pt x="410044" y="442279"/>
                  <a:pt x="437349" y="458154"/>
                  <a:pt x="435444" y="424181"/>
                </a:cubicBezTo>
                <a:cubicBezTo>
                  <a:pt x="433539" y="390209"/>
                  <a:pt x="394486" y="297816"/>
                  <a:pt x="380199" y="252731"/>
                </a:cubicBezTo>
                <a:cubicBezTo>
                  <a:pt x="365912" y="207646"/>
                  <a:pt x="357656" y="183516"/>
                  <a:pt x="349719" y="153671"/>
                </a:cubicBezTo>
                <a:cubicBezTo>
                  <a:pt x="341782" y="123826"/>
                  <a:pt x="338606" y="98426"/>
                  <a:pt x="332574" y="73661"/>
                </a:cubicBezTo>
                <a:cubicBezTo>
                  <a:pt x="326542" y="48896"/>
                  <a:pt x="350036" y="8891"/>
                  <a:pt x="313524" y="127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03DE8C-301F-46BA-9BA3-0E993B082D66}"/>
              </a:ext>
            </a:extLst>
          </p:cNvPr>
          <p:cNvSpPr/>
          <p:nvPr/>
        </p:nvSpPr>
        <p:spPr>
          <a:xfrm>
            <a:off x="4307205" y="3248025"/>
            <a:ext cx="429403" cy="352425"/>
          </a:xfrm>
          <a:custGeom>
            <a:avLst/>
            <a:gdLst>
              <a:gd name="connsiteX0" fmla="*/ 0 w 429403"/>
              <a:gd name="connsiteY0" fmla="*/ 352425 h 352425"/>
              <a:gd name="connsiteX1" fmla="*/ 198120 w 429403"/>
              <a:gd name="connsiteY1" fmla="*/ 278130 h 352425"/>
              <a:gd name="connsiteX2" fmla="*/ 333375 w 429403"/>
              <a:gd name="connsiteY2" fmla="*/ 230505 h 352425"/>
              <a:gd name="connsiteX3" fmla="*/ 381000 w 429403"/>
              <a:gd name="connsiteY3" fmla="*/ 205740 h 352425"/>
              <a:gd name="connsiteX4" fmla="*/ 422910 w 429403"/>
              <a:gd name="connsiteY4" fmla="*/ 121920 h 352425"/>
              <a:gd name="connsiteX5" fmla="*/ 428625 w 429403"/>
              <a:gd name="connsiteY5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3" h="352425">
                <a:moveTo>
                  <a:pt x="0" y="352425"/>
                </a:moveTo>
                <a:lnTo>
                  <a:pt x="198120" y="278130"/>
                </a:lnTo>
                <a:cubicBezTo>
                  <a:pt x="253682" y="257810"/>
                  <a:pt x="302895" y="242570"/>
                  <a:pt x="333375" y="230505"/>
                </a:cubicBezTo>
                <a:cubicBezTo>
                  <a:pt x="363855" y="218440"/>
                  <a:pt x="366078" y="223837"/>
                  <a:pt x="381000" y="205740"/>
                </a:cubicBezTo>
                <a:cubicBezTo>
                  <a:pt x="395922" y="187643"/>
                  <a:pt x="414973" y="156210"/>
                  <a:pt x="422910" y="121920"/>
                </a:cubicBezTo>
                <a:cubicBezTo>
                  <a:pt x="430848" y="87630"/>
                  <a:pt x="429736" y="43815"/>
                  <a:pt x="428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6BA6777-083F-4A46-A6DB-654DD6965FD0}"/>
              </a:ext>
            </a:extLst>
          </p:cNvPr>
          <p:cNvSpPr/>
          <p:nvPr/>
        </p:nvSpPr>
        <p:spPr>
          <a:xfrm>
            <a:off x="4726305" y="3253740"/>
            <a:ext cx="81632" cy="316230"/>
          </a:xfrm>
          <a:custGeom>
            <a:avLst/>
            <a:gdLst>
              <a:gd name="connsiteX0" fmla="*/ 78105 w 81632"/>
              <a:gd name="connsiteY0" fmla="*/ 0 h 316230"/>
              <a:gd name="connsiteX1" fmla="*/ 76200 w 81632"/>
              <a:gd name="connsiteY1" fmla="*/ 120015 h 316230"/>
              <a:gd name="connsiteX2" fmla="*/ 26670 w 81632"/>
              <a:gd name="connsiteY2" fmla="*/ 234315 h 316230"/>
              <a:gd name="connsiteX3" fmla="*/ 7620 w 81632"/>
              <a:gd name="connsiteY3" fmla="*/ 260985 h 316230"/>
              <a:gd name="connsiteX4" fmla="*/ 0 w 81632"/>
              <a:gd name="connsiteY4" fmla="*/ 31623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2" h="316230">
                <a:moveTo>
                  <a:pt x="78105" y="0"/>
                </a:moveTo>
                <a:cubicBezTo>
                  <a:pt x="81438" y="40481"/>
                  <a:pt x="84772" y="80963"/>
                  <a:pt x="76200" y="120015"/>
                </a:cubicBezTo>
                <a:cubicBezTo>
                  <a:pt x="67628" y="159067"/>
                  <a:pt x="38100" y="210820"/>
                  <a:pt x="26670" y="234315"/>
                </a:cubicBezTo>
                <a:cubicBezTo>
                  <a:pt x="15240" y="257810"/>
                  <a:pt x="12065" y="247333"/>
                  <a:pt x="7620" y="260985"/>
                </a:cubicBezTo>
                <a:cubicBezTo>
                  <a:pt x="3175" y="274637"/>
                  <a:pt x="1587" y="295433"/>
                  <a:pt x="0" y="31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1EFC52C-04E2-4070-895B-219F5FB9DE29}"/>
              </a:ext>
            </a:extLst>
          </p:cNvPr>
          <p:cNvSpPr/>
          <p:nvPr/>
        </p:nvSpPr>
        <p:spPr>
          <a:xfrm>
            <a:off x="4411980" y="3540695"/>
            <a:ext cx="266844" cy="109285"/>
          </a:xfrm>
          <a:custGeom>
            <a:avLst/>
            <a:gdLst>
              <a:gd name="connsiteX0" fmla="*/ 0 w 266844"/>
              <a:gd name="connsiteY0" fmla="*/ 109285 h 109285"/>
              <a:gd name="connsiteX1" fmla="*/ 112395 w 266844"/>
              <a:gd name="connsiteY1" fmla="*/ 57850 h 109285"/>
              <a:gd name="connsiteX2" fmla="*/ 201930 w 266844"/>
              <a:gd name="connsiteY2" fmla="*/ 23560 h 109285"/>
              <a:gd name="connsiteX3" fmla="*/ 259080 w 266844"/>
              <a:gd name="connsiteY3" fmla="*/ 700 h 109285"/>
              <a:gd name="connsiteX4" fmla="*/ 264795 w 266844"/>
              <a:gd name="connsiteY4" fmla="*/ 50230 h 1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4" h="109285">
                <a:moveTo>
                  <a:pt x="0" y="109285"/>
                </a:moveTo>
                <a:cubicBezTo>
                  <a:pt x="39370" y="90711"/>
                  <a:pt x="78740" y="72137"/>
                  <a:pt x="112395" y="57850"/>
                </a:cubicBezTo>
                <a:cubicBezTo>
                  <a:pt x="146050" y="43562"/>
                  <a:pt x="177483" y="33085"/>
                  <a:pt x="201930" y="23560"/>
                </a:cubicBezTo>
                <a:cubicBezTo>
                  <a:pt x="226378" y="14035"/>
                  <a:pt x="248603" y="-3745"/>
                  <a:pt x="259080" y="700"/>
                </a:cubicBezTo>
                <a:cubicBezTo>
                  <a:pt x="269557" y="5145"/>
                  <a:pt x="267176" y="27687"/>
                  <a:pt x="264795" y="50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9D5A852-5E6C-4773-BC9D-31CE6A70B2C9}"/>
              </a:ext>
            </a:extLst>
          </p:cNvPr>
          <p:cNvSpPr/>
          <p:nvPr/>
        </p:nvSpPr>
        <p:spPr>
          <a:xfrm>
            <a:off x="4406265" y="3648075"/>
            <a:ext cx="445617" cy="424620"/>
          </a:xfrm>
          <a:custGeom>
            <a:avLst/>
            <a:gdLst>
              <a:gd name="connsiteX0" fmla="*/ 0 w 445617"/>
              <a:gd name="connsiteY0" fmla="*/ 0 h 424620"/>
              <a:gd name="connsiteX1" fmla="*/ 30480 w 445617"/>
              <a:gd name="connsiteY1" fmla="*/ 144780 h 424620"/>
              <a:gd name="connsiteX2" fmla="*/ 59055 w 445617"/>
              <a:gd name="connsiteY2" fmla="*/ 234315 h 424620"/>
              <a:gd name="connsiteX3" fmla="*/ 93345 w 445617"/>
              <a:gd name="connsiteY3" fmla="*/ 348615 h 424620"/>
              <a:gd name="connsiteX4" fmla="*/ 120015 w 445617"/>
              <a:gd name="connsiteY4" fmla="*/ 419100 h 424620"/>
              <a:gd name="connsiteX5" fmla="*/ 146685 w 445617"/>
              <a:gd name="connsiteY5" fmla="*/ 417195 h 424620"/>
              <a:gd name="connsiteX6" fmla="*/ 207645 w 445617"/>
              <a:gd name="connsiteY6" fmla="*/ 394335 h 424620"/>
              <a:gd name="connsiteX7" fmla="*/ 270510 w 445617"/>
              <a:gd name="connsiteY7" fmla="*/ 367665 h 424620"/>
              <a:gd name="connsiteX8" fmla="*/ 371475 w 445617"/>
              <a:gd name="connsiteY8" fmla="*/ 329565 h 424620"/>
              <a:gd name="connsiteX9" fmla="*/ 436245 w 445617"/>
              <a:gd name="connsiteY9" fmla="*/ 306705 h 424620"/>
              <a:gd name="connsiteX10" fmla="*/ 443865 w 445617"/>
              <a:gd name="connsiteY10" fmla="*/ 306705 h 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17" h="424620">
                <a:moveTo>
                  <a:pt x="0" y="0"/>
                </a:moveTo>
                <a:cubicBezTo>
                  <a:pt x="10319" y="52864"/>
                  <a:pt x="20638" y="105728"/>
                  <a:pt x="30480" y="144780"/>
                </a:cubicBezTo>
                <a:cubicBezTo>
                  <a:pt x="40323" y="183833"/>
                  <a:pt x="48578" y="200343"/>
                  <a:pt x="59055" y="234315"/>
                </a:cubicBezTo>
                <a:cubicBezTo>
                  <a:pt x="69533" y="268288"/>
                  <a:pt x="83185" y="317818"/>
                  <a:pt x="93345" y="348615"/>
                </a:cubicBezTo>
                <a:cubicBezTo>
                  <a:pt x="103505" y="379412"/>
                  <a:pt x="111125" y="407670"/>
                  <a:pt x="120015" y="419100"/>
                </a:cubicBezTo>
                <a:cubicBezTo>
                  <a:pt x="128905" y="430530"/>
                  <a:pt x="132080" y="421322"/>
                  <a:pt x="146685" y="417195"/>
                </a:cubicBezTo>
                <a:cubicBezTo>
                  <a:pt x="161290" y="413068"/>
                  <a:pt x="187008" y="402590"/>
                  <a:pt x="207645" y="394335"/>
                </a:cubicBezTo>
                <a:cubicBezTo>
                  <a:pt x="228283" y="386080"/>
                  <a:pt x="243205" y="378460"/>
                  <a:pt x="270510" y="367665"/>
                </a:cubicBezTo>
                <a:cubicBezTo>
                  <a:pt x="297815" y="356870"/>
                  <a:pt x="343853" y="339725"/>
                  <a:pt x="371475" y="329565"/>
                </a:cubicBezTo>
                <a:cubicBezTo>
                  <a:pt x="399097" y="319405"/>
                  <a:pt x="424180" y="310515"/>
                  <a:pt x="436245" y="306705"/>
                </a:cubicBezTo>
                <a:cubicBezTo>
                  <a:pt x="448310" y="302895"/>
                  <a:pt x="446087" y="304800"/>
                  <a:pt x="443865" y="30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8D093111-230F-4F24-B28B-48723A8DC8CD}"/>
              </a:ext>
            </a:extLst>
          </p:cNvPr>
          <p:cNvSpPr/>
          <p:nvPr/>
        </p:nvSpPr>
        <p:spPr>
          <a:xfrm>
            <a:off x="2573033" y="4038600"/>
            <a:ext cx="845146" cy="850587"/>
          </a:xfrm>
          <a:custGeom>
            <a:avLst/>
            <a:gdLst>
              <a:gd name="connsiteX0" fmla="*/ 808342 w 845146"/>
              <a:gd name="connsiteY0" fmla="*/ 0 h 850587"/>
              <a:gd name="connsiteX1" fmla="*/ 833107 w 845146"/>
              <a:gd name="connsiteY1" fmla="*/ 118110 h 850587"/>
              <a:gd name="connsiteX2" fmla="*/ 842632 w 845146"/>
              <a:gd name="connsiteY2" fmla="*/ 194310 h 850587"/>
              <a:gd name="connsiteX3" fmla="*/ 842632 w 845146"/>
              <a:gd name="connsiteY3" fmla="*/ 262890 h 850587"/>
              <a:gd name="connsiteX4" fmla="*/ 814057 w 845146"/>
              <a:gd name="connsiteY4" fmla="*/ 365760 h 850587"/>
              <a:gd name="connsiteX5" fmla="*/ 783577 w 845146"/>
              <a:gd name="connsiteY5" fmla="*/ 447675 h 850587"/>
              <a:gd name="connsiteX6" fmla="*/ 756907 w 845146"/>
              <a:gd name="connsiteY6" fmla="*/ 544830 h 850587"/>
              <a:gd name="connsiteX7" fmla="*/ 766432 w 845146"/>
              <a:gd name="connsiteY7" fmla="*/ 661035 h 850587"/>
              <a:gd name="connsiteX8" fmla="*/ 774052 w 845146"/>
              <a:gd name="connsiteY8" fmla="*/ 695325 h 850587"/>
              <a:gd name="connsiteX9" fmla="*/ 709282 w 845146"/>
              <a:gd name="connsiteY9" fmla="*/ 714375 h 850587"/>
              <a:gd name="connsiteX10" fmla="*/ 648322 w 845146"/>
              <a:gd name="connsiteY10" fmla="*/ 731520 h 850587"/>
              <a:gd name="connsiteX11" fmla="*/ 585457 w 845146"/>
              <a:gd name="connsiteY11" fmla="*/ 746760 h 850587"/>
              <a:gd name="connsiteX12" fmla="*/ 507352 w 845146"/>
              <a:gd name="connsiteY12" fmla="*/ 763905 h 850587"/>
              <a:gd name="connsiteX13" fmla="*/ 402577 w 845146"/>
              <a:gd name="connsiteY13" fmla="*/ 786765 h 850587"/>
              <a:gd name="connsiteX14" fmla="*/ 278752 w 845146"/>
              <a:gd name="connsiteY14" fmla="*/ 821055 h 850587"/>
              <a:gd name="connsiteX15" fmla="*/ 202552 w 845146"/>
              <a:gd name="connsiteY15" fmla="*/ 828675 h 850587"/>
              <a:gd name="connsiteX16" fmla="*/ 97777 w 845146"/>
              <a:gd name="connsiteY16" fmla="*/ 843915 h 850587"/>
              <a:gd name="connsiteX17" fmla="*/ 90157 w 845146"/>
              <a:gd name="connsiteY17" fmla="*/ 843915 h 850587"/>
              <a:gd name="connsiteX18" fmla="*/ 40627 w 845146"/>
              <a:gd name="connsiteY18" fmla="*/ 762000 h 850587"/>
              <a:gd name="connsiteX19" fmla="*/ 34912 w 845146"/>
              <a:gd name="connsiteY19" fmla="*/ 552450 h 850587"/>
              <a:gd name="connsiteX20" fmla="*/ 25387 w 845146"/>
              <a:gd name="connsiteY20" fmla="*/ 478155 h 850587"/>
              <a:gd name="connsiteX21" fmla="*/ 12052 w 845146"/>
              <a:gd name="connsiteY21" fmla="*/ 373380 h 850587"/>
              <a:gd name="connsiteX22" fmla="*/ 622 w 845146"/>
              <a:gd name="connsiteY22" fmla="*/ 320040 h 850587"/>
              <a:gd name="connsiteX23" fmla="*/ 2527 w 845146"/>
              <a:gd name="connsiteY23" fmla="*/ 321945 h 8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5146" h="850587">
                <a:moveTo>
                  <a:pt x="808342" y="0"/>
                </a:moveTo>
                <a:cubicBezTo>
                  <a:pt x="817867" y="42862"/>
                  <a:pt x="827392" y="85725"/>
                  <a:pt x="833107" y="118110"/>
                </a:cubicBezTo>
                <a:cubicBezTo>
                  <a:pt x="838822" y="150495"/>
                  <a:pt x="841045" y="170180"/>
                  <a:pt x="842632" y="194310"/>
                </a:cubicBezTo>
                <a:cubicBezTo>
                  <a:pt x="844219" y="218440"/>
                  <a:pt x="847394" y="234315"/>
                  <a:pt x="842632" y="262890"/>
                </a:cubicBezTo>
                <a:cubicBezTo>
                  <a:pt x="837870" y="291465"/>
                  <a:pt x="823900" y="334963"/>
                  <a:pt x="814057" y="365760"/>
                </a:cubicBezTo>
                <a:cubicBezTo>
                  <a:pt x="804214" y="396558"/>
                  <a:pt x="793102" y="417830"/>
                  <a:pt x="783577" y="447675"/>
                </a:cubicBezTo>
                <a:cubicBezTo>
                  <a:pt x="774052" y="477520"/>
                  <a:pt x="759764" y="509270"/>
                  <a:pt x="756907" y="544830"/>
                </a:cubicBezTo>
                <a:cubicBezTo>
                  <a:pt x="754050" y="580390"/>
                  <a:pt x="763574" y="635953"/>
                  <a:pt x="766432" y="661035"/>
                </a:cubicBezTo>
                <a:cubicBezTo>
                  <a:pt x="769289" y="686118"/>
                  <a:pt x="783577" y="686435"/>
                  <a:pt x="774052" y="695325"/>
                </a:cubicBezTo>
                <a:cubicBezTo>
                  <a:pt x="764527" y="704215"/>
                  <a:pt x="709282" y="714375"/>
                  <a:pt x="709282" y="714375"/>
                </a:cubicBezTo>
                <a:cubicBezTo>
                  <a:pt x="688327" y="720407"/>
                  <a:pt x="668959" y="726123"/>
                  <a:pt x="648322" y="731520"/>
                </a:cubicBezTo>
                <a:cubicBezTo>
                  <a:pt x="627685" y="736917"/>
                  <a:pt x="608952" y="741362"/>
                  <a:pt x="585457" y="746760"/>
                </a:cubicBezTo>
                <a:cubicBezTo>
                  <a:pt x="561962" y="752158"/>
                  <a:pt x="507352" y="763905"/>
                  <a:pt x="507352" y="763905"/>
                </a:cubicBezTo>
                <a:cubicBezTo>
                  <a:pt x="476872" y="770572"/>
                  <a:pt x="440677" y="777240"/>
                  <a:pt x="402577" y="786765"/>
                </a:cubicBezTo>
                <a:cubicBezTo>
                  <a:pt x="364477" y="796290"/>
                  <a:pt x="312089" y="814070"/>
                  <a:pt x="278752" y="821055"/>
                </a:cubicBezTo>
                <a:cubicBezTo>
                  <a:pt x="245414" y="828040"/>
                  <a:pt x="232714" y="824865"/>
                  <a:pt x="202552" y="828675"/>
                </a:cubicBezTo>
                <a:cubicBezTo>
                  <a:pt x="172390" y="832485"/>
                  <a:pt x="97777" y="843915"/>
                  <a:pt x="97777" y="843915"/>
                </a:cubicBezTo>
                <a:cubicBezTo>
                  <a:pt x="79044" y="846455"/>
                  <a:pt x="99682" y="857568"/>
                  <a:pt x="90157" y="843915"/>
                </a:cubicBezTo>
                <a:cubicBezTo>
                  <a:pt x="80632" y="830262"/>
                  <a:pt x="49834" y="810577"/>
                  <a:pt x="40627" y="762000"/>
                </a:cubicBezTo>
                <a:cubicBezTo>
                  <a:pt x="31420" y="713423"/>
                  <a:pt x="37452" y="599757"/>
                  <a:pt x="34912" y="552450"/>
                </a:cubicBezTo>
                <a:cubicBezTo>
                  <a:pt x="32372" y="505143"/>
                  <a:pt x="29197" y="508000"/>
                  <a:pt x="25387" y="478155"/>
                </a:cubicBezTo>
                <a:cubicBezTo>
                  <a:pt x="21577" y="448310"/>
                  <a:pt x="16179" y="399732"/>
                  <a:pt x="12052" y="373380"/>
                </a:cubicBezTo>
                <a:cubicBezTo>
                  <a:pt x="7925" y="347028"/>
                  <a:pt x="2209" y="328612"/>
                  <a:pt x="622" y="320040"/>
                </a:cubicBezTo>
                <a:cubicBezTo>
                  <a:pt x="-965" y="311468"/>
                  <a:pt x="781" y="316706"/>
                  <a:pt x="2527" y="32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FB07783-A97A-4802-8BA6-EC7CED9BAFEF}"/>
              </a:ext>
            </a:extLst>
          </p:cNvPr>
          <p:cNvSpPr/>
          <p:nvPr/>
        </p:nvSpPr>
        <p:spPr>
          <a:xfrm>
            <a:off x="2413635" y="3362325"/>
            <a:ext cx="211455" cy="958215"/>
          </a:xfrm>
          <a:custGeom>
            <a:avLst/>
            <a:gdLst>
              <a:gd name="connsiteX0" fmla="*/ 0 w 211455"/>
              <a:gd name="connsiteY0" fmla="*/ 0 h 958215"/>
              <a:gd name="connsiteX1" fmla="*/ 32385 w 211455"/>
              <a:gd name="connsiteY1" fmla="*/ 41910 h 958215"/>
              <a:gd name="connsiteX2" fmla="*/ 24765 w 211455"/>
              <a:gd name="connsiteY2" fmla="*/ 154305 h 958215"/>
              <a:gd name="connsiteX3" fmla="*/ 24765 w 211455"/>
              <a:gd name="connsiteY3" fmla="*/ 224790 h 958215"/>
              <a:gd name="connsiteX4" fmla="*/ 24765 w 211455"/>
              <a:gd name="connsiteY4" fmla="*/ 337185 h 958215"/>
              <a:gd name="connsiteX5" fmla="*/ 49530 w 211455"/>
              <a:gd name="connsiteY5" fmla="*/ 514350 h 958215"/>
              <a:gd name="connsiteX6" fmla="*/ 66675 w 211455"/>
              <a:gd name="connsiteY6" fmla="*/ 666750 h 958215"/>
              <a:gd name="connsiteX7" fmla="*/ 114300 w 211455"/>
              <a:gd name="connsiteY7" fmla="*/ 817245 h 958215"/>
              <a:gd name="connsiteX8" fmla="*/ 135255 w 211455"/>
              <a:gd name="connsiteY8" fmla="*/ 922020 h 958215"/>
              <a:gd name="connsiteX9" fmla="*/ 152400 w 211455"/>
              <a:gd name="connsiteY9" fmla="*/ 935355 h 958215"/>
              <a:gd name="connsiteX10" fmla="*/ 177165 w 211455"/>
              <a:gd name="connsiteY10" fmla="*/ 946785 h 958215"/>
              <a:gd name="connsiteX11" fmla="*/ 211455 w 211455"/>
              <a:gd name="connsiteY11" fmla="*/ 958215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" h="958215">
                <a:moveTo>
                  <a:pt x="0" y="0"/>
                </a:moveTo>
                <a:cubicBezTo>
                  <a:pt x="14129" y="8096"/>
                  <a:pt x="28258" y="16193"/>
                  <a:pt x="32385" y="41910"/>
                </a:cubicBezTo>
                <a:cubicBezTo>
                  <a:pt x="36512" y="67627"/>
                  <a:pt x="26035" y="123825"/>
                  <a:pt x="24765" y="154305"/>
                </a:cubicBezTo>
                <a:cubicBezTo>
                  <a:pt x="23495" y="184785"/>
                  <a:pt x="24765" y="224790"/>
                  <a:pt x="24765" y="224790"/>
                </a:cubicBezTo>
                <a:cubicBezTo>
                  <a:pt x="24765" y="255270"/>
                  <a:pt x="20638" y="288925"/>
                  <a:pt x="24765" y="337185"/>
                </a:cubicBezTo>
                <a:cubicBezTo>
                  <a:pt x="28892" y="385445"/>
                  <a:pt x="42545" y="459423"/>
                  <a:pt x="49530" y="514350"/>
                </a:cubicBezTo>
                <a:cubicBezTo>
                  <a:pt x="56515" y="569277"/>
                  <a:pt x="55880" y="616268"/>
                  <a:pt x="66675" y="666750"/>
                </a:cubicBezTo>
                <a:cubicBezTo>
                  <a:pt x="77470" y="717232"/>
                  <a:pt x="102870" y="774700"/>
                  <a:pt x="114300" y="817245"/>
                </a:cubicBezTo>
                <a:cubicBezTo>
                  <a:pt x="125730" y="859790"/>
                  <a:pt x="128905" y="902335"/>
                  <a:pt x="135255" y="922020"/>
                </a:cubicBezTo>
                <a:cubicBezTo>
                  <a:pt x="141605" y="941705"/>
                  <a:pt x="145415" y="931228"/>
                  <a:pt x="152400" y="935355"/>
                </a:cubicBezTo>
                <a:cubicBezTo>
                  <a:pt x="159385" y="939482"/>
                  <a:pt x="167323" y="942975"/>
                  <a:pt x="177165" y="946785"/>
                </a:cubicBezTo>
                <a:cubicBezTo>
                  <a:pt x="187008" y="950595"/>
                  <a:pt x="199231" y="954405"/>
                  <a:pt x="211455" y="958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4C5CEFD-1379-40B1-ABC6-DB98725ADCDA}"/>
              </a:ext>
            </a:extLst>
          </p:cNvPr>
          <p:cNvSpPr/>
          <p:nvPr/>
        </p:nvSpPr>
        <p:spPr>
          <a:xfrm>
            <a:off x="2569845" y="4352925"/>
            <a:ext cx="53340" cy="17145"/>
          </a:xfrm>
          <a:custGeom>
            <a:avLst/>
            <a:gdLst>
              <a:gd name="connsiteX0" fmla="*/ 0 w 53340"/>
              <a:gd name="connsiteY0" fmla="*/ 0 h 17145"/>
              <a:gd name="connsiteX1" fmla="*/ 53340 w 53340"/>
              <a:gd name="connsiteY1" fmla="*/ 171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17145">
                <a:moveTo>
                  <a:pt x="0" y="0"/>
                </a:moveTo>
                <a:lnTo>
                  <a:pt x="53340" y="17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A22F515-D6DA-4904-BEC6-77D795504ADB}"/>
              </a:ext>
            </a:extLst>
          </p:cNvPr>
          <p:cNvSpPr/>
          <p:nvPr/>
        </p:nvSpPr>
        <p:spPr>
          <a:xfrm>
            <a:off x="2203933" y="3348990"/>
            <a:ext cx="198426" cy="735330"/>
          </a:xfrm>
          <a:custGeom>
            <a:avLst/>
            <a:gdLst>
              <a:gd name="connsiteX0" fmla="*/ 133502 w 198426"/>
              <a:gd name="connsiteY0" fmla="*/ 0 h 735330"/>
              <a:gd name="connsiteX1" fmla="*/ 177317 w 198426"/>
              <a:gd name="connsiteY1" fmla="*/ 60960 h 735330"/>
              <a:gd name="connsiteX2" fmla="*/ 179222 w 198426"/>
              <a:gd name="connsiteY2" fmla="*/ 135255 h 735330"/>
              <a:gd name="connsiteX3" fmla="*/ 173507 w 198426"/>
              <a:gd name="connsiteY3" fmla="*/ 253365 h 735330"/>
              <a:gd name="connsiteX4" fmla="*/ 175412 w 198426"/>
              <a:gd name="connsiteY4" fmla="*/ 363855 h 735330"/>
              <a:gd name="connsiteX5" fmla="*/ 198272 w 198426"/>
              <a:gd name="connsiteY5" fmla="*/ 491490 h 735330"/>
              <a:gd name="connsiteX6" fmla="*/ 181127 w 198426"/>
              <a:gd name="connsiteY6" fmla="*/ 510540 h 735330"/>
              <a:gd name="connsiteX7" fmla="*/ 108737 w 198426"/>
              <a:gd name="connsiteY7" fmla="*/ 607695 h 735330"/>
              <a:gd name="connsiteX8" fmla="*/ 17297 w 198426"/>
              <a:gd name="connsiteY8" fmla="*/ 704850 h 735330"/>
              <a:gd name="connsiteX9" fmla="*/ 152 w 198426"/>
              <a:gd name="connsiteY9" fmla="*/ 73533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26" h="735330">
                <a:moveTo>
                  <a:pt x="133502" y="0"/>
                </a:moveTo>
                <a:cubicBezTo>
                  <a:pt x="151599" y="19209"/>
                  <a:pt x="169697" y="38418"/>
                  <a:pt x="177317" y="60960"/>
                </a:cubicBezTo>
                <a:cubicBezTo>
                  <a:pt x="184937" y="83503"/>
                  <a:pt x="179857" y="103188"/>
                  <a:pt x="179222" y="135255"/>
                </a:cubicBezTo>
                <a:cubicBezTo>
                  <a:pt x="178587" y="167322"/>
                  <a:pt x="174142" y="215265"/>
                  <a:pt x="173507" y="253365"/>
                </a:cubicBezTo>
                <a:cubicBezTo>
                  <a:pt x="172872" y="291465"/>
                  <a:pt x="171284" y="324167"/>
                  <a:pt x="175412" y="363855"/>
                </a:cubicBezTo>
                <a:cubicBezTo>
                  <a:pt x="179540" y="403543"/>
                  <a:pt x="197320" y="467043"/>
                  <a:pt x="198272" y="491490"/>
                </a:cubicBezTo>
                <a:cubicBezTo>
                  <a:pt x="199224" y="515937"/>
                  <a:pt x="196049" y="491173"/>
                  <a:pt x="181127" y="510540"/>
                </a:cubicBezTo>
                <a:cubicBezTo>
                  <a:pt x="166205" y="529907"/>
                  <a:pt x="136042" y="575310"/>
                  <a:pt x="108737" y="607695"/>
                </a:cubicBezTo>
                <a:cubicBezTo>
                  <a:pt x="81432" y="640080"/>
                  <a:pt x="35394" y="683578"/>
                  <a:pt x="17297" y="704850"/>
                </a:cubicBezTo>
                <a:cubicBezTo>
                  <a:pt x="-801" y="726123"/>
                  <a:pt x="-325" y="730726"/>
                  <a:pt x="152" y="735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E21DC95-CFCA-487F-9896-74E6F4459767}"/>
              </a:ext>
            </a:extLst>
          </p:cNvPr>
          <p:cNvSpPr/>
          <p:nvPr/>
        </p:nvSpPr>
        <p:spPr>
          <a:xfrm>
            <a:off x="2207895" y="3922395"/>
            <a:ext cx="205740" cy="241935"/>
          </a:xfrm>
          <a:custGeom>
            <a:avLst/>
            <a:gdLst>
              <a:gd name="connsiteX0" fmla="*/ 0 w 205740"/>
              <a:gd name="connsiteY0" fmla="*/ 241935 h 241935"/>
              <a:gd name="connsiteX1" fmla="*/ 205740 w 205740"/>
              <a:gd name="connsiteY1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241935">
                <a:moveTo>
                  <a:pt x="0" y="241935"/>
                </a:moveTo>
                <a:lnTo>
                  <a:pt x="2057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2A67301-C1E1-41B9-A2F7-E26B679F2A43}"/>
              </a:ext>
            </a:extLst>
          </p:cNvPr>
          <p:cNvSpPr/>
          <p:nvPr/>
        </p:nvSpPr>
        <p:spPr>
          <a:xfrm>
            <a:off x="2343150" y="3928110"/>
            <a:ext cx="268714" cy="1005840"/>
          </a:xfrm>
          <a:custGeom>
            <a:avLst/>
            <a:gdLst>
              <a:gd name="connsiteX0" fmla="*/ 74295 w 268714"/>
              <a:gd name="connsiteY0" fmla="*/ 0 h 1005840"/>
              <a:gd name="connsiteX1" fmla="*/ 85725 w 268714"/>
              <a:gd name="connsiteY1" fmla="*/ 125730 h 1005840"/>
              <a:gd name="connsiteX2" fmla="*/ 131445 w 268714"/>
              <a:gd name="connsiteY2" fmla="*/ 278130 h 1005840"/>
              <a:gd name="connsiteX3" fmla="*/ 142875 w 268714"/>
              <a:gd name="connsiteY3" fmla="*/ 327660 h 1005840"/>
              <a:gd name="connsiteX4" fmla="*/ 161925 w 268714"/>
              <a:gd name="connsiteY4" fmla="*/ 403860 h 1005840"/>
              <a:gd name="connsiteX5" fmla="*/ 194310 w 268714"/>
              <a:gd name="connsiteY5" fmla="*/ 521970 h 1005840"/>
              <a:gd name="connsiteX6" fmla="*/ 207645 w 268714"/>
              <a:gd name="connsiteY6" fmla="*/ 641985 h 1005840"/>
              <a:gd name="connsiteX7" fmla="*/ 213360 w 268714"/>
              <a:gd name="connsiteY7" fmla="*/ 754380 h 1005840"/>
              <a:gd name="connsiteX8" fmla="*/ 209550 w 268714"/>
              <a:gd name="connsiteY8" fmla="*/ 834390 h 1005840"/>
              <a:gd name="connsiteX9" fmla="*/ 215265 w 268714"/>
              <a:gd name="connsiteY9" fmla="*/ 902970 h 1005840"/>
              <a:gd name="connsiteX10" fmla="*/ 241935 w 268714"/>
              <a:gd name="connsiteY10" fmla="*/ 937260 h 1005840"/>
              <a:gd name="connsiteX11" fmla="*/ 262890 w 268714"/>
              <a:gd name="connsiteY11" fmla="*/ 971550 h 1005840"/>
              <a:gd name="connsiteX12" fmla="*/ 129540 w 268714"/>
              <a:gd name="connsiteY12" fmla="*/ 982980 h 1005840"/>
              <a:gd name="connsiteX13" fmla="*/ 0 w 268714"/>
              <a:gd name="connsiteY13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714" h="1005840">
                <a:moveTo>
                  <a:pt x="74295" y="0"/>
                </a:moveTo>
                <a:cubicBezTo>
                  <a:pt x="75247" y="39687"/>
                  <a:pt x="76200" y="79375"/>
                  <a:pt x="85725" y="125730"/>
                </a:cubicBezTo>
                <a:cubicBezTo>
                  <a:pt x="95250" y="172085"/>
                  <a:pt x="121920" y="244475"/>
                  <a:pt x="131445" y="278130"/>
                </a:cubicBezTo>
                <a:cubicBezTo>
                  <a:pt x="140970" y="311785"/>
                  <a:pt x="137795" y="306705"/>
                  <a:pt x="142875" y="327660"/>
                </a:cubicBezTo>
                <a:cubicBezTo>
                  <a:pt x="147955" y="348615"/>
                  <a:pt x="153353" y="371475"/>
                  <a:pt x="161925" y="403860"/>
                </a:cubicBezTo>
                <a:cubicBezTo>
                  <a:pt x="170497" y="436245"/>
                  <a:pt x="186690" y="482283"/>
                  <a:pt x="194310" y="521970"/>
                </a:cubicBezTo>
                <a:cubicBezTo>
                  <a:pt x="201930" y="561657"/>
                  <a:pt x="204470" y="603250"/>
                  <a:pt x="207645" y="641985"/>
                </a:cubicBezTo>
                <a:cubicBezTo>
                  <a:pt x="210820" y="680720"/>
                  <a:pt x="213043" y="722313"/>
                  <a:pt x="213360" y="754380"/>
                </a:cubicBezTo>
                <a:cubicBezTo>
                  <a:pt x="213677" y="786447"/>
                  <a:pt x="209233" y="809625"/>
                  <a:pt x="209550" y="834390"/>
                </a:cubicBezTo>
                <a:cubicBezTo>
                  <a:pt x="209868" y="859155"/>
                  <a:pt x="209868" y="885825"/>
                  <a:pt x="215265" y="902970"/>
                </a:cubicBezTo>
                <a:cubicBezTo>
                  <a:pt x="220663" y="920115"/>
                  <a:pt x="233997" y="925830"/>
                  <a:pt x="241935" y="937260"/>
                </a:cubicBezTo>
                <a:cubicBezTo>
                  <a:pt x="249873" y="948690"/>
                  <a:pt x="281622" y="963930"/>
                  <a:pt x="262890" y="971550"/>
                </a:cubicBezTo>
                <a:cubicBezTo>
                  <a:pt x="244158" y="979170"/>
                  <a:pt x="173355" y="977265"/>
                  <a:pt x="129540" y="982980"/>
                </a:cubicBezTo>
                <a:cubicBezTo>
                  <a:pt x="85725" y="988695"/>
                  <a:pt x="0" y="1005840"/>
                  <a:pt x="0" y="1005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8EB84782-095F-40E0-B766-C546EDC669A3}"/>
              </a:ext>
            </a:extLst>
          </p:cNvPr>
          <p:cNvSpPr/>
          <p:nvPr/>
        </p:nvSpPr>
        <p:spPr>
          <a:xfrm>
            <a:off x="2205990" y="4933950"/>
            <a:ext cx="144780" cy="19050"/>
          </a:xfrm>
          <a:custGeom>
            <a:avLst/>
            <a:gdLst>
              <a:gd name="connsiteX0" fmla="*/ 0 w 144780"/>
              <a:gd name="connsiteY0" fmla="*/ 19050 h 19050"/>
              <a:gd name="connsiteX1" fmla="*/ 144780 w 144780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19050">
                <a:moveTo>
                  <a:pt x="0" y="19050"/>
                </a:moveTo>
                <a:lnTo>
                  <a:pt x="1447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FF3C6A3-FCCC-4BFC-9F2F-788B0103BB7D}"/>
              </a:ext>
            </a:extLst>
          </p:cNvPr>
          <p:cNvSpPr/>
          <p:nvPr/>
        </p:nvSpPr>
        <p:spPr>
          <a:xfrm>
            <a:off x="2215515" y="4974109"/>
            <a:ext cx="264904" cy="74141"/>
          </a:xfrm>
          <a:custGeom>
            <a:avLst/>
            <a:gdLst>
              <a:gd name="connsiteX0" fmla="*/ 0 w 264904"/>
              <a:gd name="connsiteY0" fmla="*/ 49376 h 74141"/>
              <a:gd name="connsiteX1" fmla="*/ 175260 w 264904"/>
              <a:gd name="connsiteY1" fmla="*/ 24611 h 74141"/>
              <a:gd name="connsiteX2" fmla="*/ 260985 w 264904"/>
              <a:gd name="connsiteY2" fmla="*/ 1751 h 74141"/>
              <a:gd name="connsiteX3" fmla="*/ 251460 w 264904"/>
              <a:gd name="connsiteY3" fmla="*/ 74141 h 74141"/>
              <a:gd name="connsiteX4" fmla="*/ 251460 w 264904"/>
              <a:gd name="connsiteY4" fmla="*/ 74141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04" h="74141">
                <a:moveTo>
                  <a:pt x="0" y="49376"/>
                </a:moveTo>
                <a:cubicBezTo>
                  <a:pt x="65881" y="40962"/>
                  <a:pt x="131763" y="32548"/>
                  <a:pt x="175260" y="24611"/>
                </a:cubicBezTo>
                <a:cubicBezTo>
                  <a:pt x="218757" y="16674"/>
                  <a:pt x="248285" y="-6504"/>
                  <a:pt x="260985" y="1751"/>
                </a:cubicBezTo>
                <a:cubicBezTo>
                  <a:pt x="273685" y="10006"/>
                  <a:pt x="251460" y="74141"/>
                  <a:pt x="251460" y="74141"/>
                </a:cubicBezTo>
                <a:lnTo>
                  <a:pt x="251460" y="74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41CF472-0691-4BA3-BF03-BA4EC0295220}"/>
              </a:ext>
            </a:extLst>
          </p:cNvPr>
          <p:cNvSpPr/>
          <p:nvPr/>
        </p:nvSpPr>
        <p:spPr>
          <a:xfrm>
            <a:off x="2505075" y="4939943"/>
            <a:ext cx="306705" cy="243562"/>
          </a:xfrm>
          <a:custGeom>
            <a:avLst/>
            <a:gdLst>
              <a:gd name="connsiteX0" fmla="*/ 0 w 306705"/>
              <a:gd name="connsiteY0" fmla="*/ 102592 h 243562"/>
              <a:gd name="connsiteX1" fmla="*/ 15240 w 306705"/>
              <a:gd name="connsiteY1" fmla="*/ 49252 h 243562"/>
              <a:gd name="connsiteX2" fmla="*/ 45720 w 306705"/>
              <a:gd name="connsiteY2" fmla="*/ 30202 h 243562"/>
              <a:gd name="connsiteX3" fmla="*/ 81915 w 306705"/>
              <a:gd name="connsiteY3" fmla="*/ 30202 h 243562"/>
              <a:gd name="connsiteX4" fmla="*/ 251460 w 306705"/>
              <a:gd name="connsiteY4" fmla="*/ 9247 h 243562"/>
              <a:gd name="connsiteX5" fmla="*/ 297180 w 306705"/>
              <a:gd name="connsiteY5" fmla="*/ 5437 h 243562"/>
              <a:gd name="connsiteX6" fmla="*/ 297180 w 306705"/>
              <a:gd name="connsiteY6" fmla="*/ 83542 h 243562"/>
              <a:gd name="connsiteX7" fmla="*/ 302895 w 306705"/>
              <a:gd name="connsiteY7" fmla="*/ 148312 h 243562"/>
              <a:gd name="connsiteX8" fmla="*/ 306705 w 306705"/>
              <a:gd name="connsiteY8" fmla="*/ 243562 h 2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705" h="243562">
                <a:moveTo>
                  <a:pt x="0" y="102592"/>
                </a:moveTo>
                <a:cubicBezTo>
                  <a:pt x="3810" y="81954"/>
                  <a:pt x="7620" y="61317"/>
                  <a:pt x="15240" y="49252"/>
                </a:cubicBezTo>
                <a:cubicBezTo>
                  <a:pt x="22860" y="37187"/>
                  <a:pt x="34607" y="33377"/>
                  <a:pt x="45720" y="30202"/>
                </a:cubicBezTo>
                <a:cubicBezTo>
                  <a:pt x="56833" y="27027"/>
                  <a:pt x="47625" y="33694"/>
                  <a:pt x="81915" y="30202"/>
                </a:cubicBezTo>
                <a:cubicBezTo>
                  <a:pt x="116205" y="26710"/>
                  <a:pt x="215583" y="13374"/>
                  <a:pt x="251460" y="9247"/>
                </a:cubicBezTo>
                <a:cubicBezTo>
                  <a:pt x="287337" y="5120"/>
                  <a:pt x="289560" y="-6945"/>
                  <a:pt x="297180" y="5437"/>
                </a:cubicBezTo>
                <a:cubicBezTo>
                  <a:pt x="304800" y="17819"/>
                  <a:pt x="296228" y="59730"/>
                  <a:pt x="297180" y="83542"/>
                </a:cubicBezTo>
                <a:cubicBezTo>
                  <a:pt x="298132" y="107354"/>
                  <a:pt x="301308" y="121642"/>
                  <a:pt x="302895" y="148312"/>
                </a:cubicBezTo>
                <a:cubicBezTo>
                  <a:pt x="304482" y="174982"/>
                  <a:pt x="305593" y="209272"/>
                  <a:pt x="306705" y="243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BD9143C-42ED-4DA4-BC80-CB81B62C2F63}"/>
              </a:ext>
            </a:extLst>
          </p:cNvPr>
          <p:cNvSpPr/>
          <p:nvPr/>
        </p:nvSpPr>
        <p:spPr>
          <a:xfrm>
            <a:off x="2871938" y="4803594"/>
            <a:ext cx="528487" cy="391295"/>
          </a:xfrm>
          <a:custGeom>
            <a:avLst/>
            <a:gdLst>
              <a:gd name="connsiteX0" fmla="*/ 10327 w 528487"/>
              <a:gd name="connsiteY0" fmla="*/ 385626 h 391295"/>
              <a:gd name="connsiteX1" fmla="*/ 2707 w 528487"/>
              <a:gd name="connsiteY1" fmla="*/ 206556 h 391295"/>
              <a:gd name="connsiteX2" fmla="*/ 2707 w 528487"/>
              <a:gd name="connsiteY2" fmla="*/ 128451 h 391295"/>
              <a:gd name="connsiteX3" fmla="*/ 35092 w 528487"/>
              <a:gd name="connsiteY3" fmla="*/ 113211 h 391295"/>
              <a:gd name="connsiteX4" fmla="*/ 221782 w 528487"/>
              <a:gd name="connsiteY4" fmla="*/ 69396 h 391295"/>
              <a:gd name="connsiteX5" fmla="*/ 370372 w 528487"/>
              <a:gd name="connsiteY5" fmla="*/ 25581 h 391295"/>
              <a:gd name="connsiteX6" fmla="*/ 440857 w 528487"/>
              <a:gd name="connsiteY6" fmla="*/ 8436 h 391295"/>
              <a:gd name="connsiteX7" fmla="*/ 469432 w 528487"/>
              <a:gd name="connsiteY7" fmla="*/ 8436 h 391295"/>
              <a:gd name="connsiteX8" fmla="*/ 494197 w 528487"/>
              <a:gd name="connsiteY8" fmla="*/ 113211 h 391295"/>
              <a:gd name="connsiteX9" fmla="*/ 511342 w 528487"/>
              <a:gd name="connsiteY9" fmla="*/ 202746 h 391295"/>
              <a:gd name="connsiteX10" fmla="*/ 511342 w 528487"/>
              <a:gd name="connsiteY10" fmla="*/ 277041 h 391295"/>
              <a:gd name="connsiteX11" fmla="*/ 524677 w 528487"/>
              <a:gd name="connsiteY11" fmla="*/ 381816 h 391295"/>
              <a:gd name="connsiteX12" fmla="*/ 528487 w 528487"/>
              <a:gd name="connsiteY12" fmla="*/ 379911 h 3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487" h="391295">
                <a:moveTo>
                  <a:pt x="10327" y="385626"/>
                </a:moveTo>
                <a:cubicBezTo>
                  <a:pt x="7152" y="317522"/>
                  <a:pt x="3977" y="249418"/>
                  <a:pt x="2707" y="206556"/>
                </a:cubicBezTo>
                <a:cubicBezTo>
                  <a:pt x="1437" y="163694"/>
                  <a:pt x="-2691" y="144008"/>
                  <a:pt x="2707" y="128451"/>
                </a:cubicBezTo>
                <a:cubicBezTo>
                  <a:pt x="8104" y="112893"/>
                  <a:pt x="-1420" y="123053"/>
                  <a:pt x="35092" y="113211"/>
                </a:cubicBezTo>
                <a:cubicBezTo>
                  <a:pt x="71604" y="103369"/>
                  <a:pt x="165902" y="84001"/>
                  <a:pt x="221782" y="69396"/>
                </a:cubicBezTo>
                <a:cubicBezTo>
                  <a:pt x="277662" y="54791"/>
                  <a:pt x="333860" y="35741"/>
                  <a:pt x="370372" y="25581"/>
                </a:cubicBezTo>
                <a:cubicBezTo>
                  <a:pt x="406884" y="15421"/>
                  <a:pt x="424347" y="11293"/>
                  <a:pt x="440857" y="8436"/>
                </a:cubicBezTo>
                <a:cubicBezTo>
                  <a:pt x="457367" y="5578"/>
                  <a:pt x="460542" y="-9027"/>
                  <a:pt x="469432" y="8436"/>
                </a:cubicBezTo>
                <a:cubicBezTo>
                  <a:pt x="478322" y="25898"/>
                  <a:pt x="487212" y="80826"/>
                  <a:pt x="494197" y="113211"/>
                </a:cubicBezTo>
                <a:cubicBezTo>
                  <a:pt x="501182" y="145596"/>
                  <a:pt x="508485" y="175441"/>
                  <a:pt x="511342" y="202746"/>
                </a:cubicBezTo>
                <a:cubicBezTo>
                  <a:pt x="514199" y="230051"/>
                  <a:pt x="509120" y="247196"/>
                  <a:pt x="511342" y="277041"/>
                </a:cubicBezTo>
                <a:cubicBezTo>
                  <a:pt x="513564" y="306886"/>
                  <a:pt x="521820" y="364671"/>
                  <a:pt x="524677" y="381816"/>
                </a:cubicBezTo>
                <a:cubicBezTo>
                  <a:pt x="527534" y="398961"/>
                  <a:pt x="528010" y="389436"/>
                  <a:pt x="528487" y="37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5CB5A09-C269-4CC5-949C-CAABC9E420DB}"/>
              </a:ext>
            </a:extLst>
          </p:cNvPr>
          <p:cNvSpPr/>
          <p:nvPr/>
        </p:nvSpPr>
        <p:spPr>
          <a:xfrm>
            <a:off x="3416062" y="4686760"/>
            <a:ext cx="345889" cy="492935"/>
          </a:xfrm>
          <a:custGeom>
            <a:avLst/>
            <a:gdLst>
              <a:gd name="connsiteX0" fmla="*/ 43418 w 345889"/>
              <a:gd name="connsiteY0" fmla="*/ 492935 h 492935"/>
              <a:gd name="connsiteX1" fmla="*/ 31988 w 345889"/>
              <a:gd name="connsiteY1" fmla="*/ 298625 h 492935"/>
              <a:gd name="connsiteX2" fmla="*/ 7223 w 345889"/>
              <a:gd name="connsiteY2" fmla="*/ 176705 h 492935"/>
              <a:gd name="connsiteX3" fmla="*/ 1508 w 345889"/>
              <a:gd name="connsiteY3" fmla="*/ 117650 h 492935"/>
              <a:gd name="connsiteX4" fmla="*/ 1508 w 345889"/>
              <a:gd name="connsiteY4" fmla="*/ 100505 h 492935"/>
              <a:gd name="connsiteX5" fmla="*/ 18653 w 345889"/>
              <a:gd name="connsiteY5" fmla="*/ 90980 h 492935"/>
              <a:gd name="connsiteX6" fmla="*/ 83423 w 345889"/>
              <a:gd name="connsiteY6" fmla="*/ 71930 h 492935"/>
              <a:gd name="connsiteX7" fmla="*/ 228203 w 345889"/>
              <a:gd name="connsiteY7" fmla="*/ 26210 h 492935"/>
              <a:gd name="connsiteX8" fmla="*/ 283448 w 345889"/>
              <a:gd name="connsiteY8" fmla="*/ 3350 h 492935"/>
              <a:gd name="connsiteX9" fmla="*/ 312023 w 345889"/>
              <a:gd name="connsiteY9" fmla="*/ 3350 h 492935"/>
              <a:gd name="connsiteX10" fmla="*/ 338693 w 345889"/>
              <a:gd name="connsiteY10" fmla="*/ 33830 h 492935"/>
              <a:gd name="connsiteX11" fmla="*/ 344408 w 345889"/>
              <a:gd name="connsiteY11" fmla="*/ 56690 h 492935"/>
              <a:gd name="connsiteX12" fmla="*/ 315833 w 345889"/>
              <a:gd name="connsiteY12" fmla="*/ 130985 h 492935"/>
              <a:gd name="connsiteX13" fmla="*/ 283448 w 345889"/>
              <a:gd name="connsiteY13" fmla="*/ 256715 h 492935"/>
              <a:gd name="connsiteX14" fmla="*/ 272018 w 345889"/>
              <a:gd name="connsiteY14" fmla="*/ 350060 h 492935"/>
              <a:gd name="connsiteX15" fmla="*/ 266303 w 345889"/>
              <a:gd name="connsiteY15" fmla="*/ 412925 h 492935"/>
              <a:gd name="connsiteX16" fmla="*/ 277733 w 345889"/>
              <a:gd name="connsiteY16" fmla="*/ 481505 h 492935"/>
              <a:gd name="connsiteX17" fmla="*/ 279638 w 345889"/>
              <a:gd name="connsiteY17" fmla="*/ 483410 h 4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889" h="492935">
                <a:moveTo>
                  <a:pt x="43418" y="492935"/>
                </a:moveTo>
                <a:cubicBezTo>
                  <a:pt x="40719" y="422132"/>
                  <a:pt x="38020" y="351330"/>
                  <a:pt x="31988" y="298625"/>
                </a:cubicBezTo>
                <a:cubicBezTo>
                  <a:pt x="25956" y="245920"/>
                  <a:pt x="12303" y="206868"/>
                  <a:pt x="7223" y="176705"/>
                </a:cubicBezTo>
                <a:cubicBezTo>
                  <a:pt x="2143" y="146542"/>
                  <a:pt x="2460" y="130350"/>
                  <a:pt x="1508" y="117650"/>
                </a:cubicBezTo>
                <a:cubicBezTo>
                  <a:pt x="556" y="104950"/>
                  <a:pt x="-1349" y="104950"/>
                  <a:pt x="1508" y="100505"/>
                </a:cubicBezTo>
                <a:cubicBezTo>
                  <a:pt x="4365" y="96060"/>
                  <a:pt x="5000" y="95742"/>
                  <a:pt x="18653" y="90980"/>
                </a:cubicBezTo>
                <a:cubicBezTo>
                  <a:pt x="32305" y="86217"/>
                  <a:pt x="83423" y="71930"/>
                  <a:pt x="83423" y="71930"/>
                </a:cubicBezTo>
                <a:lnTo>
                  <a:pt x="228203" y="26210"/>
                </a:lnTo>
                <a:cubicBezTo>
                  <a:pt x="261541" y="14780"/>
                  <a:pt x="269478" y="7160"/>
                  <a:pt x="283448" y="3350"/>
                </a:cubicBezTo>
                <a:cubicBezTo>
                  <a:pt x="297418" y="-460"/>
                  <a:pt x="302816" y="-1730"/>
                  <a:pt x="312023" y="3350"/>
                </a:cubicBezTo>
                <a:cubicBezTo>
                  <a:pt x="321230" y="8430"/>
                  <a:pt x="333296" y="24940"/>
                  <a:pt x="338693" y="33830"/>
                </a:cubicBezTo>
                <a:cubicBezTo>
                  <a:pt x="344090" y="42720"/>
                  <a:pt x="348218" y="40498"/>
                  <a:pt x="344408" y="56690"/>
                </a:cubicBezTo>
                <a:cubicBezTo>
                  <a:pt x="340598" y="72882"/>
                  <a:pt x="325993" y="97648"/>
                  <a:pt x="315833" y="130985"/>
                </a:cubicBezTo>
                <a:cubicBezTo>
                  <a:pt x="305673" y="164322"/>
                  <a:pt x="290750" y="220203"/>
                  <a:pt x="283448" y="256715"/>
                </a:cubicBezTo>
                <a:cubicBezTo>
                  <a:pt x="276146" y="293227"/>
                  <a:pt x="274875" y="324025"/>
                  <a:pt x="272018" y="350060"/>
                </a:cubicBezTo>
                <a:cubicBezTo>
                  <a:pt x="269161" y="376095"/>
                  <a:pt x="265351" y="391018"/>
                  <a:pt x="266303" y="412925"/>
                </a:cubicBezTo>
                <a:cubicBezTo>
                  <a:pt x="267255" y="434832"/>
                  <a:pt x="275511" y="469758"/>
                  <a:pt x="277733" y="481505"/>
                </a:cubicBezTo>
                <a:cubicBezTo>
                  <a:pt x="279955" y="493252"/>
                  <a:pt x="279796" y="488331"/>
                  <a:pt x="279638" y="483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D4F176C-033B-4122-A46F-8321053F5D44}"/>
              </a:ext>
            </a:extLst>
          </p:cNvPr>
          <p:cNvSpPr/>
          <p:nvPr/>
        </p:nvSpPr>
        <p:spPr>
          <a:xfrm>
            <a:off x="4460915" y="4044315"/>
            <a:ext cx="377785" cy="476250"/>
          </a:xfrm>
          <a:custGeom>
            <a:avLst/>
            <a:gdLst>
              <a:gd name="connsiteX0" fmla="*/ 377785 w 377785"/>
              <a:gd name="connsiteY0" fmla="*/ 0 h 476250"/>
              <a:gd name="connsiteX1" fmla="*/ 149185 w 377785"/>
              <a:gd name="connsiteY1" fmla="*/ 64770 h 476250"/>
              <a:gd name="connsiteX2" fmla="*/ 15835 w 377785"/>
              <a:gd name="connsiteY2" fmla="*/ 127635 h 476250"/>
              <a:gd name="connsiteX3" fmla="*/ 8215 w 377785"/>
              <a:gd name="connsiteY3" fmla="*/ 139065 h 476250"/>
              <a:gd name="connsiteX4" fmla="*/ 67270 w 377785"/>
              <a:gd name="connsiteY4" fmla="*/ 228600 h 476250"/>
              <a:gd name="connsiteX5" fmla="*/ 111085 w 377785"/>
              <a:gd name="connsiteY5" fmla="*/ 354330 h 476250"/>
              <a:gd name="connsiteX6" fmla="*/ 118705 w 377785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5" h="476250">
                <a:moveTo>
                  <a:pt x="377785" y="0"/>
                </a:moveTo>
                <a:cubicBezTo>
                  <a:pt x="293647" y="21749"/>
                  <a:pt x="209510" y="43498"/>
                  <a:pt x="149185" y="64770"/>
                </a:cubicBezTo>
                <a:cubicBezTo>
                  <a:pt x="88860" y="86043"/>
                  <a:pt x="39330" y="115253"/>
                  <a:pt x="15835" y="127635"/>
                </a:cubicBezTo>
                <a:cubicBezTo>
                  <a:pt x="-7660" y="140017"/>
                  <a:pt x="-357" y="122238"/>
                  <a:pt x="8215" y="139065"/>
                </a:cubicBezTo>
                <a:cubicBezTo>
                  <a:pt x="16787" y="155892"/>
                  <a:pt x="50125" y="192722"/>
                  <a:pt x="67270" y="228600"/>
                </a:cubicBezTo>
                <a:cubicBezTo>
                  <a:pt x="84415" y="264478"/>
                  <a:pt x="102513" y="313055"/>
                  <a:pt x="111085" y="354330"/>
                </a:cubicBezTo>
                <a:cubicBezTo>
                  <a:pt x="119657" y="395605"/>
                  <a:pt x="119181" y="435927"/>
                  <a:pt x="118705" y="476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F036445-6862-4279-8571-12334F6EC4E6}"/>
              </a:ext>
            </a:extLst>
          </p:cNvPr>
          <p:cNvSpPr/>
          <p:nvPr/>
        </p:nvSpPr>
        <p:spPr>
          <a:xfrm>
            <a:off x="4247632" y="4201087"/>
            <a:ext cx="284290" cy="580463"/>
          </a:xfrm>
          <a:custGeom>
            <a:avLst/>
            <a:gdLst>
              <a:gd name="connsiteX0" fmla="*/ 282458 w 284290"/>
              <a:gd name="connsiteY0" fmla="*/ 376628 h 580463"/>
              <a:gd name="connsiteX1" fmla="*/ 282458 w 284290"/>
              <a:gd name="connsiteY1" fmla="*/ 233753 h 580463"/>
              <a:gd name="connsiteX2" fmla="*/ 263408 w 284290"/>
              <a:gd name="connsiteY2" fmla="*/ 174698 h 580463"/>
              <a:gd name="connsiteX3" fmla="*/ 255788 w 284290"/>
              <a:gd name="connsiteY3" fmla="*/ 149933 h 580463"/>
              <a:gd name="connsiteX4" fmla="*/ 238643 w 284290"/>
              <a:gd name="connsiteY4" fmla="*/ 119453 h 580463"/>
              <a:gd name="connsiteX5" fmla="*/ 217688 w 284290"/>
              <a:gd name="connsiteY5" fmla="*/ 83258 h 580463"/>
              <a:gd name="connsiteX6" fmla="*/ 192923 w 284290"/>
              <a:gd name="connsiteY6" fmla="*/ 45158 h 580463"/>
              <a:gd name="connsiteX7" fmla="*/ 171968 w 284290"/>
              <a:gd name="connsiteY7" fmla="*/ 12773 h 580463"/>
              <a:gd name="connsiteX8" fmla="*/ 156728 w 284290"/>
              <a:gd name="connsiteY8" fmla="*/ 3248 h 580463"/>
              <a:gd name="connsiteX9" fmla="*/ 63383 w 284290"/>
              <a:gd name="connsiteY9" fmla="*/ 66113 h 580463"/>
              <a:gd name="connsiteX10" fmla="*/ 25283 w 284290"/>
              <a:gd name="connsiteY10" fmla="*/ 94688 h 580463"/>
              <a:gd name="connsiteX11" fmla="*/ 518 w 284290"/>
              <a:gd name="connsiteY11" fmla="*/ 115643 h 580463"/>
              <a:gd name="connsiteX12" fmla="*/ 48143 w 284290"/>
              <a:gd name="connsiteY12" fmla="*/ 159458 h 580463"/>
              <a:gd name="connsiteX13" fmla="*/ 88148 w 284290"/>
              <a:gd name="connsiteY13" fmla="*/ 216608 h 580463"/>
              <a:gd name="connsiteX14" fmla="*/ 120533 w 284290"/>
              <a:gd name="connsiteY14" fmla="*/ 269948 h 580463"/>
              <a:gd name="connsiteX15" fmla="*/ 131963 w 284290"/>
              <a:gd name="connsiteY15" fmla="*/ 327098 h 580463"/>
              <a:gd name="connsiteX16" fmla="*/ 105293 w 284290"/>
              <a:gd name="connsiteY16" fmla="*/ 365198 h 580463"/>
              <a:gd name="connsiteX17" fmla="*/ 162443 w 284290"/>
              <a:gd name="connsiteY17" fmla="*/ 447113 h 580463"/>
              <a:gd name="connsiteX18" fmla="*/ 248168 w 284290"/>
              <a:gd name="connsiteY18" fmla="*/ 580463 h 58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290" h="580463">
                <a:moveTo>
                  <a:pt x="282458" y="376628"/>
                </a:moveTo>
                <a:cubicBezTo>
                  <a:pt x="284045" y="322018"/>
                  <a:pt x="285633" y="267408"/>
                  <a:pt x="282458" y="233753"/>
                </a:cubicBezTo>
                <a:cubicBezTo>
                  <a:pt x="279283" y="200098"/>
                  <a:pt x="267853" y="188668"/>
                  <a:pt x="263408" y="174698"/>
                </a:cubicBezTo>
                <a:cubicBezTo>
                  <a:pt x="258963" y="160728"/>
                  <a:pt x="259915" y="159140"/>
                  <a:pt x="255788" y="149933"/>
                </a:cubicBezTo>
                <a:cubicBezTo>
                  <a:pt x="251660" y="140725"/>
                  <a:pt x="244993" y="130565"/>
                  <a:pt x="238643" y="119453"/>
                </a:cubicBezTo>
                <a:cubicBezTo>
                  <a:pt x="232293" y="108341"/>
                  <a:pt x="225308" y="95640"/>
                  <a:pt x="217688" y="83258"/>
                </a:cubicBezTo>
                <a:cubicBezTo>
                  <a:pt x="210068" y="70876"/>
                  <a:pt x="192923" y="45158"/>
                  <a:pt x="192923" y="45158"/>
                </a:cubicBezTo>
                <a:cubicBezTo>
                  <a:pt x="185303" y="33411"/>
                  <a:pt x="178000" y="19758"/>
                  <a:pt x="171968" y="12773"/>
                </a:cubicBezTo>
                <a:cubicBezTo>
                  <a:pt x="165936" y="5788"/>
                  <a:pt x="174825" y="-5642"/>
                  <a:pt x="156728" y="3248"/>
                </a:cubicBezTo>
                <a:cubicBezTo>
                  <a:pt x="138631" y="12138"/>
                  <a:pt x="85290" y="50873"/>
                  <a:pt x="63383" y="66113"/>
                </a:cubicBezTo>
                <a:cubicBezTo>
                  <a:pt x="41476" y="81353"/>
                  <a:pt x="35760" y="86433"/>
                  <a:pt x="25283" y="94688"/>
                </a:cubicBezTo>
                <a:cubicBezTo>
                  <a:pt x="14806" y="102943"/>
                  <a:pt x="-3292" y="104848"/>
                  <a:pt x="518" y="115643"/>
                </a:cubicBezTo>
                <a:cubicBezTo>
                  <a:pt x="4328" y="126438"/>
                  <a:pt x="33538" y="142630"/>
                  <a:pt x="48143" y="159458"/>
                </a:cubicBezTo>
                <a:cubicBezTo>
                  <a:pt x="62748" y="176286"/>
                  <a:pt x="76083" y="198193"/>
                  <a:pt x="88148" y="216608"/>
                </a:cubicBezTo>
                <a:cubicBezTo>
                  <a:pt x="100213" y="235023"/>
                  <a:pt x="113231" y="251533"/>
                  <a:pt x="120533" y="269948"/>
                </a:cubicBezTo>
                <a:cubicBezTo>
                  <a:pt x="127835" y="288363"/>
                  <a:pt x="134503" y="311223"/>
                  <a:pt x="131963" y="327098"/>
                </a:cubicBezTo>
                <a:cubicBezTo>
                  <a:pt x="129423" y="342973"/>
                  <a:pt x="100213" y="345196"/>
                  <a:pt x="105293" y="365198"/>
                </a:cubicBezTo>
                <a:cubicBezTo>
                  <a:pt x="110373" y="385200"/>
                  <a:pt x="138630" y="411236"/>
                  <a:pt x="162443" y="447113"/>
                </a:cubicBezTo>
                <a:cubicBezTo>
                  <a:pt x="186255" y="482991"/>
                  <a:pt x="217211" y="531727"/>
                  <a:pt x="248168" y="58046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F034744B-FF24-4985-BFF7-4349EEFC85C0}"/>
              </a:ext>
            </a:extLst>
          </p:cNvPr>
          <p:cNvSpPr/>
          <p:nvPr/>
        </p:nvSpPr>
        <p:spPr>
          <a:xfrm>
            <a:off x="5861685" y="3291840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F8BED82-ACFA-4E57-8A31-81C18ABF3492}"/>
              </a:ext>
            </a:extLst>
          </p:cNvPr>
          <p:cNvSpPr/>
          <p:nvPr/>
        </p:nvSpPr>
        <p:spPr>
          <a:xfrm>
            <a:off x="5833110" y="3347085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FFFC635E-2093-40DB-8137-537A58EB3DF7}"/>
              </a:ext>
            </a:extLst>
          </p:cNvPr>
          <p:cNvSpPr/>
          <p:nvPr/>
        </p:nvSpPr>
        <p:spPr>
          <a:xfrm>
            <a:off x="5370195" y="3823335"/>
            <a:ext cx="299085" cy="237003"/>
          </a:xfrm>
          <a:custGeom>
            <a:avLst/>
            <a:gdLst>
              <a:gd name="connsiteX0" fmla="*/ 0 w 299085"/>
              <a:gd name="connsiteY0" fmla="*/ 0 h 237003"/>
              <a:gd name="connsiteX1" fmla="*/ 41910 w 299085"/>
              <a:gd name="connsiteY1" fmla="*/ 102870 h 237003"/>
              <a:gd name="connsiteX2" fmla="*/ 66675 w 299085"/>
              <a:gd name="connsiteY2" fmla="*/ 163830 h 237003"/>
              <a:gd name="connsiteX3" fmla="*/ 100965 w 299085"/>
              <a:gd name="connsiteY3" fmla="*/ 226695 h 237003"/>
              <a:gd name="connsiteX4" fmla="*/ 299085 w 299085"/>
              <a:gd name="connsiteY4" fmla="*/ 236220 h 2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" h="237003">
                <a:moveTo>
                  <a:pt x="0" y="0"/>
                </a:moveTo>
                <a:lnTo>
                  <a:pt x="41910" y="102870"/>
                </a:lnTo>
                <a:cubicBezTo>
                  <a:pt x="53022" y="130175"/>
                  <a:pt x="56833" y="143193"/>
                  <a:pt x="66675" y="163830"/>
                </a:cubicBezTo>
                <a:cubicBezTo>
                  <a:pt x="76518" y="184468"/>
                  <a:pt x="62230" y="214630"/>
                  <a:pt x="100965" y="226695"/>
                </a:cubicBezTo>
                <a:cubicBezTo>
                  <a:pt x="139700" y="238760"/>
                  <a:pt x="219392" y="237490"/>
                  <a:pt x="299085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9FDF64F-82A4-4174-9175-9127863169EC}"/>
              </a:ext>
            </a:extLst>
          </p:cNvPr>
          <p:cNvSpPr/>
          <p:nvPr/>
        </p:nvSpPr>
        <p:spPr>
          <a:xfrm>
            <a:off x="5147310" y="3855689"/>
            <a:ext cx="516255" cy="417226"/>
          </a:xfrm>
          <a:custGeom>
            <a:avLst/>
            <a:gdLst>
              <a:gd name="connsiteX0" fmla="*/ 516255 w 516255"/>
              <a:gd name="connsiteY0" fmla="*/ 280066 h 417226"/>
              <a:gd name="connsiteX1" fmla="*/ 346710 w 516255"/>
              <a:gd name="connsiteY1" fmla="*/ 268636 h 417226"/>
              <a:gd name="connsiteX2" fmla="*/ 297180 w 516255"/>
              <a:gd name="connsiteY2" fmla="*/ 261016 h 417226"/>
              <a:gd name="connsiteX3" fmla="*/ 285750 w 516255"/>
              <a:gd name="connsiteY3" fmla="*/ 264826 h 417226"/>
              <a:gd name="connsiteX4" fmla="*/ 268605 w 516255"/>
              <a:gd name="connsiteY4" fmla="*/ 234346 h 417226"/>
              <a:gd name="connsiteX5" fmla="*/ 234315 w 516255"/>
              <a:gd name="connsiteY5" fmla="*/ 167671 h 417226"/>
              <a:gd name="connsiteX6" fmla="*/ 194310 w 516255"/>
              <a:gd name="connsiteY6" fmla="*/ 80041 h 417226"/>
              <a:gd name="connsiteX7" fmla="*/ 175260 w 516255"/>
              <a:gd name="connsiteY7" fmla="*/ 36226 h 417226"/>
              <a:gd name="connsiteX8" fmla="*/ 154305 w 516255"/>
              <a:gd name="connsiteY8" fmla="*/ 31 h 417226"/>
              <a:gd name="connsiteX9" fmla="*/ 106680 w 516255"/>
              <a:gd name="connsiteY9" fmla="*/ 30511 h 417226"/>
              <a:gd name="connsiteX10" fmla="*/ 53340 w 516255"/>
              <a:gd name="connsiteY10" fmla="*/ 64801 h 417226"/>
              <a:gd name="connsiteX11" fmla="*/ 32385 w 516255"/>
              <a:gd name="connsiteY11" fmla="*/ 217201 h 417226"/>
              <a:gd name="connsiteX12" fmla="*/ 11430 w 516255"/>
              <a:gd name="connsiteY12" fmla="*/ 344836 h 417226"/>
              <a:gd name="connsiteX13" fmla="*/ 0 w 516255"/>
              <a:gd name="connsiteY13" fmla="*/ 417226 h 4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255" h="417226">
                <a:moveTo>
                  <a:pt x="516255" y="280066"/>
                </a:moveTo>
                <a:lnTo>
                  <a:pt x="346710" y="268636"/>
                </a:lnTo>
                <a:cubicBezTo>
                  <a:pt x="310198" y="265461"/>
                  <a:pt x="307340" y="261651"/>
                  <a:pt x="297180" y="261016"/>
                </a:cubicBezTo>
                <a:cubicBezTo>
                  <a:pt x="287020" y="260381"/>
                  <a:pt x="290513" y="269271"/>
                  <a:pt x="285750" y="264826"/>
                </a:cubicBezTo>
                <a:cubicBezTo>
                  <a:pt x="280987" y="260381"/>
                  <a:pt x="277177" y="250538"/>
                  <a:pt x="268605" y="234346"/>
                </a:cubicBezTo>
                <a:cubicBezTo>
                  <a:pt x="260032" y="218153"/>
                  <a:pt x="246698" y="193389"/>
                  <a:pt x="234315" y="167671"/>
                </a:cubicBezTo>
                <a:cubicBezTo>
                  <a:pt x="221932" y="141953"/>
                  <a:pt x="204153" y="101949"/>
                  <a:pt x="194310" y="80041"/>
                </a:cubicBezTo>
                <a:cubicBezTo>
                  <a:pt x="184467" y="58133"/>
                  <a:pt x="181927" y="49561"/>
                  <a:pt x="175260" y="36226"/>
                </a:cubicBezTo>
                <a:cubicBezTo>
                  <a:pt x="168593" y="22891"/>
                  <a:pt x="165735" y="983"/>
                  <a:pt x="154305" y="31"/>
                </a:cubicBezTo>
                <a:cubicBezTo>
                  <a:pt x="142875" y="-921"/>
                  <a:pt x="123507" y="19716"/>
                  <a:pt x="106680" y="30511"/>
                </a:cubicBezTo>
                <a:cubicBezTo>
                  <a:pt x="89853" y="41306"/>
                  <a:pt x="65722" y="33686"/>
                  <a:pt x="53340" y="64801"/>
                </a:cubicBezTo>
                <a:cubicBezTo>
                  <a:pt x="40958" y="95916"/>
                  <a:pt x="39370" y="170529"/>
                  <a:pt x="32385" y="217201"/>
                </a:cubicBezTo>
                <a:cubicBezTo>
                  <a:pt x="25400" y="263873"/>
                  <a:pt x="16827" y="311499"/>
                  <a:pt x="11430" y="344836"/>
                </a:cubicBezTo>
                <a:cubicBezTo>
                  <a:pt x="6033" y="378173"/>
                  <a:pt x="3016" y="397699"/>
                  <a:pt x="0" y="417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4D1E67B-F368-4A19-AEDF-1930F565CADA}"/>
              </a:ext>
            </a:extLst>
          </p:cNvPr>
          <p:cNvSpPr/>
          <p:nvPr/>
        </p:nvSpPr>
        <p:spPr>
          <a:xfrm>
            <a:off x="5057775" y="3863340"/>
            <a:ext cx="62865" cy="20955"/>
          </a:xfrm>
          <a:custGeom>
            <a:avLst/>
            <a:gdLst>
              <a:gd name="connsiteX0" fmla="*/ 0 w 62865"/>
              <a:gd name="connsiteY0" fmla="*/ 20955 h 20955"/>
              <a:gd name="connsiteX1" fmla="*/ 62865 w 62865"/>
              <a:gd name="connsiteY1" fmla="*/ 0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955">
                <a:moveTo>
                  <a:pt x="0" y="20955"/>
                </a:moveTo>
                <a:lnTo>
                  <a:pt x="628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A1069DF-9641-4D8B-9FAC-0503D604E2DE}"/>
              </a:ext>
            </a:extLst>
          </p:cNvPr>
          <p:cNvSpPr/>
          <p:nvPr/>
        </p:nvSpPr>
        <p:spPr>
          <a:xfrm>
            <a:off x="5053965" y="3941475"/>
            <a:ext cx="74325" cy="327630"/>
          </a:xfrm>
          <a:custGeom>
            <a:avLst/>
            <a:gdLst>
              <a:gd name="connsiteX0" fmla="*/ 0 w 74325"/>
              <a:gd name="connsiteY0" fmla="*/ 34260 h 327630"/>
              <a:gd name="connsiteX1" fmla="*/ 53340 w 74325"/>
              <a:gd name="connsiteY1" fmla="*/ 13305 h 327630"/>
              <a:gd name="connsiteX2" fmla="*/ 74295 w 74325"/>
              <a:gd name="connsiteY2" fmla="*/ 7590 h 327630"/>
              <a:gd name="connsiteX3" fmla="*/ 49530 w 74325"/>
              <a:gd name="connsiteY3" fmla="*/ 121890 h 327630"/>
              <a:gd name="connsiteX4" fmla="*/ 26670 w 74325"/>
              <a:gd name="connsiteY4" fmla="*/ 253335 h 327630"/>
              <a:gd name="connsiteX5" fmla="*/ 13335 w 74325"/>
              <a:gd name="connsiteY5" fmla="*/ 291435 h 327630"/>
              <a:gd name="connsiteX6" fmla="*/ 3810 w 74325"/>
              <a:gd name="connsiteY6" fmla="*/ 327630 h 3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25" h="327630">
                <a:moveTo>
                  <a:pt x="0" y="34260"/>
                </a:moveTo>
                <a:cubicBezTo>
                  <a:pt x="20637" y="26164"/>
                  <a:pt x="40958" y="17750"/>
                  <a:pt x="53340" y="13305"/>
                </a:cubicBezTo>
                <a:cubicBezTo>
                  <a:pt x="65722" y="8860"/>
                  <a:pt x="74930" y="-10508"/>
                  <a:pt x="74295" y="7590"/>
                </a:cubicBezTo>
                <a:cubicBezTo>
                  <a:pt x="73660" y="25687"/>
                  <a:pt x="57468" y="80932"/>
                  <a:pt x="49530" y="121890"/>
                </a:cubicBezTo>
                <a:cubicBezTo>
                  <a:pt x="41592" y="162848"/>
                  <a:pt x="32702" y="225078"/>
                  <a:pt x="26670" y="253335"/>
                </a:cubicBezTo>
                <a:cubicBezTo>
                  <a:pt x="20638" y="281592"/>
                  <a:pt x="17145" y="279053"/>
                  <a:pt x="13335" y="291435"/>
                </a:cubicBezTo>
                <a:cubicBezTo>
                  <a:pt x="9525" y="303817"/>
                  <a:pt x="6667" y="315723"/>
                  <a:pt x="3810" y="327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BCADDF80-C1F2-445D-89E7-F9C64654DFE4}"/>
              </a:ext>
            </a:extLst>
          </p:cNvPr>
          <p:cNvSpPr/>
          <p:nvPr/>
        </p:nvSpPr>
        <p:spPr>
          <a:xfrm>
            <a:off x="3840480" y="4526280"/>
            <a:ext cx="163830" cy="108585"/>
          </a:xfrm>
          <a:custGeom>
            <a:avLst/>
            <a:gdLst>
              <a:gd name="connsiteX0" fmla="*/ 0 w 163830"/>
              <a:gd name="connsiteY0" fmla="*/ 108585 h 108585"/>
              <a:gd name="connsiteX1" fmla="*/ 163830 w 163830"/>
              <a:gd name="connsiteY1" fmla="*/ 0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" h="108585">
                <a:moveTo>
                  <a:pt x="0" y="108585"/>
                </a:moveTo>
                <a:lnTo>
                  <a:pt x="163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F4790F62-B9C6-4EE4-A0B8-432B7AEACE8C}"/>
              </a:ext>
            </a:extLst>
          </p:cNvPr>
          <p:cNvSpPr/>
          <p:nvPr/>
        </p:nvSpPr>
        <p:spPr>
          <a:xfrm>
            <a:off x="4055533" y="4360457"/>
            <a:ext cx="251846" cy="256519"/>
          </a:xfrm>
          <a:custGeom>
            <a:avLst/>
            <a:gdLst>
              <a:gd name="connsiteX0" fmla="*/ 139277 w 251846"/>
              <a:gd name="connsiteY0" fmla="*/ 88 h 256519"/>
              <a:gd name="connsiteX1" fmla="*/ 205952 w 251846"/>
              <a:gd name="connsiteY1" fmla="*/ 82003 h 256519"/>
              <a:gd name="connsiteX2" fmla="*/ 236432 w 251846"/>
              <a:gd name="connsiteY2" fmla="*/ 120103 h 256519"/>
              <a:gd name="connsiteX3" fmla="*/ 242147 w 251846"/>
              <a:gd name="connsiteY3" fmla="*/ 131533 h 256519"/>
              <a:gd name="connsiteX4" fmla="*/ 251672 w 251846"/>
              <a:gd name="connsiteY4" fmla="*/ 141058 h 256519"/>
              <a:gd name="connsiteX5" fmla="*/ 247862 w 251846"/>
              <a:gd name="connsiteY5" fmla="*/ 162013 h 256519"/>
              <a:gd name="connsiteX6" fmla="*/ 242147 w 251846"/>
              <a:gd name="connsiteY6" fmla="*/ 173443 h 256519"/>
              <a:gd name="connsiteX7" fmla="*/ 215477 w 251846"/>
              <a:gd name="connsiteY7" fmla="*/ 188683 h 256519"/>
              <a:gd name="connsiteX8" fmla="*/ 183092 w 251846"/>
              <a:gd name="connsiteY8" fmla="*/ 213448 h 256519"/>
              <a:gd name="connsiteX9" fmla="*/ 165947 w 251846"/>
              <a:gd name="connsiteY9" fmla="*/ 224878 h 256519"/>
              <a:gd name="connsiteX10" fmla="*/ 133562 w 251846"/>
              <a:gd name="connsiteY10" fmla="*/ 249643 h 256519"/>
              <a:gd name="connsiteX11" fmla="*/ 120227 w 251846"/>
              <a:gd name="connsiteY11" fmla="*/ 255358 h 256519"/>
              <a:gd name="connsiteX12" fmla="*/ 104987 w 251846"/>
              <a:gd name="connsiteY12" fmla="*/ 230593 h 256519"/>
              <a:gd name="connsiteX13" fmla="*/ 64982 w 251846"/>
              <a:gd name="connsiteY13" fmla="*/ 177253 h 256519"/>
              <a:gd name="connsiteX14" fmla="*/ 36407 w 251846"/>
              <a:gd name="connsiteY14" fmla="*/ 139153 h 256519"/>
              <a:gd name="connsiteX15" fmla="*/ 7832 w 251846"/>
              <a:gd name="connsiteY15" fmla="*/ 110578 h 256519"/>
              <a:gd name="connsiteX16" fmla="*/ 4022 w 251846"/>
              <a:gd name="connsiteY16" fmla="*/ 101053 h 256519"/>
              <a:gd name="connsiteX17" fmla="*/ 59267 w 251846"/>
              <a:gd name="connsiteY17" fmla="*/ 66763 h 256519"/>
              <a:gd name="connsiteX18" fmla="*/ 139277 w 251846"/>
              <a:gd name="connsiteY18" fmla="*/ 88 h 2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846" h="256519">
                <a:moveTo>
                  <a:pt x="139277" y="88"/>
                </a:moveTo>
                <a:cubicBezTo>
                  <a:pt x="163724" y="2628"/>
                  <a:pt x="189760" y="62001"/>
                  <a:pt x="205952" y="82003"/>
                </a:cubicBezTo>
                <a:cubicBezTo>
                  <a:pt x="222144" y="102005"/>
                  <a:pt x="230400" y="111848"/>
                  <a:pt x="236432" y="120103"/>
                </a:cubicBezTo>
                <a:cubicBezTo>
                  <a:pt x="242464" y="128358"/>
                  <a:pt x="239607" y="128040"/>
                  <a:pt x="242147" y="131533"/>
                </a:cubicBezTo>
                <a:cubicBezTo>
                  <a:pt x="244687" y="135026"/>
                  <a:pt x="250720" y="135978"/>
                  <a:pt x="251672" y="141058"/>
                </a:cubicBezTo>
                <a:cubicBezTo>
                  <a:pt x="252624" y="146138"/>
                  <a:pt x="249450" y="156616"/>
                  <a:pt x="247862" y="162013"/>
                </a:cubicBezTo>
                <a:cubicBezTo>
                  <a:pt x="246275" y="167411"/>
                  <a:pt x="247545" y="168998"/>
                  <a:pt x="242147" y="173443"/>
                </a:cubicBezTo>
                <a:cubicBezTo>
                  <a:pt x="236750" y="177888"/>
                  <a:pt x="225319" y="182016"/>
                  <a:pt x="215477" y="188683"/>
                </a:cubicBezTo>
                <a:cubicBezTo>
                  <a:pt x="205635" y="195350"/>
                  <a:pt x="191347" y="207416"/>
                  <a:pt x="183092" y="213448"/>
                </a:cubicBezTo>
                <a:cubicBezTo>
                  <a:pt x="174837" y="219480"/>
                  <a:pt x="174202" y="218846"/>
                  <a:pt x="165947" y="224878"/>
                </a:cubicBezTo>
                <a:cubicBezTo>
                  <a:pt x="157692" y="230910"/>
                  <a:pt x="141182" y="244563"/>
                  <a:pt x="133562" y="249643"/>
                </a:cubicBezTo>
                <a:cubicBezTo>
                  <a:pt x="125942" y="254723"/>
                  <a:pt x="124989" y="258533"/>
                  <a:pt x="120227" y="255358"/>
                </a:cubicBezTo>
                <a:cubicBezTo>
                  <a:pt x="115465" y="252183"/>
                  <a:pt x="114194" y="243610"/>
                  <a:pt x="104987" y="230593"/>
                </a:cubicBezTo>
                <a:cubicBezTo>
                  <a:pt x="95780" y="217576"/>
                  <a:pt x="64982" y="177253"/>
                  <a:pt x="64982" y="177253"/>
                </a:cubicBezTo>
                <a:cubicBezTo>
                  <a:pt x="53552" y="162013"/>
                  <a:pt x="45932" y="150266"/>
                  <a:pt x="36407" y="139153"/>
                </a:cubicBezTo>
                <a:cubicBezTo>
                  <a:pt x="26882" y="128041"/>
                  <a:pt x="7832" y="110578"/>
                  <a:pt x="7832" y="110578"/>
                </a:cubicBezTo>
                <a:cubicBezTo>
                  <a:pt x="2435" y="104228"/>
                  <a:pt x="-4551" y="108356"/>
                  <a:pt x="4022" y="101053"/>
                </a:cubicBezTo>
                <a:cubicBezTo>
                  <a:pt x="12595" y="93750"/>
                  <a:pt x="36724" y="82956"/>
                  <a:pt x="59267" y="66763"/>
                </a:cubicBezTo>
                <a:cubicBezTo>
                  <a:pt x="81809" y="50571"/>
                  <a:pt x="114830" y="-2452"/>
                  <a:pt x="139277" y="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5094F690-F7B3-4C5B-ACE7-8FE97EF78C3C}"/>
              </a:ext>
            </a:extLst>
          </p:cNvPr>
          <p:cNvSpPr/>
          <p:nvPr/>
        </p:nvSpPr>
        <p:spPr>
          <a:xfrm>
            <a:off x="4000500" y="4530090"/>
            <a:ext cx="451485" cy="299085"/>
          </a:xfrm>
          <a:custGeom>
            <a:avLst/>
            <a:gdLst>
              <a:gd name="connsiteX0" fmla="*/ 0 w 451485"/>
              <a:gd name="connsiteY0" fmla="*/ 0 h 299085"/>
              <a:gd name="connsiteX1" fmla="*/ 70485 w 451485"/>
              <a:gd name="connsiteY1" fmla="*/ 80010 h 299085"/>
              <a:gd name="connsiteX2" fmla="*/ 135255 w 451485"/>
              <a:gd name="connsiteY2" fmla="*/ 144780 h 299085"/>
              <a:gd name="connsiteX3" fmla="*/ 205740 w 451485"/>
              <a:gd name="connsiteY3" fmla="*/ 163830 h 299085"/>
              <a:gd name="connsiteX4" fmla="*/ 241935 w 451485"/>
              <a:gd name="connsiteY4" fmla="*/ 129540 h 299085"/>
              <a:gd name="connsiteX5" fmla="*/ 274320 w 451485"/>
              <a:gd name="connsiteY5" fmla="*/ 104775 h 299085"/>
              <a:gd name="connsiteX6" fmla="*/ 297180 w 451485"/>
              <a:gd name="connsiteY6" fmla="*/ 85725 h 299085"/>
              <a:gd name="connsiteX7" fmla="*/ 310515 w 451485"/>
              <a:gd name="connsiteY7" fmla="*/ 95250 h 299085"/>
              <a:gd name="connsiteX8" fmla="*/ 371475 w 451485"/>
              <a:gd name="connsiteY8" fmla="*/ 180975 h 299085"/>
              <a:gd name="connsiteX9" fmla="*/ 422910 w 451485"/>
              <a:gd name="connsiteY9" fmla="*/ 259080 h 299085"/>
              <a:gd name="connsiteX10" fmla="*/ 441960 w 451485"/>
              <a:gd name="connsiteY10" fmla="*/ 287655 h 299085"/>
              <a:gd name="connsiteX11" fmla="*/ 451485 w 451485"/>
              <a:gd name="connsiteY11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85" h="299085">
                <a:moveTo>
                  <a:pt x="0" y="0"/>
                </a:moveTo>
                <a:cubicBezTo>
                  <a:pt x="23971" y="27940"/>
                  <a:pt x="47943" y="55880"/>
                  <a:pt x="70485" y="80010"/>
                </a:cubicBezTo>
                <a:cubicBezTo>
                  <a:pt x="93028" y="104140"/>
                  <a:pt x="112713" y="130810"/>
                  <a:pt x="135255" y="144780"/>
                </a:cubicBezTo>
                <a:cubicBezTo>
                  <a:pt x="157798" y="158750"/>
                  <a:pt x="187960" y="166370"/>
                  <a:pt x="205740" y="163830"/>
                </a:cubicBezTo>
                <a:cubicBezTo>
                  <a:pt x="223520" y="161290"/>
                  <a:pt x="230505" y="139382"/>
                  <a:pt x="241935" y="129540"/>
                </a:cubicBezTo>
                <a:cubicBezTo>
                  <a:pt x="253365" y="119698"/>
                  <a:pt x="274320" y="104775"/>
                  <a:pt x="274320" y="104775"/>
                </a:cubicBezTo>
                <a:cubicBezTo>
                  <a:pt x="283528" y="97473"/>
                  <a:pt x="291148" y="87312"/>
                  <a:pt x="297180" y="85725"/>
                </a:cubicBezTo>
                <a:cubicBezTo>
                  <a:pt x="303212" y="84138"/>
                  <a:pt x="298133" y="79375"/>
                  <a:pt x="310515" y="95250"/>
                </a:cubicBezTo>
                <a:cubicBezTo>
                  <a:pt x="322897" y="111125"/>
                  <a:pt x="352743" y="153670"/>
                  <a:pt x="371475" y="180975"/>
                </a:cubicBezTo>
                <a:cubicBezTo>
                  <a:pt x="390207" y="208280"/>
                  <a:pt x="411163" y="241300"/>
                  <a:pt x="422910" y="259080"/>
                </a:cubicBezTo>
                <a:cubicBezTo>
                  <a:pt x="434657" y="276860"/>
                  <a:pt x="437198" y="280988"/>
                  <a:pt x="441960" y="287655"/>
                </a:cubicBezTo>
                <a:cubicBezTo>
                  <a:pt x="446722" y="294322"/>
                  <a:pt x="449103" y="296703"/>
                  <a:pt x="451485" y="29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E61AC50E-2187-4442-AC49-045E3BA50DF2}"/>
              </a:ext>
            </a:extLst>
          </p:cNvPr>
          <p:cNvSpPr/>
          <p:nvPr/>
        </p:nvSpPr>
        <p:spPr>
          <a:xfrm>
            <a:off x="3840480" y="4627245"/>
            <a:ext cx="867562" cy="777578"/>
          </a:xfrm>
          <a:custGeom>
            <a:avLst/>
            <a:gdLst>
              <a:gd name="connsiteX0" fmla="*/ 0 w 867562"/>
              <a:gd name="connsiteY0" fmla="*/ 0 h 777578"/>
              <a:gd name="connsiteX1" fmla="*/ 49530 w 867562"/>
              <a:gd name="connsiteY1" fmla="*/ 80010 h 777578"/>
              <a:gd name="connsiteX2" fmla="*/ 215265 w 867562"/>
              <a:gd name="connsiteY2" fmla="*/ 198120 h 777578"/>
              <a:gd name="connsiteX3" fmla="*/ 390525 w 867562"/>
              <a:gd name="connsiteY3" fmla="*/ 321945 h 777578"/>
              <a:gd name="connsiteX4" fmla="*/ 502920 w 867562"/>
              <a:gd name="connsiteY4" fmla="*/ 432435 h 777578"/>
              <a:gd name="connsiteX5" fmla="*/ 699135 w 867562"/>
              <a:gd name="connsiteY5" fmla="*/ 670560 h 777578"/>
              <a:gd name="connsiteX6" fmla="*/ 760095 w 867562"/>
              <a:gd name="connsiteY6" fmla="*/ 739140 h 777578"/>
              <a:gd name="connsiteX7" fmla="*/ 779145 w 867562"/>
              <a:gd name="connsiteY7" fmla="*/ 758190 h 777578"/>
              <a:gd name="connsiteX8" fmla="*/ 807720 w 867562"/>
              <a:gd name="connsiteY8" fmla="*/ 742950 h 777578"/>
              <a:gd name="connsiteX9" fmla="*/ 830580 w 867562"/>
              <a:gd name="connsiteY9" fmla="*/ 754380 h 777578"/>
              <a:gd name="connsiteX10" fmla="*/ 866775 w 867562"/>
              <a:gd name="connsiteY10" fmla="*/ 775335 h 777578"/>
              <a:gd name="connsiteX11" fmla="*/ 855345 w 867562"/>
              <a:gd name="connsiteY11" fmla="*/ 695325 h 777578"/>
              <a:gd name="connsiteX12" fmla="*/ 853440 w 867562"/>
              <a:gd name="connsiteY12" fmla="*/ 615315 h 777578"/>
              <a:gd name="connsiteX13" fmla="*/ 836295 w 867562"/>
              <a:gd name="connsiteY13" fmla="*/ 533400 h 777578"/>
              <a:gd name="connsiteX14" fmla="*/ 828675 w 867562"/>
              <a:gd name="connsiteY14" fmla="*/ 468630 h 777578"/>
              <a:gd name="connsiteX15" fmla="*/ 775335 w 867562"/>
              <a:gd name="connsiteY15" fmla="*/ 461010 h 777578"/>
              <a:gd name="connsiteX16" fmla="*/ 720090 w 867562"/>
              <a:gd name="connsiteY16" fmla="*/ 384810 h 777578"/>
              <a:gd name="connsiteX17" fmla="*/ 661035 w 867562"/>
              <a:gd name="connsiteY17" fmla="*/ 289560 h 777578"/>
              <a:gd name="connsiteX18" fmla="*/ 630555 w 867562"/>
              <a:gd name="connsiteY18" fmla="*/ 226695 h 777578"/>
              <a:gd name="connsiteX19" fmla="*/ 605790 w 867562"/>
              <a:gd name="connsiteY19" fmla="*/ 194310 h 7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562" h="777578">
                <a:moveTo>
                  <a:pt x="0" y="0"/>
                </a:moveTo>
                <a:cubicBezTo>
                  <a:pt x="6826" y="23495"/>
                  <a:pt x="13653" y="46990"/>
                  <a:pt x="49530" y="80010"/>
                </a:cubicBezTo>
                <a:cubicBezTo>
                  <a:pt x="85407" y="113030"/>
                  <a:pt x="215265" y="198120"/>
                  <a:pt x="215265" y="198120"/>
                </a:cubicBezTo>
                <a:cubicBezTo>
                  <a:pt x="272098" y="238443"/>
                  <a:pt x="342583" y="282893"/>
                  <a:pt x="390525" y="321945"/>
                </a:cubicBezTo>
                <a:cubicBezTo>
                  <a:pt x="438467" y="360997"/>
                  <a:pt x="451485" y="374332"/>
                  <a:pt x="502920" y="432435"/>
                </a:cubicBezTo>
                <a:cubicBezTo>
                  <a:pt x="554355" y="490538"/>
                  <a:pt x="656273" y="619443"/>
                  <a:pt x="699135" y="670560"/>
                </a:cubicBezTo>
                <a:cubicBezTo>
                  <a:pt x="741997" y="721677"/>
                  <a:pt x="746760" y="724535"/>
                  <a:pt x="760095" y="739140"/>
                </a:cubicBezTo>
                <a:cubicBezTo>
                  <a:pt x="773430" y="753745"/>
                  <a:pt x="771208" y="757555"/>
                  <a:pt x="779145" y="758190"/>
                </a:cubicBezTo>
                <a:cubicBezTo>
                  <a:pt x="787082" y="758825"/>
                  <a:pt x="799148" y="743585"/>
                  <a:pt x="807720" y="742950"/>
                </a:cubicBezTo>
                <a:cubicBezTo>
                  <a:pt x="816292" y="742315"/>
                  <a:pt x="820738" y="748983"/>
                  <a:pt x="830580" y="754380"/>
                </a:cubicBezTo>
                <a:cubicBezTo>
                  <a:pt x="840423" y="759778"/>
                  <a:pt x="862648" y="785177"/>
                  <a:pt x="866775" y="775335"/>
                </a:cubicBezTo>
                <a:cubicBezTo>
                  <a:pt x="870902" y="765493"/>
                  <a:pt x="857567" y="721995"/>
                  <a:pt x="855345" y="695325"/>
                </a:cubicBezTo>
                <a:cubicBezTo>
                  <a:pt x="853123" y="668655"/>
                  <a:pt x="856615" y="642303"/>
                  <a:pt x="853440" y="615315"/>
                </a:cubicBezTo>
                <a:cubicBezTo>
                  <a:pt x="850265" y="588327"/>
                  <a:pt x="840422" y="557847"/>
                  <a:pt x="836295" y="533400"/>
                </a:cubicBezTo>
                <a:cubicBezTo>
                  <a:pt x="832168" y="508953"/>
                  <a:pt x="838835" y="480695"/>
                  <a:pt x="828675" y="468630"/>
                </a:cubicBezTo>
                <a:cubicBezTo>
                  <a:pt x="818515" y="456565"/>
                  <a:pt x="793432" y="474980"/>
                  <a:pt x="775335" y="461010"/>
                </a:cubicBezTo>
                <a:cubicBezTo>
                  <a:pt x="757238" y="447040"/>
                  <a:pt x="739140" y="413385"/>
                  <a:pt x="720090" y="384810"/>
                </a:cubicBezTo>
                <a:cubicBezTo>
                  <a:pt x="701040" y="356235"/>
                  <a:pt x="675957" y="315912"/>
                  <a:pt x="661035" y="289560"/>
                </a:cubicBezTo>
                <a:cubicBezTo>
                  <a:pt x="646113" y="263208"/>
                  <a:pt x="639763" y="242570"/>
                  <a:pt x="630555" y="226695"/>
                </a:cubicBezTo>
                <a:cubicBezTo>
                  <a:pt x="621348" y="210820"/>
                  <a:pt x="613569" y="202565"/>
                  <a:pt x="605790" y="194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B6E0579-9400-43D9-B843-06F4A58A68A8}"/>
              </a:ext>
            </a:extLst>
          </p:cNvPr>
          <p:cNvSpPr/>
          <p:nvPr/>
        </p:nvSpPr>
        <p:spPr>
          <a:xfrm>
            <a:off x="4579620" y="4512945"/>
            <a:ext cx="243840" cy="520846"/>
          </a:xfrm>
          <a:custGeom>
            <a:avLst/>
            <a:gdLst>
              <a:gd name="connsiteX0" fmla="*/ 0 w 243840"/>
              <a:gd name="connsiteY0" fmla="*/ 0 h 520846"/>
              <a:gd name="connsiteX1" fmla="*/ 9525 w 243840"/>
              <a:gd name="connsiteY1" fmla="*/ 133350 h 520846"/>
              <a:gd name="connsiteX2" fmla="*/ 57150 w 243840"/>
              <a:gd name="connsiteY2" fmla="*/ 241935 h 520846"/>
              <a:gd name="connsiteX3" fmla="*/ 97155 w 243840"/>
              <a:gd name="connsiteY3" fmla="*/ 320040 h 520846"/>
              <a:gd name="connsiteX4" fmla="*/ 133350 w 243840"/>
              <a:gd name="connsiteY4" fmla="*/ 390525 h 520846"/>
              <a:gd name="connsiteX5" fmla="*/ 142875 w 243840"/>
              <a:gd name="connsiteY5" fmla="*/ 430530 h 520846"/>
              <a:gd name="connsiteX6" fmla="*/ 148590 w 243840"/>
              <a:gd name="connsiteY6" fmla="*/ 510540 h 520846"/>
              <a:gd name="connsiteX7" fmla="*/ 190500 w 243840"/>
              <a:gd name="connsiteY7" fmla="*/ 520065 h 520846"/>
              <a:gd name="connsiteX8" fmla="*/ 215265 w 243840"/>
              <a:gd name="connsiteY8" fmla="*/ 520065 h 520846"/>
              <a:gd name="connsiteX9" fmla="*/ 243840 w 243840"/>
              <a:gd name="connsiteY9" fmla="*/ 518160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520846">
                <a:moveTo>
                  <a:pt x="0" y="0"/>
                </a:moveTo>
                <a:cubicBezTo>
                  <a:pt x="0" y="46514"/>
                  <a:pt x="0" y="93028"/>
                  <a:pt x="9525" y="133350"/>
                </a:cubicBezTo>
                <a:cubicBezTo>
                  <a:pt x="19050" y="173673"/>
                  <a:pt x="42545" y="210820"/>
                  <a:pt x="57150" y="241935"/>
                </a:cubicBezTo>
                <a:cubicBezTo>
                  <a:pt x="71755" y="273050"/>
                  <a:pt x="97155" y="320040"/>
                  <a:pt x="97155" y="320040"/>
                </a:cubicBezTo>
                <a:cubicBezTo>
                  <a:pt x="109855" y="344805"/>
                  <a:pt x="125730" y="372110"/>
                  <a:pt x="133350" y="390525"/>
                </a:cubicBezTo>
                <a:cubicBezTo>
                  <a:pt x="140970" y="408940"/>
                  <a:pt x="140335" y="410528"/>
                  <a:pt x="142875" y="430530"/>
                </a:cubicBezTo>
                <a:cubicBezTo>
                  <a:pt x="145415" y="450532"/>
                  <a:pt x="140653" y="495618"/>
                  <a:pt x="148590" y="510540"/>
                </a:cubicBezTo>
                <a:cubicBezTo>
                  <a:pt x="156527" y="525462"/>
                  <a:pt x="179388" y="518478"/>
                  <a:pt x="190500" y="520065"/>
                </a:cubicBezTo>
                <a:cubicBezTo>
                  <a:pt x="201612" y="521652"/>
                  <a:pt x="206375" y="520383"/>
                  <a:pt x="215265" y="520065"/>
                </a:cubicBezTo>
                <a:cubicBezTo>
                  <a:pt x="224155" y="519748"/>
                  <a:pt x="233997" y="518954"/>
                  <a:pt x="243840" y="518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73DC8637-E6CC-4424-935B-C547EDD5C00B}"/>
              </a:ext>
            </a:extLst>
          </p:cNvPr>
          <p:cNvSpPr/>
          <p:nvPr/>
        </p:nvSpPr>
        <p:spPr>
          <a:xfrm>
            <a:off x="4497705" y="4564380"/>
            <a:ext cx="169552" cy="470782"/>
          </a:xfrm>
          <a:custGeom>
            <a:avLst/>
            <a:gdLst>
              <a:gd name="connsiteX0" fmla="*/ 0 w 169552"/>
              <a:gd name="connsiteY0" fmla="*/ 217170 h 470782"/>
              <a:gd name="connsiteX1" fmla="*/ 30480 w 169552"/>
              <a:gd name="connsiteY1" fmla="*/ 268605 h 470782"/>
              <a:gd name="connsiteX2" fmla="*/ 64770 w 169552"/>
              <a:gd name="connsiteY2" fmla="*/ 329565 h 470782"/>
              <a:gd name="connsiteX3" fmla="*/ 118110 w 169552"/>
              <a:gd name="connsiteY3" fmla="*/ 415290 h 470782"/>
              <a:gd name="connsiteX4" fmla="*/ 139065 w 169552"/>
              <a:gd name="connsiteY4" fmla="*/ 441960 h 470782"/>
              <a:gd name="connsiteX5" fmla="*/ 152400 w 169552"/>
              <a:gd name="connsiteY5" fmla="*/ 466725 h 470782"/>
              <a:gd name="connsiteX6" fmla="*/ 169545 w 169552"/>
              <a:gd name="connsiteY6" fmla="*/ 462915 h 470782"/>
              <a:gd name="connsiteX7" fmla="*/ 154305 w 169552"/>
              <a:gd name="connsiteY7" fmla="*/ 392430 h 470782"/>
              <a:gd name="connsiteX8" fmla="*/ 135255 w 169552"/>
              <a:gd name="connsiteY8" fmla="*/ 314325 h 470782"/>
              <a:gd name="connsiteX9" fmla="*/ 93345 w 169552"/>
              <a:gd name="connsiteY9" fmla="*/ 220980 h 470782"/>
              <a:gd name="connsiteX10" fmla="*/ 55245 w 169552"/>
              <a:gd name="connsiteY10" fmla="*/ 123825 h 470782"/>
              <a:gd name="connsiteX11" fmla="*/ 43815 w 169552"/>
              <a:gd name="connsiteY11" fmla="*/ 72390 h 470782"/>
              <a:gd name="connsiteX12" fmla="*/ 30480 w 169552"/>
              <a:gd name="connsiteY12" fmla="*/ 0 h 4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52" h="470782">
                <a:moveTo>
                  <a:pt x="0" y="217170"/>
                </a:moveTo>
                <a:cubicBezTo>
                  <a:pt x="9842" y="233521"/>
                  <a:pt x="19685" y="249873"/>
                  <a:pt x="30480" y="268605"/>
                </a:cubicBezTo>
                <a:cubicBezTo>
                  <a:pt x="41275" y="287337"/>
                  <a:pt x="50165" y="305118"/>
                  <a:pt x="64770" y="329565"/>
                </a:cubicBezTo>
                <a:cubicBezTo>
                  <a:pt x="79375" y="354013"/>
                  <a:pt x="105728" y="396558"/>
                  <a:pt x="118110" y="415290"/>
                </a:cubicBezTo>
                <a:cubicBezTo>
                  <a:pt x="130492" y="434022"/>
                  <a:pt x="133350" y="433387"/>
                  <a:pt x="139065" y="441960"/>
                </a:cubicBezTo>
                <a:cubicBezTo>
                  <a:pt x="144780" y="450533"/>
                  <a:pt x="147320" y="463233"/>
                  <a:pt x="152400" y="466725"/>
                </a:cubicBezTo>
                <a:cubicBezTo>
                  <a:pt x="157480" y="470217"/>
                  <a:pt x="169228" y="475297"/>
                  <a:pt x="169545" y="462915"/>
                </a:cubicBezTo>
                <a:cubicBezTo>
                  <a:pt x="169862" y="450533"/>
                  <a:pt x="160020" y="417195"/>
                  <a:pt x="154305" y="392430"/>
                </a:cubicBezTo>
                <a:cubicBezTo>
                  <a:pt x="148590" y="367665"/>
                  <a:pt x="145415" y="342900"/>
                  <a:pt x="135255" y="314325"/>
                </a:cubicBezTo>
                <a:cubicBezTo>
                  <a:pt x="125095" y="285750"/>
                  <a:pt x="106680" y="252730"/>
                  <a:pt x="93345" y="220980"/>
                </a:cubicBezTo>
                <a:cubicBezTo>
                  <a:pt x="80010" y="189230"/>
                  <a:pt x="63500" y="148590"/>
                  <a:pt x="55245" y="123825"/>
                </a:cubicBezTo>
                <a:cubicBezTo>
                  <a:pt x="46990" y="99060"/>
                  <a:pt x="47943" y="93027"/>
                  <a:pt x="43815" y="72390"/>
                </a:cubicBezTo>
                <a:cubicBezTo>
                  <a:pt x="39688" y="51752"/>
                  <a:pt x="35084" y="25876"/>
                  <a:pt x="30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233CC032-DA01-47E7-878F-47D923144907}"/>
              </a:ext>
            </a:extLst>
          </p:cNvPr>
          <p:cNvSpPr/>
          <p:nvPr/>
        </p:nvSpPr>
        <p:spPr>
          <a:xfrm>
            <a:off x="4657166" y="5093047"/>
            <a:ext cx="164389" cy="526703"/>
          </a:xfrm>
          <a:custGeom>
            <a:avLst/>
            <a:gdLst>
              <a:gd name="connsiteX0" fmla="*/ 164389 w 164389"/>
              <a:gd name="connsiteY0" fmla="*/ 6638 h 526703"/>
              <a:gd name="connsiteX1" fmla="*/ 86284 w 164389"/>
              <a:gd name="connsiteY1" fmla="*/ 2828 h 526703"/>
              <a:gd name="connsiteX2" fmla="*/ 84379 w 164389"/>
              <a:gd name="connsiteY2" fmla="*/ 2828 h 526703"/>
              <a:gd name="connsiteX3" fmla="*/ 97714 w 164389"/>
              <a:gd name="connsiteY3" fmla="*/ 39023 h 526703"/>
              <a:gd name="connsiteX4" fmla="*/ 105334 w 164389"/>
              <a:gd name="connsiteY4" fmla="*/ 79028 h 526703"/>
              <a:gd name="connsiteX5" fmla="*/ 114859 w 164389"/>
              <a:gd name="connsiteY5" fmla="*/ 208568 h 526703"/>
              <a:gd name="connsiteX6" fmla="*/ 118669 w 164389"/>
              <a:gd name="connsiteY6" fmla="*/ 294293 h 526703"/>
              <a:gd name="connsiteX7" fmla="*/ 116764 w 164389"/>
              <a:gd name="connsiteY7" fmla="*/ 345728 h 526703"/>
              <a:gd name="connsiteX8" fmla="*/ 84379 w 164389"/>
              <a:gd name="connsiteY8" fmla="*/ 376208 h 526703"/>
              <a:gd name="connsiteX9" fmla="*/ 53899 w 164389"/>
              <a:gd name="connsiteY9" fmla="*/ 391448 h 526703"/>
              <a:gd name="connsiteX10" fmla="*/ 19609 w 164389"/>
              <a:gd name="connsiteY10" fmla="*/ 366683 h 526703"/>
              <a:gd name="connsiteX11" fmla="*/ 559 w 164389"/>
              <a:gd name="connsiteY11" fmla="*/ 357158 h 526703"/>
              <a:gd name="connsiteX12" fmla="*/ 40564 w 164389"/>
              <a:gd name="connsiteY12" fmla="*/ 448598 h 526703"/>
              <a:gd name="connsiteX13" fmla="*/ 69139 w 164389"/>
              <a:gd name="connsiteY13" fmla="*/ 486698 h 526703"/>
              <a:gd name="connsiteX14" fmla="*/ 111049 w 164389"/>
              <a:gd name="connsiteY14" fmla="*/ 511463 h 526703"/>
              <a:gd name="connsiteX15" fmla="*/ 135814 w 164389"/>
              <a:gd name="connsiteY15" fmla="*/ 526703 h 5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9" h="526703">
                <a:moveTo>
                  <a:pt x="164389" y="6638"/>
                </a:moveTo>
                <a:lnTo>
                  <a:pt x="86284" y="2828"/>
                </a:lnTo>
                <a:cubicBezTo>
                  <a:pt x="72949" y="2193"/>
                  <a:pt x="82474" y="-3205"/>
                  <a:pt x="84379" y="2828"/>
                </a:cubicBezTo>
                <a:cubicBezTo>
                  <a:pt x="86284" y="8861"/>
                  <a:pt x="94222" y="26323"/>
                  <a:pt x="97714" y="39023"/>
                </a:cubicBezTo>
                <a:cubicBezTo>
                  <a:pt x="101206" y="51723"/>
                  <a:pt x="102477" y="50771"/>
                  <a:pt x="105334" y="79028"/>
                </a:cubicBezTo>
                <a:cubicBezTo>
                  <a:pt x="108191" y="107285"/>
                  <a:pt x="112637" y="172691"/>
                  <a:pt x="114859" y="208568"/>
                </a:cubicBezTo>
                <a:cubicBezTo>
                  <a:pt x="117081" y="244445"/>
                  <a:pt x="118352" y="271433"/>
                  <a:pt x="118669" y="294293"/>
                </a:cubicBezTo>
                <a:cubicBezTo>
                  <a:pt x="118986" y="317153"/>
                  <a:pt x="122479" y="332076"/>
                  <a:pt x="116764" y="345728"/>
                </a:cubicBezTo>
                <a:cubicBezTo>
                  <a:pt x="111049" y="359380"/>
                  <a:pt x="94856" y="368588"/>
                  <a:pt x="84379" y="376208"/>
                </a:cubicBezTo>
                <a:cubicBezTo>
                  <a:pt x="73901" y="383828"/>
                  <a:pt x="64694" y="393035"/>
                  <a:pt x="53899" y="391448"/>
                </a:cubicBezTo>
                <a:cubicBezTo>
                  <a:pt x="43104" y="389861"/>
                  <a:pt x="28499" y="372398"/>
                  <a:pt x="19609" y="366683"/>
                </a:cubicBezTo>
                <a:cubicBezTo>
                  <a:pt x="10719" y="360968"/>
                  <a:pt x="-2933" y="343506"/>
                  <a:pt x="559" y="357158"/>
                </a:cubicBezTo>
                <a:cubicBezTo>
                  <a:pt x="4051" y="370810"/>
                  <a:pt x="29134" y="427008"/>
                  <a:pt x="40564" y="448598"/>
                </a:cubicBezTo>
                <a:cubicBezTo>
                  <a:pt x="51994" y="470188"/>
                  <a:pt x="57392" y="476221"/>
                  <a:pt x="69139" y="486698"/>
                </a:cubicBezTo>
                <a:cubicBezTo>
                  <a:pt x="80886" y="497175"/>
                  <a:pt x="99937" y="504796"/>
                  <a:pt x="111049" y="511463"/>
                </a:cubicBezTo>
                <a:cubicBezTo>
                  <a:pt x="122161" y="518130"/>
                  <a:pt x="128987" y="522416"/>
                  <a:pt x="135814" y="526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57659270-2629-4345-BEE3-121348BE9EA8}"/>
              </a:ext>
            </a:extLst>
          </p:cNvPr>
          <p:cNvSpPr/>
          <p:nvPr/>
        </p:nvSpPr>
        <p:spPr>
          <a:xfrm>
            <a:off x="3757084" y="4783031"/>
            <a:ext cx="841602" cy="833621"/>
          </a:xfrm>
          <a:custGeom>
            <a:avLst/>
            <a:gdLst>
              <a:gd name="connsiteX0" fmla="*/ 66251 w 841602"/>
              <a:gd name="connsiteY0" fmla="*/ 424 h 833621"/>
              <a:gd name="connsiteX1" fmla="*/ 31961 w 841602"/>
              <a:gd name="connsiteY1" fmla="*/ 126154 h 833621"/>
              <a:gd name="connsiteX2" fmla="*/ 20531 w 841602"/>
              <a:gd name="connsiteY2" fmla="*/ 175684 h 833621"/>
              <a:gd name="connsiteX3" fmla="*/ 7196 w 841602"/>
              <a:gd name="connsiteY3" fmla="*/ 223309 h 833621"/>
              <a:gd name="connsiteX4" fmla="*/ 5291 w 841602"/>
              <a:gd name="connsiteY4" fmla="*/ 251884 h 833621"/>
              <a:gd name="connsiteX5" fmla="*/ 77681 w 841602"/>
              <a:gd name="connsiteY5" fmla="*/ 236644 h 833621"/>
              <a:gd name="connsiteX6" fmla="*/ 148166 w 841602"/>
              <a:gd name="connsiteY6" fmla="*/ 261409 h 833621"/>
              <a:gd name="connsiteX7" fmla="*/ 193886 w 841602"/>
              <a:gd name="connsiteY7" fmla="*/ 303319 h 833621"/>
              <a:gd name="connsiteX8" fmla="*/ 266276 w 841602"/>
              <a:gd name="connsiteY8" fmla="*/ 377614 h 833621"/>
              <a:gd name="connsiteX9" fmla="*/ 380576 w 841602"/>
              <a:gd name="connsiteY9" fmla="*/ 501439 h 833621"/>
              <a:gd name="connsiteX10" fmla="*/ 418676 w 841602"/>
              <a:gd name="connsiteY10" fmla="*/ 560494 h 833621"/>
              <a:gd name="connsiteX11" fmla="*/ 525356 w 841602"/>
              <a:gd name="connsiteY11" fmla="*/ 653839 h 833621"/>
              <a:gd name="connsiteX12" fmla="*/ 656801 w 841602"/>
              <a:gd name="connsiteY12" fmla="*/ 739564 h 833621"/>
              <a:gd name="connsiteX13" fmla="*/ 677756 w 841602"/>
              <a:gd name="connsiteY13" fmla="*/ 764329 h 833621"/>
              <a:gd name="connsiteX14" fmla="*/ 704426 w 841602"/>
              <a:gd name="connsiteY14" fmla="*/ 811954 h 833621"/>
              <a:gd name="connsiteX15" fmla="*/ 706331 w 841602"/>
              <a:gd name="connsiteY15" fmla="*/ 832909 h 833621"/>
              <a:gd name="connsiteX16" fmla="*/ 771101 w 841602"/>
              <a:gd name="connsiteY16" fmla="*/ 829099 h 833621"/>
              <a:gd name="connsiteX17" fmla="*/ 813011 w 841602"/>
              <a:gd name="connsiteY17" fmla="*/ 827194 h 833621"/>
              <a:gd name="connsiteX18" fmla="*/ 841586 w 841602"/>
              <a:gd name="connsiteY18" fmla="*/ 811954 h 833621"/>
              <a:gd name="connsiteX19" fmla="*/ 809201 w 841602"/>
              <a:gd name="connsiteY19" fmla="*/ 739564 h 833621"/>
              <a:gd name="connsiteX20" fmla="*/ 763481 w 841602"/>
              <a:gd name="connsiteY20" fmla="*/ 659554 h 833621"/>
              <a:gd name="connsiteX21" fmla="*/ 620606 w 841602"/>
              <a:gd name="connsiteY21" fmla="*/ 499534 h 833621"/>
              <a:gd name="connsiteX22" fmla="*/ 468206 w 841602"/>
              <a:gd name="connsiteY22" fmla="*/ 331894 h 833621"/>
              <a:gd name="connsiteX23" fmla="*/ 365336 w 841602"/>
              <a:gd name="connsiteY23" fmla="*/ 221404 h 833621"/>
              <a:gd name="connsiteX24" fmla="*/ 193886 w 841602"/>
              <a:gd name="connsiteY24" fmla="*/ 89959 h 833621"/>
              <a:gd name="connsiteX25" fmla="*/ 66251 w 841602"/>
              <a:gd name="connsiteY25" fmla="*/ 424 h 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1602" h="833621">
                <a:moveTo>
                  <a:pt x="66251" y="424"/>
                </a:moveTo>
                <a:cubicBezTo>
                  <a:pt x="39263" y="6457"/>
                  <a:pt x="39581" y="96944"/>
                  <a:pt x="31961" y="126154"/>
                </a:cubicBezTo>
                <a:cubicBezTo>
                  <a:pt x="24341" y="155364"/>
                  <a:pt x="24658" y="159492"/>
                  <a:pt x="20531" y="175684"/>
                </a:cubicBezTo>
                <a:cubicBezTo>
                  <a:pt x="16404" y="191876"/>
                  <a:pt x="9736" y="210609"/>
                  <a:pt x="7196" y="223309"/>
                </a:cubicBezTo>
                <a:cubicBezTo>
                  <a:pt x="4656" y="236009"/>
                  <a:pt x="-6456" y="249662"/>
                  <a:pt x="5291" y="251884"/>
                </a:cubicBezTo>
                <a:cubicBezTo>
                  <a:pt x="17038" y="254106"/>
                  <a:pt x="53868" y="235056"/>
                  <a:pt x="77681" y="236644"/>
                </a:cubicBezTo>
                <a:cubicBezTo>
                  <a:pt x="101494" y="238232"/>
                  <a:pt x="128799" y="250297"/>
                  <a:pt x="148166" y="261409"/>
                </a:cubicBezTo>
                <a:cubicBezTo>
                  <a:pt x="167533" y="272521"/>
                  <a:pt x="174201" y="283952"/>
                  <a:pt x="193886" y="303319"/>
                </a:cubicBezTo>
                <a:cubicBezTo>
                  <a:pt x="213571" y="322686"/>
                  <a:pt x="235161" y="344594"/>
                  <a:pt x="266276" y="377614"/>
                </a:cubicBezTo>
                <a:cubicBezTo>
                  <a:pt x="297391" y="410634"/>
                  <a:pt x="355176" y="470959"/>
                  <a:pt x="380576" y="501439"/>
                </a:cubicBezTo>
                <a:cubicBezTo>
                  <a:pt x="405976" y="531919"/>
                  <a:pt x="394546" y="535094"/>
                  <a:pt x="418676" y="560494"/>
                </a:cubicBezTo>
                <a:cubicBezTo>
                  <a:pt x="442806" y="585894"/>
                  <a:pt x="485669" y="623994"/>
                  <a:pt x="525356" y="653839"/>
                </a:cubicBezTo>
                <a:cubicBezTo>
                  <a:pt x="565043" y="683684"/>
                  <a:pt x="631401" y="721149"/>
                  <a:pt x="656801" y="739564"/>
                </a:cubicBezTo>
                <a:cubicBezTo>
                  <a:pt x="682201" y="757979"/>
                  <a:pt x="669819" y="752264"/>
                  <a:pt x="677756" y="764329"/>
                </a:cubicBezTo>
                <a:cubicBezTo>
                  <a:pt x="685693" y="776394"/>
                  <a:pt x="699664" y="800524"/>
                  <a:pt x="704426" y="811954"/>
                </a:cubicBezTo>
                <a:cubicBezTo>
                  <a:pt x="709188" y="823384"/>
                  <a:pt x="695218" y="830051"/>
                  <a:pt x="706331" y="832909"/>
                </a:cubicBezTo>
                <a:cubicBezTo>
                  <a:pt x="717444" y="835767"/>
                  <a:pt x="771101" y="829099"/>
                  <a:pt x="771101" y="829099"/>
                </a:cubicBezTo>
                <a:cubicBezTo>
                  <a:pt x="788881" y="828147"/>
                  <a:pt x="801264" y="830051"/>
                  <a:pt x="813011" y="827194"/>
                </a:cubicBezTo>
                <a:cubicBezTo>
                  <a:pt x="824758" y="824337"/>
                  <a:pt x="842221" y="826559"/>
                  <a:pt x="841586" y="811954"/>
                </a:cubicBezTo>
                <a:cubicBezTo>
                  <a:pt x="840951" y="797349"/>
                  <a:pt x="822218" y="764964"/>
                  <a:pt x="809201" y="739564"/>
                </a:cubicBezTo>
                <a:cubicBezTo>
                  <a:pt x="796184" y="714164"/>
                  <a:pt x="794913" y="699559"/>
                  <a:pt x="763481" y="659554"/>
                </a:cubicBezTo>
                <a:cubicBezTo>
                  <a:pt x="732049" y="619549"/>
                  <a:pt x="620606" y="499534"/>
                  <a:pt x="620606" y="499534"/>
                </a:cubicBezTo>
                <a:lnTo>
                  <a:pt x="468206" y="331894"/>
                </a:lnTo>
                <a:cubicBezTo>
                  <a:pt x="425661" y="285539"/>
                  <a:pt x="411056" y="261726"/>
                  <a:pt x="365336" y="221404"/>
                </a:cubicBezTo>
                <a:cubicBezTo>
                  <a:pt x="319616" y="181082"/>
                  <a:pt x="245321" y="125836"/>
                  <a:pt x="193886" y="89959"/>
                </a:cubicBezTo>
                <a:cubicBezTo>
                  <a:pt x="142451" y="54082"/>
                  <a:pt x="93239" y="-5609"/>
                  <a:pt x="66251" y="4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A519D127-9569-48E8-B868-87977FC05E64}"/>
              </a:ext>
            </a:extLst>
          </p:cNvPr>
          <p:cNvSpPr/>
          <p:nvPr/>
        </p:nvSpPr>
        <p:spPr>
          <a:xfrm>
            <a:off x="3751114" y="5087184"/>
            <a:ext cx="638369" cy="544073"/>
          </a:xfrm>
          <a:custGeom>
            <a:avLst/>
            <a:gdLst>
              <a:gd name="connsiteX0" fmla="*/ 3641 w 638369"/>
              <a:gd name="connsiteY0" fmla="*/ 16311 h 544073"/>
              <a:gd name="connsiteX1" fmla="*/ 91271 w 638369"/>
              <a:gd name="connsiteY1" fmla="*/ 6786 h 544073"/>
              <a:gd name="connsiteX2" fmla="*/ 175091 w 638369"/>
              <a:gd name="connsiteY2" fmla="*/ 52506 h 544073"/>
              <a:gd name="connsiteX3" fmla="*/ 276056 w 638369"/>
              <a:gd name="connsiteY3" fmla="*/ 183951 h 544073"/>
              <a:gd name="connsiteX4" fmla="*/ 369401 w 638369"/>
              <a:gd name="connsiteY4" fmla="*/ 300156 h 544073"/>
              <a:gd name="connsiteX5" fmla="*/ 451316 w 638369"/>
              <a:gd name="connsiteY5" fmla="*/ 355401 h 544073"/>
              <a:gd name="connsiteX6" fmla="*/ 565616 w 638369"/>
              <a:gd name="connsiteY6" fmla="*/ 444936 h 544073"/>
              <a:gd name="connsiteX7" fmla="*/ 628481 w 638369"/>
              <a:gd name="connsiteY7" fmla="*/ 494466 h 544073"/>
              <a:gd name="connsiteX8" fmla="*/ 638006 w 638369"/>
              <a:gd name="connsiteY8" fmla="*/ 523041 h 544073"/>
              <a:gd name="connsiteX9" fmla="*/ 626576 w 638369"/>
              <a:gd name="connsiteY9" fmla="*/ 543996 h 544073"/>
              <a:gd name="connsiteX10" fmla="*/ 565616 w 638369"/>
              <a:gd name="connsiteY10" fmla="*/ 528756 h 544073"/>
              <a:gd name="connsiteX11" fmla="*/ 415121 w 638369"/>
              <a:gd name="connsiteY11" fmla="*/ 494466 h 544073"/>
              <a:gd name="connsiteX12" fmla="*/ 316061 w 638369"/>
              <a:gd name="connsiteY12" fmla="*/ 494466 h 544073"/>
              <a:gd name="connsiteX13" fmla="*/ 194141 w 638369"/>
              <a:gd name="connsiteY13" fmla="*/ 519231 h 544073"/>
              <a:gd name="connsiteX14" fmla="*/ 133181 w 638369"/>
              <a:gd name="connsiteY14" fmla="*/ 530661 h 544073"/>
              <a:gd name="connsiteX15" fmla="*/ 79841 w 638369"/>
              <a:gd name="connsiteY15" fmla="*/ 372546 h 544073"/>
              <a:gd name="connsiteX16" fmla="*/ 41741 w 638369"/>
              <a:gd name="connsiteY16" fmla="*/ 244911 h 544073"/>
              <a:gd name="connsiteX17" fmla="*/ 18881 w 638369"/>
              <a:gd name="connsiteY17" fmla="*/ 155376 h 544073"/>
              <a:gd name="connsiteX18" fmla="*/ 3641 w 638369"/>
              <a:gd name="connsiteY18" fmla="*/ 16311 h 5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369" h="544073">
                <a:moveTo>
                  <a:pt x="3641" y="16311"/>
                </a:moveTo>
                <a:cubicBezTo>
                  <a:pt x="15706" y="-8454"/>
                  <a:pt x="62696" y="754"/>
                  <a:pt x="91271" y="6786"/>
                </a:cubicBezTo>
                <a:cubicBezTo>
                  <a:pt x="119846" y="12818"/>
                  <a:pt x="144294" y="22979"/>
                  <a:pt x="175091" y="52506"/>
                </a:cubicBezTo>
                <a:cubicBezTo>
                  <a:pt x="205888" y="82033"/>
                  <a:pt x="243671" y="142676"/>
                  <a:pt x="276056" y="183951"/>
                </a:cubicBezTo>
                <a:cubicBezTo>
                  <a:pt x="308441" y="225226"/>
                  <a:pt x="340191" y="271581"/>
                  <a:pt x="369401" y="300156"/>
                </a:cubicBezTo>
                <a:cubicBezTo>
                  <a:pt x="398611" y="328731"/>
                  <a:pt x="418614" y="331271"/>
                  <a:pt x="451316" y="355401"/>
                </a:cubicBezTo>
                <a:cubicBezTo>
                  <a:pt x="484019" y="379531"/>
                  <a:pt x="565616" y="444936"/>
                  <a:pt x="565616" y="444936"/>
                </a:cubicBezTo>
                <a:cubicBezTo>
                  <a:pt x="595143" y="468113"/>
                  <a:pt x="616416" y="481449"/>
                  <a:pt x="628481" y="494466"/>
                </a:cubicBezTo>
                <a:cubicBezTo>
                  <a:pt x="640546" y="507483"/>
                  <a:pt x="638324" y="514786"/>
                  <a:pt x="638006" y="523041"/>
                </a:cubicBezTo>
                <a:cubicBezTo>
                  <a:pt x="637689" y="531296"/>
                  <a:pt x="638641" y="543044"/>
                  <a:pt x="626576" y="543996"/>
                </a:cubicBezTo>
                <a:cubicBezTo>
                  <a:pt x="614511" y="544949"/>
                  <a:pt x="600859" y="537011"/>
                  <a:pt x="565616" y="528756"/>
                </a:cubicBezTo>
                <a:cubicBezTo>
                  <a:pt x="530374" y="520501"/>
                  <a:pt x="456714" y="500181"/>
                  <a:pt x="415121" y="494466"/>
                </a:cubicBezTo>
                <a:cubicBezTo>
                  <a:pt x="373528" y="488751"/>
                  <a:pt x="352891" y="490339"/>
                  <a:pt x="316061" y="494466"/>
                </a:cubicBezTo>
                <a:cubicBezTo>
                  <a:pt x="279231" y="498594"/>
                  <a:pt x="224621" y="513199"/>
                  <a:pt x="194141" y="519231"/>
                </a:cubicBezTo>
                <a:cubicBezTo>
                  <a:pt x="163661" y="525264"/>
                  <a:pt x="152231" y="555109"/>
                  <a:pt x="133181" y="530661"/>
                </a:cubicBezTo>
                <a:cubicBezTo>
                  <a:pt x="114131" y="506214"/>
                  <a:pt x="95081" y="420171"/>
                  <a:pt x="79841" y="372546"/>
                </a:cubicBezTo>
                <a:cubicBezTo>
                  <a:pt x="64601" y="324921"/>
                  <a:pt x="51901" y="281106"/>
                  <a:pt x="41741" y="244911"/>
                </a:cubicBezTo>
                <a:cubicBezTo>
                  <a:pt x="31581" y="208716"/>
                  <a:pt x="24914" y="186174"/>
                  <a:pt x="18881" y="155376"/>
                </a:cubicBezTo>
                <a:cubicBezTo>
                  <a:pt x="12849" y="124579"/>
                  <a:pt x="-8424" y="41076"/>
                  <a:pt x="3641" y="16311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318CC2AA-2F51-4F0E-8C8A-FAD55AB20D94}"/>
              </a:ext>
            </a:extLst>
          </p:cNvPr>
          <p:cNvSpPr/>
          <p:nvPr/>
        </p:nvSpPr>
        <p:spPr>
          <a:xfrm>
            <a:off x="4339779" y="5656972"/>
            <a:ext cx="464631" cy="774308"/>
          </a:xfrm>
          <a:custGeom>
            <a:avLst/>
            <a:gdLst>
              <a:gd name="connsiteX0" fmla="*/ 47436 w 464631"/>
              <a:gd name="connsiteY0" fmla="*/ 774308 h 774308"/>
              <a:gd name="connsiteX1" fmla="*/ 7431 w 464631"/>
              <a:gd name="connsiteY1" fmla="*/ 709538 h 774308"/>
              <a:gd name="connsiteX2" fmla="*/ 7431 w 464631"/>
              <a:gd name="connsiteY2" fmla="*/ 705728 h 774308"/>
              <a:gd name="connsiteX3" fmla="*/ 83631 w 464631"/>
              <a:gd name="connsiteY3" fmla="*/ 661913 h 774308"/>
              <a:gd name="connsiteX4" fmla="*/ 218886 w 464631"/>
              <a:gd name="connsiteY4" fmla="*/ 589523 h 774308"/>
              <a:gd name="connsiteX5" fmla="*/ 285561 w 464631"/>
              <a:gd name="connsiteY5" fmla="*/ 557138 h 774308"/>
              <a:gd name="connsiteX6" fmla="*/ 327471 w 464631"/>
              <a:gd name="connsiteY6" fmla="*/ 530468 h 774308"/>
              <a:gd name="connsiteX7" fmla="*/ 356046 w 464631"/>
              <a:gd name="connsiteY7" fmla="*/ 513323 h 774308"/>
              <a:gd name="connsiteX8" fmla="*/ 367476 w 464631"/>
              <a:gd name="connsiteY8" fmla="*/ 494273 h 774308"/>
              <a:gd name="connsiteX9" fmla="*/ 367476 w 464631"/>
              <a:gd name="connsiteY9" fmla="*/ 440933 h 774308"/>
              <a:gd name="connsiteX10" fmla="*/ 357951 w 464631"/>
              <a:gd name="connsiteY10" fmla="*/ 379973 h 774308"/>
              <a:gd name="connsiteX11" fmla="*/ 319851 w 464631"/>
              <a:gd name="connsiteY11" fmla="*/ 244718 h 774308"/>
              <a:gd name="connsiteX12" fmla="*/ 287466 w 464631"/>
              <a:gd name="connsiteY12" fmla="*/ 113273 h 774308"/>
              <a:gd name="connsiteX13" fmla="*/ 266511 w 464631"/>
              <a:gd name="connsiteY13" fmla="*/ 56123 h 774308"/>
              <a:gd name="connsiteX14" fmla="*/ 266511 w 464631"/>
              <a:gd name="connsiteY14" fmla="*/ 42788 h 774308"/>
              <a:gd name="connsiteX15" fmla="*/ 262701 w 464631"/>
              <a:gd name="connsiteY15" fmla="*/ 18023 h 774308"/>
              <a:gd name="connsiteX16" fmla="*/ 264606 w 464631"/>
              <a:gd name="connsiteY16" fmla="*/ 4688 h 774308"/>
              <a:gd name="connsiteX17" fmla="*/ 304611 w 464631"/>
              <a:gd name="connsiteY17" fmla="*/ 878 h 774308"/>
              <a:gd name="connsiteX18" fmla="*/ 338901 w 464631"/>
              <a:gd name="connsiteY18" fmla="*/ 19928 h 774308"/>
              <a:gd name="connsiteX19" fmla="*/ 365571 w 464631"/>
              <a:gd name="connsiteY19" fmla="*/ 38978 h 774308"/>
              <a:gd name="connsiteX20" fmla="*/ 401766 w 464631"/>
              <a:gd name="connsiteY20" fmla="*/ 58028 h 774308"/>
              <a:gd name="connsiteX21" fmla="*/ 436056 w 464631"/>
              <a:gd name="connsiteY21" fmla="*/ 80888 h 774308"/>
              <a:gd name="connsiteX22" fmla="*/ 460821 w 464631"/>
              <a:gd name="connsiteY22" fmla="*/ 77078 h 774308"/>
              <a:gd name="connsiteX23" fmla="*/ 455106 w 464631"/>
              <a:gd name="connsiteY23" fmla="*/ 67553 h 774308"/>
              <a:gd name="connsiteX24" fmla="*/ 464631 w 464631"/>
              <a:gd name="connsiteY24" fmla="*/ 77078 h 7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1" h="774308">
                <a:moveTo>
                  <a:pt x="47436" y="774308"/>
                </a:moveTo>
                <a:lnTo>
                  <a:pt x="7431" y="709538"/>
                </a:lnTo>
                <a:cubicBezTo>
                  <a:pt x="764" y="698108"/>
                  <a:pt x="-5269" y="713665"/>
                  <a:pt x="7431" y="705728"/>
                </a:cubicBezTo>
                <a:cubicBezTo>
                  <a:pt x="20131" y="697791"/>
                  <a:pt x="48389" y="681280"/>
                  <a:pt x="83631" y="661913"/>
                </a:cubicBezTo>
                <a:cubicBezTo>
                  <a:pt x="118873" y="642546"/>
                  <a:pt x="185231" y="606985"/>
                  <a:pt x="218886" y="589523"/>
                </a:cubicBezTo>
                <a:cubicBezTo>
                  <a:pt x="252541" y="572061"/>
                  <a:pt x="267463" y="566981"/>
                  <a:pt x="285561" y="557138"/>
                </a:cubicBezTo>
                <a:cubicBezTo>
                  <a:pt x="303659" y="547295"/>
                  <a:pt x="315724" y="537770"/>
                  <a:pt x="327471" y="530468"/>
                </a:cubicBezTo>
                <a:cubicBezTo>
                  <a:pt x="339218" y="523166"/>
                  <a:pt x="349379" y="519355"/>
                  <a:pt x="356046" y="513323"/>
                </a:cubicBezTo>
                <a:cubicBezTo>
                  <a:pt x="362713" y="507291"/>
                  <a:pt x="365571" y="506338"/>
                  <a:pt x="367476" y="494273"/>
                </a:cubicBezTo>
                <a:cubicBezTo>
                  <a:pt x="369381" y="482208"/>
                  <a:pt x="369063" y="459983"/>
                  <a:pt x="367476" y="440933"/>
                </a:cubicBezTo>
                <a:cubicBezTo>
                  <a:pt x="365889" y="421883"/>
                  <a:pt x="365888" y="412675"/>
                  <a:pt x="357951" y="379973"/>
                </a:cubicBezTo>
                <a:cubicBezTo>
                  <a:pt x="350014" y="347271"/>
                  <a:pt x="331599" y="289168"/>
                  <a:pt x="319851" y="244718"/>
                </a:cubicBezTo>
                <a:cubicBezTo>
                  <a:pt x="308103" y="200268"/>
                  <a:pt x="296356" y="144705"/>
                  <a:pt x="287466" y="113273"/>
                </a:cubicBezTo>
                <a:cubicBezTo>
                  <a:pt x="278576" y="81841"/>
                  <a:pt x="270003" y="67870"/>
                  <a:pt x="266511" y="56123"/>
                </a:cubicBezTo>
                <a:cubicBezTo>
                  <a:pt x="263019" y="44376"/>
                  <a:pt x="267146" y="49138"/>
                  <a:pt x="266511" y="42788"/>
                </a:cubicBezTo>
                <a:cubicBezTo>
                  <a:pt x="265876" y="36438"/>
                  <a:pt x="263018" y="24373"/>
                  <a:pt x="262701" y="18023"/>
                </a:cubicBezTo>
                <a:cubicBezTo>
                  <a:pt x="262384" y="11673"/>
                  <a:pt x="257621" y="7545"/>
                  <a:pt x="264606" y="4688"/>
                </a:cubicBezTo>
                <a:cubicBezTo>
                  <a:pt x="271591" y="1831"/>
                  <a:pt x="292229" y="-1662"/>
                  <a:pt x="304611" y="878"/>
                </a:cubicBezTo>
                <a:cubicBezTo>
                  <a:pt x="316993" y="3418"/>
                  <a:pt x="328741" y="13578"/>
                  <a:pt x="338901" y="19928"/>
                </a:cubicBezTo>
                <a:cubicBezTo>
                  <a:pt x="349061" y="26278"/>
                  <a:pt x="355094" y="32628"/>
                  <a:pt x="365571" y="38978"/>
                </a:cubicBezTo>
                <a:cubicBezTo>
                  <a:pt x="376048" y="45328"/>
                  <a:pt x="390019" y="51043"/>
                  <a:pt x="401766" y="58028"/>
                </a:cubicBezTo>
                <a:cubicBezTo>
                  <a:pt x="413513" y="65013"/>
                  <a:pt x="426214" y="77713"/>
                  <a:pt x="436056" y="80888"/>
                </a:cubicBezTo>
                <a:cubicBezTo>
                  <a:pt x="445899" y="84063"/>
                  <a:pt x="457646" y="79300"/>
                  <a:pt x="460821" y="77078"/>
                </a:cubicBezTo>
                <a:cubicBezTo>
                  <a:pt x="463996" y="74856"/>
                  <a:pt x="454471" y="67553"/>
                  <a:pt x="455106" y="67553"/>
                </a:cubicBezTo>
                <a:cubicBezTo>
                  <a:pt x="455741" y="67553"/>
                  <a:pt x="460186" y="72315"/>
                  <a:pt x="464631" y="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B668C9C-E91F-4FCA-A9A8-5E1DACF06B06}"/>
              </a:ext>
            </a:extLst>
          </p:cNvPr>
          <p:cNvSpPr/>
          <p:nvPr/>
        </p:nvSpPr>
        <p:spPr>
          <a:xfrm>
            <a:off x="4779645" y="3672840"/>
            <a:ext cx="78105" cy="1233651"/>
          </a:xfrm>
          <a:custGeom>
            <a:avLst/>
            <a:gdLst>
              <a:gd name="connsiteX0" fmla="*/ 78105 w 78105"/>
              <a:gd name="connsiteY0" fmla="*/ 0 h 1233651"/>
              <a:gd name="connsiteX1" fmla="*/ 66675 w 78105"/>
              <a:gd name="connsiteY1" fmla="*/ 281940 h 1233651"/>
              <a:gd name="connsiteX2" fmla="*/ 62865 w 78105"/>
              <a:gd name="connsiteY2" fmla="*/ 403860 h 1233651"/>
              <a:gd name="connsiteX3" fmla="*/ 57150 w 78105"/>
              <a:gd name="connsiteY3" fmla="*/ 523875 h 1233651"/>
              <a:gd name="connsiteX4" fmla="*/ 38100 w 78105"/>
              <a:gd name="connsiteY4" fmla="*/ 626745 h 1233651"/>
              <a:gd name="connsiteX5" fmla="*/ 9525 w 78105"/>
              <a:gd name="connsiteY5" fmla="*/ 725805 h 1233651"/>
              <a:gd name="connsiteX6" fmla="*/ 9525 w 78105"/>
              <a:gd name="connsiteY6" fmla="*/ 984885 h 1233651"/>
              <a:gd name="connsiteX7" fmla="*/ 3810 w 78105"/>
              <a:gd name="connsiteY7" fmla="*/ 1165860 h 1233651"/>
              <a:gd name="connsiteX8" fmla="*/ 3810 w 78105"/>
              <a:gd name="connsiteY8" fmla="*/ 1228725 h 1233651"/>
              <a:gd name="connsiteX9" fmla="*/ 0 w 78105"/>
              <a:gd name="connsiteY9" fmla="*/ 1224915 h 12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05" h="1233651">
                <a:moveTo>
                  <a:pt x="78105" y="0"/>
                </a:moveTo>
                <a:cubicBezTo>
                  <a:pt x="73660" y="107315"/>
                  <a:pt x="69215" y="214630"/>
                  <a:pt x="66675" y="281940"/>
                </a:cubicBezTo>
                <a:cubicBezTo>
                  <a:pt x="64135" y="349250"/>
                  <a:pt x="64452" y="363538"/>
                  <a:pt x="62865" y="403860"/>
                </a:cubicBezTo>
                <a:cubicBezTo>
                  <a:pt x="61278" y="444182"/>
                  <a:pt x="61277" y="486728"/>
                  <a:pt x="57150" y="523875"/>
                </a:cubicBezTo>
                <a:cubicBezTo>
                  <a:pt x="53023" y="561022"/>
                  <a:pt x="46037" y="593090"/>
                  <a:pt x="38100" y="626745"/>
                </a:cubicBezTo>
                <a:cubicBezTo>
                  <a:pt x="30162" y="660400"/>
                  <a:pt x="14288" y="666115"/>
                  <a:pt x="9525" y="725805"/>
                </a:cubicBezTo>
                <a:cubicBezTo>
                  <a:pt x="4762" y="785495"/>
                  <a:pt x="10477" y="911543"/>
                  <a:pt x="9525" y="984885"/>
                </a:cubicBezTo>
                <a:cubicBezTo>
                  <a:pt x="8573" y="1058227"/>
                  <a:pt x="4762" y="1125220"/>
                  <a:pt x="3810" y="1165860"/>
                </a:cubicBezTo>
                <a:cubicBezTo>
                  <a:pt x="2858" y="1206500"/>
                  <a:pt x="4445" y="1218883"/>
                  <a:pt x="3810" y="1228725"/>
                </a:cubicBezTo>
                <a:cubicBezTo>
                  <a:pt x="3175" y="1238567"/>
                  <a:pt x="1587" y="1231741"/>
                  <a:pt x="0" y="1224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CB610ABA-92DF-4426-8590-5ADA5C168029}"/>
              </a:ext>
            </a:extLst>
          </p:cNvPr>
          <p:cNvSpPr/>
          <p:nvPr/>
        </p:nvSpPr>
        <p:spPr>
          <a:xfrm>
            <a:off x="5038725" y="3661410"/>
            <a:ext cx="26670" cy="1255395"/>
          </a:xfrm>
          <a:custGeom>
            <a:avLst/>
            <a:gdLst>
              <a:gd name="connsiteX0" fmla="*/ 26670 w 26670"/>
              <a:gd name="connsiteY0" fmla="*/ 0 h 1255395"/>
              <a:gd name="connsiteX1" fmla="*/ 5715 w 26670"/>
              <a:gd name="connsiteY1" fmla="*/ 731520 h 1255395"/>
              <a:gd name="connsiteX2" fmla="*/ 0 w 26670"/>
              <a:gd name="connsiteY2" fmla="*/ 1255395 h 12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" h="1255395">
                <a:moveTo>
                  <a:pt x="26670" y="0"/>
                </a:moveTo>
                <a:cubicBezTo>
                  <a:pt x="18415" y="261144"/>
                  <a:pt x="10160" y="522288"/>
                  <a:pt x="5715" y="731520"/>
                </a:cubicBezTo>
                <a:cubicBezTo>
                  <a:pt x="1270" y="940752"/>
                  <a:pt x="635" y="1098073"/>
                  <a:pt x="0" y="1255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670F3053-A125-4624-9D96-7D41F4F2795C}"/>
              </a:ext>
            </a:extLst>
          </p:cNvPr>
          <p:cNvSpPr/>
          <p:nvPr/>
        </p:nvSpPr>
        <p:spPr>
          <a:xfrm>
            <a:off x="5036820" y="4899660"/>
            <a:ext cx="131445" cy="1308735"/>
          </a:xfrm>
          <a:custGeom>
            <a:avLst/>
            <a:gdLst>
              <a:gd name="connsiteX0" fmla="*/ 0 w 131445"/>
              <a:gd name="connsiteY0" fmla="*/ 0 h 1308735"/>
              <a:gd name="connsiteX1" fmla="*/ 22860 w 131445"/>
              <a:gd name="connsiteY1" fmla="*/ 598170 h 1308735"/>
              <a:gd name="connsiteX2" fmla="*/ 47625 w 131445"/>
              <a:gd name="connsiteY2" fmla="*/ 762000 h 1308735"/>
              <a:gd name="connsiteX3" fmla="*/ 80010 w 131445"/>
              <a:gd name="connsiteY3" fmla="*/ 1040130 h 1308735"/>
              <a:gd name="connsiteX4" fmla="*/ 131445 w 131445"/>
              <a:gd name="connsiteY4" fmla="*/ 1308735 h 1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" h="1308735">
                <a:moveTo>
                  <a:pt x="0" y="0"/>
                </a:moveTo>
                <a:cubicBezTo>
                  <a:pt x="7461" y="235585"/>
                  <a:pt x="14923" y="471170"/>
                  <a:pt x="22860" y="598170"/>
                </a:cubicBezTo>
                <a:cubicBezTo>
                  <a:pt x="30797" y="725170"/>
                  <a:pt x="38100" y="688340"/>
                  <a:pt x="47625" y="762000"/>
                </a:cubicBezTo>
                <a:cubicBezTo>
                  <a:pt x="57150" y="835660"/>
                  <a:pt x="66040" y="949008"/>
                  <a:pt x="80010" y="1040130"/>
                </a:cubicBezTo>
                <a:cubicBezTo>
                  <a:pt x="93980" y="1131252"/>
                  <a:pt x="112712" y="1219993"/>
                  <a:pt x="131445" y="1308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550128E1-BF20-44BF-818B-06FEFEBCD965}"/>
              </a:ext>
            </a:extLst>
          </p:cNvPr>
          <p:cNvSpPr/>
          <p:nvPr/>
        </p:nvSpPr>
        <p:spPr>
          <a:xfrm>
            <a:off x="4785360" y="489966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345D8E3C-D901-43AD-941E-72053A2B7313}"/>
              </a:ext>
            </a:extLst>
          </p:cNvPr>
          <p:cNvSpPr/>
          <p:nvPr/>
        </p:nvSpPr>
        <p:spPr>
          <a:xfrm>
            <a:off x="4781550" y="5097780"/>
            <a:ext cx="97155" cy="1171575"/>
          </a:xfrm>
          <a:custGeom>
            <a:avLst/>
            <a:gdLst>
              <a:gd name="connsiteX0" fmla="*/ 0 w 97155"/>
              <a:gd name="connsiteY0" fmla="*/ 0 h 1171575"/>
              <a:gd name="connsiteX1" fmla="*/ 3810 w 97155"/>
              <a:gd name="connsiteY1" fmla="*/ 354330 h 1171575"/>
              <a:gd name="connsiteX2" fmla="*/ 13335 w 97155"/>
              <a:gd name="connsiteY2" fmla="*/ 537210 h 1171575"/>
              <a:gd name="connsiteX3" fmla="*/ 17145 w 97155"/>
              <a:gd name="connsiteY3" fmla="*/ 668655 h 1171575"/>
              <a:gd name="connsiteX4" fmla="*/ 43815 w 97155"/>
              <a:gd name="connsiteY4" fmla="*/ 887730 h 1171575"/>
              <a:gd name="connsiteX5" fmla="*/ 97155 w 97155"/>
              <a:gd name="connsiteY5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" h="1171575">
                <a:moveTo>
                  <a:pt x="0" y="0"/>
                </a:moveTo>
                <a:cubicBezTo>
                  <a:pt x="794" y="132397"/>
                  <a:pt x="1588" y="264795"/>
                  <a:pt x="3810" y="354330"/>
                </a:cubicBezTo>
                <a:cubicBezTo>
                  <a:pt x="6032" y="443865"/>
                  <a:pt x="11113" y="484823"/>
                  <a:pt x="13335" y="537210"/>
                </a:cubicBezTo>
                <a:cubicBezTo>
                  <a:pt x="15557" y="589597"/>
                  <a:pt x="12065" y="610235"/>
                  <a:pt x="17145" y="668655"/>
                </a:cubicBezTo>
                <a:cubicBezTo>
                  <a:pt x="22225" y="727075"/>
                  <a:pt x="30480" y="803910"/>
                  <a:pt x="43815" y="887730"/>
                </a:cubicBezTo>
                <a:cubicBezTo>
                  <a:pt x="57150" y="971550"/>
                  <a:pt x="77152" y="1071562"/>
                  <a:pt x="97155" y="1171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B51B8AA9-5345-494F-B8E3-25B30969E4F1}"/>
              </a:ext>
            </a:extLst>
          </p:cNvPr>
          <p:cNvSpPr/>
          <p:nvPr/>
        </p:nvSpPr>
        <p:spPr>
          <a:xfrm>
            <a:off x="4874529" y="6259830"/>
            <a:ext cx="6194" cy="174765"/>
          </a:xfrm>
          <a:custGeom>
            <a:avLst/>
            <a:gdLst>
              <a:gd name="connsiteX0" fmla="*/ 366 w 6194"/>
              <a:gd name="connsiteY0" fmla="*/ 0 h 174765"/>
              <a:gd name="connsiteX1" fmla="*/ 6081 w 6194"/>
              <a:gd name="connsiteY1" fmla="*/ 55245 h 174765"/>
              <a:gd name="connsiteX2" fmla="*/ 4176 w 6194"/>
              <a:gd name="connsiteY2" fmla="*/ 110490 h 174765"/>
              <a:gd name="connsiteX3" fmla="*/ 4176 w 6194"/>
              <a:gd name="connsiteY3" fmla="*/ 148590 h 174765"/>
              <a:gd name="connsiteX4" fmla="*/ 366 w 6194"/>
              <a:gd name="connsiteY4" fmla="*/ 173355 h 174765"/>
              <a:gd name="connsiteX5" fmla="*/ 366 w 6194"/>
              <a:gd name="connsiteY5" fmla="*/ 169545 h 1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" h="174765">
                <a:moveTo>
                  <a:pt x="366" y="0"/>
                </a:moveTo>
                <a:cubicBezTo>
                  <a:pt x="2906" y="18415"/>
                  <a:pt x="5446" y="36830"/>
                  <a:pt x="6081" y="55245"/>
                </a:cubicBezTo>
                <a:cubicBezTo>
                  <a:pt x="6716" y="73660"/>
                  <a:pt x="4493" y="94933"/>
                  <a:pt x="4176" y="110490"/>
                </a:cubicBezTo>
                <a:cubicBezTo>
                  <a:pt x="3859" y="126047"/>
                  <a:pt x="4811" y="138113"/>
                  <a:pt x="4176" y="148590"/>
                </a:cubicBezTo>
                <a:cubicBezTo>
                  <a:pt x="3541" y="159067"/>
                  <a:pt x="1001" y="169862"/>
                  <a:pt x="366" y="173355"/>
                </a:cubicBezTo>
                <a:cubicBezTo>
                  <a:pt x="-269" y="176848"/>
                  <a:pt x="48" y="173196"/>
                  <a:pt x="366" y="169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40D51043-0C14-4219-9BE6-4EDF2D48F082}"/>
              </a:ext>
            </a:extLst>
          </p:cNvPr>
          <p:cNvSpPr/>
          <p:nvPr/>
        </p:nvSpPr>
        <p:spPr>
          <a:xfrm>
            <a:off x="3939540" y="6492240"/>
            <a:ext cx="927735" cy="741045"/>
          </a:xfrm>
          <a:custGeom>
            <a:avLst/>
            <a:gdLst>
              <a:gd name="connsiteX0" fmla="*/ 927735 w 927735"/>
              <a:gd name="connsiteY0" fmla="*/ 0 h 741045"/>
              <a:gd name="connsiteX1" fmla="*/ 904875 w 927735"/>
              <a:gd name="connsiteY1" fmla="*/ 81915 h 741045"/>
              <a:gd name="connsiteX2" fmla="*/ 862965 w 927735"/>
              <a:gd name="connsiteY2" fmla="*/ 160020 h 741045"/>
              <a:gd name="connsiteX3" fmla="*/ 790575 w 927735"/>
              <a:gd name="connsiteY3" fmla="*/ 241935 h 741045"/>
              <a:gd name="connsiteX4" fmla="*/ 678180 w 927735"/>
              <a:gd name="connsiteY4" fmla="*/ 340995 h 741045"/>
              <a:gd name="connsiteX5" fmla="*/ 495300 w 927735"/>
              <a:gd name="connsiteY5" fmla="*/ 447675 h 741045"/>
              <a:gd name="connsiteX6" fmla="*/ 342900 w 927735"/>
              <a:gd name="connsiteY6" fmla="*/ 535305 h 741045"/>
              <a:gd name="connsiteX7" fmla="*/ 236220 w 927735"/>
              <a:gd name="connsiteY7" fmla="*/ 584835 h 741045"/>
              <a:gd name="connsiteX8" fmla="*/ 99060 w 927735"/>
              <a:gd name="connsiteY8" fmla="*/ 668655 h 741045"/>
              <a:gd name="connsiteX9" fmla="*/ 0 w 927735"/>
              <a:gd name="connsiteY9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35" h="741045">
                <a:moveTo>
                  <a:pt x="927735" y="0"/>
                </a:moveTo>
                <a:cubicBezTo>
                  <a:pt x="921702" y="27622"/>
                  <a:pt x="915670" y="55245"/>
                  <a:pt x="904875" y="81915"/>
                </a:cubicBezTo>
                <a:cubicBezTo>
                  <a:pt x="894080" y="108585"/>
                  <a:pt x="882015" y="133350"/>
                  <a:pt x="862965" y="160020"/>
                </a:cubicBezTo>
                <a:cubicBezTo>
                  <a:pt x="843915" y="186690"/>
                  <a:pt x="821372" y="211773"/>
                  <a:pt x="790575" y="241935"/>
                </a:cubicBezTo>
                <a:cubicBezTo>
                  <a:pt x="759778" y="272097"/>
                  <a:pt x="727392" y="306705"/>
                  <a:pt x="678180" y="340995"/>
                </a:cubicBezTo>
                <a:cubicBezTo>
                  <a:pt x="628968" y="375285"/>
                  <a:pt x="495300" y="447675"/>
                  <a:pt x="495300" y="447675"/>
                </a:cubicBezTo>
                <a:cubicBezTo>
                  <a:pt x="439420" y="480060"/>
                  <a:pt x="386080" y="512445"/>
                  <a:pt x="342900" y="535305"/>
                </a:cubicBezTo>
                <a:cubicBezTo>
                  <a:pt x="299720" y="558165"/>
                  <a:pt x="276860" y="562610"/>
                  <a:pt x="236220" y="584835"/>
                </a:cubicBezTo>
                <a:cubicBezTo>
                  <a:pt x="195580" y="607060"/>
                  <a:pt x="138430" y="642620"/>
                  <a:pt x="99060" y="668655"/>
                </a:cubicBezTo>
                <a:cubicBezTo>
                  <a:pt x="59690" y="694690"/>
                  <a:pt x="29845" y="717867"/>
                  <a:pt x="0" y="7410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7A35AA0F-352B-4ED8-8DEF-13F0410A9724}"/>
              </a:ext>
            </a:extLst>
          </p:cNvPr>
          <p:cNvSpPr/>
          <p:nvPr/>
        </p:nvSpPr>
        <p:spPr>
          <a:xfrm>
            <a:off x="4935855" y="6099810"/>
            <a:ext cx="291465" cy="1131570"/>
          </a:xfrm>
          <a:custGeom>
            <a:avLst/>
            <a:gdLst>
              <a:gd name="connsiteX0" fmla="*/ 0 w 291465"/>
              <a:gd name="connsiteY0" fmla="*/ 0 h 1131570"/>
              <a:gd name="connsiteX1" fmla="*/ 87630 w 291465"/>
              <a:gd name="connsiteY1" fmla="*/ 365760 h 1131570"/>
              <a:gd name="connsiteX2" fmla="*/ 137160 w 291465"/>
              <a:gd name="connsiteY2" fmla="*/ 558165 h 1131570"/>
              <a:gd name="connsiteX3" fmla="*/ 194310 w 291465"/>
              <a:gd name="connsiteY3" fmla="*/ 792480 h 1131570"/>
              <a:gd name="connsiteX4" fmla="*/ 259080 w 291465"/>
              <a:gd name="connsiteY4" fmla="*/ 1026795 h 1131570"/>
              <a:gd name="connsiteX5" fmla="*/ 291465 w 291465"/>
              <a:gd name="connsiteY5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" h="1131570">
                <a:moveTo>
                  <a:pt x="0" y="0"/>
                </a:moveTo>
                <a:cubicBezTo>
                  <a:pt x="32385" y="136366"/>
                  <a:pt x="64770" y="272733"/>
                  <a:pt x="87630" y="365760"/>
                </a:cubicBezTo>
                <a:cubicBezTo>
                  <a:pt x="110490" y="458788"/>
                  <a:pt x="119380" y="487045"/>
                  <a:pt x="137160" y="558165"/>
                </a:cubicBezTo>
                <a:cubicBezTo>
                  <a:pt x="154940" y="629285"/>
                  <a:pt x="173990" y="714375"/>
                  <a:pt x="194310" y="792480"/>
                </a:cubicBezTo>
                <a:cubicBezTo>
                  <a:pt x="214630" y="870585"/>
                  <a:pt x="242888" y="970280"/>
                  <a:pt x="259080" y="1026795"/>
                </a:cubicBezTo>
                <a:cubicBezTo>
                  <a:pt x="275272" y="1083310"/>
                  <a:pt x="283368" y="1107440"/>
                  <a:pt x="291465" y="113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F9691EA7-5581-4A8D-BE36-EBB8CB2A1117}"/>
              </a:ext>
            </a:extLst>
          </p:cNvPr>
          <p:cNvSpPr/>
          <p:nvPr/>
        </p:nvSpPr>
        <p:spPr>
          <a:xfrm>
            <a:off x="4067175" y="6105525"/>
            <a:ext cx="892528" cy="1120140"/>
          </a:xfrm>
          <a:custGeom>
            <a:avLst/>
            <a:gdLst>
              <a:gd name="connsiteX0" fmla="*/ 0 w 892528"/>
              <a:gd name="connsiteY0" fmla="*/ 1120140 h 1120140"/>
              <a:gd name="connsiteX1" fmla="*/ 163830 w 892528"/>
              <a:gd name="connsiteY1" fmla="*/ 1032510 h 1120140"/>
              <a:gd name="connsiteX2" fmla="*/ 356235 w 892528"/>
              <a:gd name="connsiteY2" fmla="*/ 923925 h 1120140"/>
              <a:gd name="connsiteX3" fmla="*/ 563880 w 892528"/>
              <a:gd name="connsiteY3" fmla="*/ 800100 h 1120140"/>
              <a:gd name="connsiteX4" fmla="*/ 668655 w 892528"/>
              <a:gd name="connsiteY4" fmla="*/ 731520 h 1120140"/>
              <a:gd name="connsiteX5" fmla="*/ 763905 w 892528"/>
              <a:gd name="connsiteY5" fmla="*/ 640080 h 1120140"/>
              <a:gd name="connsiteX6" fmla="*/ 832485 w 892528"/>
              <a:gd name="connsiteY6" fmla="*/ 512445 h 1120140"/>
              <a:gd name="connsiteX7" fmla="*/ 885825 w 892528"/>
              <a:gd name="connsiteY7" fmla="*/ 337185 h 1120140"/>
              <a:gd name="connsiteX8" fmla="*/ 891540 w 892528"/>
              <a:gd name="connsiteY8" fmla="*/ 205740 h 1120140"/>
              <a:gd name="connsiteX9" fmla="*/ 883920 w 892528"/>
              <a:gd name="connsiteY9" fmla="*/ 106680 h 1120140"/>
              <a:gd name="connsiteX10" fmla="*/ 870585 w 892528"/>
              <a:gd name="connsiteY10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28" h="1120140">
                <a:moveTo>
                  <a:pt x="0" y="1120140"/>
                </a:moveTo>
                <a:lnTo>
                  <a:pt x="163830" y="1032510"/>
                </a:lnTo>
                <a:cubicBezTo>
                  <a:pt x="223202" y="999808"/>
                  <a:pt x="289560" y="962660"/>
                  <a:pt x="356235" y="923925"/>
                </a:cubicBezTo>
                <a:cubicBezTo>
                  <a:pt x="422910" y="885190"/>
                  <a:pt x="511810" y="832167"/>
                  <a:pt x="563880" y="800100"/>
                </a:cubicBezTo>
                <a:cubicBezTo>
                  <a:pt x="615950" y="768032"/>
                  <a:pt x="635318" y="758190"/>
                  <a:pt x="668655" y="731520"/>
                </a:cubicBezTo>
                <a:cubicBezTo>
                  <a:pt x="701992" y="704850"/>
                  <a:pt x="736600" y="676592"/>
                  <a:pt x="763905" y="640080"/>
                </a:cubicBezTo>
                <a:cubicBezTo>
                  <a:pt x="791210" y="603567"/>
                  <a:pt x="812165" y="562927"/>
                  <a:pt x="832485" y="512445"/>
                </a:cubicBezTo>
                <a:cubicBezTo>
                  <a:pt x="852805" y="461963"/>
                  <a:pt x="875983" y="388302"/>
                  <a:pt x="885825" y="337185"/>
                </a:cubicBezTo>
                <a:cubicBezTo>
                  <a:pt x="895667" y="286068"/>
                  <a:pt x="891858" y="244157"/>
                  <a:pt x="891540" y="205740"/>
                </a:cubicBezTo>
                <a:cubicBezTo>
                  <a:pt x="891223" y="167322"/>
                  <a:pt x="887412" y="140970"/>
                  <a:pt x="883920" y="106680"/>
                </a:cubicBezTo>
                <a:cubicBezTo>
                  <a:pt x="880428" y="72390"/>
                  <a:pt x="875506" y="36195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008DE36A-010F-4DDE-B7E2-1ACA5541D580}"/>
              </a:ext>
            </a:extLst>
          </p:cNvPr>
          <p:cNvSpPr/>
          <p:nvPr/>
        </p:nvSpPr>
        <p:spPr>
          <a:xfrm>
            <a:off x="3463290" y="5168265"/>
            <a:ext cx="359422" cy="543351"/>
          </a:xfrm>
          <a:custGeom>
            <a:avLst/>
            <a:gdLst>
              <a:gd name="connsiteX0" fmla="*/ 228600 w 359422"/>
              <a:gd name="connsiteY0" fmla="*/ 0 h 543351"/>
              <a:gd name="connsiteX1" fmla="*/ 251460 w 359422"/>
              <a:gd name="connsiteY1" fmla="*/ 133350 h 543351"/>
              <a:gd name="connsiteX2" fmla="*/ 295275 w 359422"/>
              <a:gd name="connsiteY2" fmla="*/ 287655 h 543351"/>
              <a:gd name="connsiteX3" fmla="*/ 331470 w 359422"/>
              <a:gd name="connsiteY3" fmla="*/ 398145 h 543351"/>
              <a:gd name="connsiteX4" fmla="*/ 356235 w 359422"/>
              <a:gd name="connsiteY4" fmla="*/ 472440 h 543351"/>
              <a:gd name="connsiteX5" fmla="*/ 257175 w 359422"/>
              <a:gd name="connsiteY5" fmla="*/ 501015 h 543351"/>
              <a:gd name="connsiteX6" fmla="*/ 144780 w 359422"/>
              <a:gd name="connsiteY6" fmla="*/ 520065 h 543351"/>
              <a:gd name="connsiteX7" fmla="*/ 131445 w 359422"/>
              <a:gd name="connsiteY7" fmla="*/ 523875 h 543351"/>
              <a:gd name="connsiteX8" fmla="*/ 59055 w 359422"/>
              <a:gd name="connsiteY8" fmla="*/ 255270 h 543351"/>
              <a:gd name="connsiteX9" fmla="*/ 41910 w 359422"/>
              <a:gd name="connsiteY9" fmla="*/ 163830 h 543351"/>
              <a:gd name="connsiteX10" fmla="*/ 0 w 359422"/>
              <a:gd name="connsiteY10" fmla="*/ 0 h 5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22" h="543351">
                <a:moveTo>
                  <a:pt x="228600" y="0"/>
                </a:moveTo>
                <a:cubicBezTo>
                  <a:pt x="234474" y="42704"/>
                  <a:pt x="240348" y="85408"/>
                  <a:pt x="251460" y="133350"/>
                </a:cubicBezTo>
                <a:cubicBezTo>
                  <a:pt x="262572" y="181292"/>
                  <a:pt x="281940" y="243522"/>
                  <a:pt x="295275" y="287655"/>
                </a:cubicBezTo>
                <a:cubicBezTo>
                  <a:pt x="308610" y="331788"/>
                  <a:pt x="321310" y="367348"/>
                  <a:pt x="331470" y="398145"/>
                </a:cubicBezTo>
                <a:cubicBezTo>
                  <a:pt x="341630" y="428942"/>
                  <a:pt x="368617" y="455295"/>
                  <a:pt x="356235" y="472440"/>
                </a:cubicBezTo>
                <a:cubicBezTo>
                  <a:pt x="343853" y="489585"/>
                  <a:pt x="292417" y="493078"/>
                  <a:pt x="257175" y="501015"/>
                </a:cubicBezTo>
                <a:cubicBezTo>
                  <a:pt x="221933" y="508952"/>
                  <a:pt x="165735" y="516255"/>
                  <a:pt x="144780" y="520065"/>
                </a:cubicBezTo>
                <a:cubicBezTo>
                  <a:pt x="123825" y="523875"/>
                  <a:pt x="145732" y="568007"/>
                  <a:pt x="131445" y="523875"/>
                </a:cubicBezTo>
                <a:cubicBezTo>
                  <a:pt x="117158" y="479743"/>
                  <a:pt x="73978" y="315278"/>
                  <a:pt x="59055" y="255270"/>
                </a:cubicBezTo>
                <a:cubicBezTo>
                  <a:pt x="44132" y="195262"/>
                  <a:pt x="51752" y="206375"/>
                  <a:pt x="41910" y="163830"/>
                </a:cubicBezTo>
                <a:cubicBezTo>
                  <a:pt x="32068" y="121285"/>
                  <a:pt x="16034" y="6064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5ABAF6B6-C6D9-48A0-8D1B-3FB09AC01DE5}"/>
              </a:ext>
            </a:extLst>
          </p:cNvPr>
          <p:cNvSpPr/>
          <p:nvPr/>
        </p:nvSpPr>
        <p:spPr>
          <a:xfrm>
            <a:off x="3925377" y="5651418"/>
            <a:ext cx="723105" cy="642174"/>
          </a:xfrm>
          <a:custGeom>
            <a:avLst/>
            <a:gdLst>
              <a:gd name="connsiteX0" fmla="*/ 2733 w 723105"/>
              <a:gd name="connsiteY0" fmla="*/ 42627 h 642174"/>
              <a:gd name="connsiteX1" fmla="*/ 177993 w 723105"/>
              <a:gd name="connsiteY1" fmla="*/ 4527 h 642174"/>
              <a:gd name="connsiteX2" fmla="*/ 288483 w 723105"/>
              <a:gd name="connsiteY2" fmla="*/ 4527 h 642174"/>
              <a:gd name="connsiteX3" fmla="*/ 433263 w 723105"/>
              <a:gd name="connsiteY3" fmla="*/ 38817 h 642174"/>
              <a:gd name="connsiteX4" fmla="*/ 545658 w 723105"/>
              <a:gd name="connsiteY4" fmla="*/ 33102 h 642174"/>
              <a:gd name="connsiteX5" fmla="*/ 597093 w 723105"/>
              <a:gd name="connsiteY5" fmla="*/ 31197 h 642174"/>
              <a:gd name="connsiteX6" fmla="*/ 614238 w 723105"/>
              <a:gd name="connsiteY6" fmla="*/ 65487 h 642174"/>
              <a:gd name="connsiteX7" fmla="*/ 665673 w 723105"/>
              <a:gd name="connsiteY7" fmla="*/ 259797 h 642174"/>
              <a:gd name="connsiteX8" fmla="*/ 694248 w 723105"/>
              <a:gd name="connsiteY8" fmla="*/ 376002 h 642174"/>
              <a:gd name="connsiteX9" fmla="*/ 709488 w 723105"/>
              <a:gd name="connsiteY9" fmla="*/ 459822 h 642174"/>
              <a:gd name="connsiteX10" fmla="*/ 711393 w 723105"/>
              <a:gd name="connsiteY10" fmla="*/ 475062 h 642174"/>
              <a:gd name="connsiteX11" fmla="*/ 553278 w 723105"/>
              <a:gd name="connsiteY11" fmla="*/ 558882 h 642174"/>
              <a:gd name="connsiteX12" fmla="*/ 465648 w 723105"/>
              <a:gd name="connsiteY12" fmla="*/ 596982 h 642174"/>
              <a:gd name="connsiteX13" fmla="*/ 402783 w 723105"/>
              <a:gd name="connsiteY13" fmla="*/ 625557 h 642174"/>
              <a:gd name="connsiteX14" fmla="*/ 376113 w 723105"/>
              <a:gd name="connsiteY14" fmla="*/ 636987 h 642174"/>
              <a:gd name="connsiteX15" fmla="*/ 326583 w 723105"/>
              <a:gd name="connsiteY15" fmla="*/ 539832 h 642174"/>
              <a:gd name="connsiteX16" fmla="*/ 280863 w 723105"/>
              <a:gd name="connsiteY16" fmla="*/ 459822 h 642174"/>
              <a:gd name="connsiteX17" fmla="*/ 221808 w 723105"/>
              <a:gd name="connsiteY17" fmla="*/ 360762 h 642174"/>
              <a:gd name="connsiteX18" fmla="*/ 132273 w 723105"/>
              <a:gd name="connsiteY18" fmla="*/ 231222 h 642174"/>
              <a:gd name="connsiteX19" fmla="*/ 75123 w 723105"/>
              <a:gd name="connsiteY19" fmla="*/ 135972 h 642174"/>
              <a:gd name="connsiteX20" fmla="*/ 2733 w 723105"/>
              <a:gd name="connsiteY20" fmla="*/ 42627 h 6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105" h="642174">
                <a:moveTo>
                  <a:pt x="2733" y="42627"/>
                </a:moveTo>
                <a:cubicBezTo>
                  <a:pt x="19878" y="20719"/>
                  <a:pt x="130368" y="10877"/>
                  <a:pt x="177993" y="4527"/>
                </a:cubicBezTo>
                <a:cubicBezTo>
                  <a:pt x="225618" y="-1823"/>
                  <a:pt x="245938" y="-1188"/>
                  <a:pt x="288483" y="4527"/>
                </a:cubicBezTo>
                <a:cubicBezTo>
                  <a:pt x="331028" y="10242"/>
                  <a:pt x="390401" y="34054"/>
                  <a:pt x="433263" y="38817"/>
                </a:cubicBezTo>
                <a:cubicBezTo>
                  <a:pt x="476126" y="43580"/>
                  <a:pt x="545658" y="33102"/>
                  <a:pt x="545658" y="33102"/>
                </a:cubicBezTo>
                <a:cubicBezTo>
                  <a:pt x="572963" y="31832"/>
                  <a:pt x="585663" y="25800"/>
                  <a:pt x="597093" y="31197"/>
                </a:cubicBezTo>
                <a:cubicBezTo>
                  <a:pt x="608523" y="36594"/>
                  <a:pt x="602808" y="27387"/>
                  <a:pt x="614238" y="65487"/>
                </a:cubicBezTo>
                <a:cubicBezTo>
                  <a:pt x="625668" y="103587"/>
                  <a:pt x="652338" y="208045"/>
                  <a:pt x="665673" y="259797"/>
                </a:cubicBezTo>
                <a:cubicBezTo>
                  <a:pt x="679008" y="311550"/>
                  <a:pt x="686946" y="342665"/>
                  <a:pt x="694248" y="376002"/>
                </a:cubicBezTo>
                <a:cubicBezTo>
                  <a:pt x="701550" y="409339"/>
                  <a:pt x="706631" y="443312"/>
                  <a:pt x="709488" y="459822"/>
                </a:cubicBezTo>
                <a:cubicBezTo>
                  <a:pt x="712346" y="476332"/>
                  <a:pt x="737428" y="458552"/>
                  <a:pt x="711393" y="475062"/>
                </a:cubicBezTo>
                <a:cubicBezTo>
                  <a:pt x="685358" y="491572"/>
                  <a:pt x="594235" y="538562"/>
                  <a:pt x="553278" y="558882"/>
                </a:cubicBezTo>
                <a:cubicBezTo>
                  <a:pt x="512321" y="579202"/>
                  <a:pt x="490731" y="585869"/>
                  <a:pt x="465648" y="596982"/>
                </a:cubicBezTo>
                <a:cubicBezTo>
                  <a:pt x="440565" y="608095"/>
                  <a:pt x="417705" y="618890"/>
                  <a:pt x="402783" y="625557"/>
                </a:cubicBezTo>
                <a:cubicBezTo>
                  <a:pt x="387861" y="632224"/>
                  <a:pt x="388813" y="651275"/>
                  <a:pt x="376113" y="636987"/>
                </a:cubicBezTo>
                <a:cubicBezTo>
                  <a:pt x="363413" y="622700"/>
                  <a:pt x="342458" y="569359"/>
                  <a:pt x="326583" y="539832"/>
                </a:cubicBezTo>
                <a:cubicBezTo>
                  <a:pt x="310708" y="510305"/>
                  <a:pt x="298326" y="489667"/>
                  <a:pt x="280863" y="459822"/>
                </a:cubicBezTo>
                <a:cubicBezTo>
                  <a:pt x="263401" y="429977"/>
                  <a:pt x="246573" y="398862"/>
                  <a:pt x="221808" y="360762"/>
                </a:cubicBezTo>
                <a:cubicBezTo>
                  <a:pt x="197043" y="322662"/>
                  <a:pt x="156720" y="268687"/>
                  <a:pt x="132273" y="231222"/>
                </a:cubicBezTo>
                <a:cubicBezTo>
                  <a:pt x="107826" y="193757"/>
                  <a:pt x="96395" y="167722"/>
                  <a:pt x="75123" y="135972"/>
                </a:cubicBezTo>
                <a:cubicBezTo>
                  <a:pt x="53851" y="104222"/>
                  <a:pt x="-14412" y="64535"/>
                  <a:pt x="2733" y="426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0B54004-9B73-4B03-8581-AAF5235FC9BE}"/>
              </a:ext>
            </a:extLst>
          </p:cNvPr>
          <p:cNvSpPr/>
          <p:nvPr/>
        </p:nvSpPr>
        <p:spPr>
          <a:xfrm>
            <a:off x="3608070" y="5711891"/>
            <a:ext cx="489434" cy="419610"/>
          </a:xfrm>
          <a:custGeom>
            <a:avLst/>
            <a:gdLst>
              <a:gd name="connsiteX0" fmla="*/ 0 w 489434"/>
              <a:gd name="connsiteY0" fmla="*/ 54544 h 419610"/>
              <a:gd name="connsiteX1" fmla="*/ 95250 w 489434"/>
              <a:gd name="connsiteY1" fmla="*/ 37399 h 419610"/>
              <a:gd name="connsiteX2" fmla="*/ 201930 w 489434"/>
              <a:gd name="connsiteY2" fmla="*/ 16444 h 419610"/>
              <a:gd name="connsiteX3" fmla="*/ 255270 w 489434"/>
              <a:gd name="connsiteY3" fmla="*/ 6919 h 419610"/>
              <a:gd name="connsiteX4" fmla="*/ 344805 w 489434"/>
              <a:gd name="connsiteY4" fmla="*/ 125029 h 419610"/>
              <a:gd name="connsiteX5" fmla="*/ 394335 w 489434"/>
              <a:gd name="connsiteY5" fmla="*/ 208849 h 419610"/>
              <a:gd name="connsiteX6" fmla="*/ 440055 w 489434"/>
              <a:gd name="connsiteY6" fmla="*/ 283144 h 419610"/>
              <a:gd name="connsiteX7" fmla="*/ 472440 w 489434"/>
              <a:gd name="connsiteY7" fmla="*/ 328864 h 419610"/>
              <a:gd name="connsiteX8" fmla="*/ 485775 w 489434"/>
              <a:gd name="connsiteY8" fmla="*/ 342199 h 419610"/>
              <a:gd name="connsiteX9" fmla="*/ 485775 w 489434"/>
              <a:gd name="connsiteY9" fmla="*/ 351724 h 419610"/>
              <a:gd name="connsiteX10" fmla="*/ 443865 w 489434"/>
              <a:gd name="connsiteY10" fmla="*/ 363154 h 419610"/>
              <a:gd name="connsiteX11" fmla="*/ 344805 w 489434"/>
              <a:gd name="connsiteY11" fmla="*/ 393634 h 419610"/>
              <a:gd name="connsiteX12" fmla="*/ 321945 w 489434"/>
              <a:gd name="connsiteY12" fmla="*/ 399349 h 419610"/>
              <a:gd name="connsiteX13" fmla="*/ 297180 w 489434"/>
              <a:gd name="connsiteY13" fmla="*/ 406969 h 419610"/>
              <a:gd name="connsiteX14" fmla="*/ 280035 w 489434"/>
              <a:gd name="connsiteY14" fmla="*/ 410779 h 419610"/>
              <a:gd name="connsiteX15" fmla="*/ 264795 w 489434"/>
              <a:gd name="connsiteY15" fmla="*/ 414589 h 419610"/>
              <a:gd name="connsiteX16" fmla="*/ 228600 w 489434"/>
              <a:gd name="connsiteY16" fmla="*/ 334579 h 419610"/>
              <a:gd name="connsiteX17" fmla="*/ 196215 w 489434"/>
              <a:gd name="connsiteY17" fmla="*/ 260284 h 419610"/>
              <a:gd name="connsiteX18" fmla="*/ 169545 w 489434"/>
              <a:gd name="connsiteY18" fmla="*/ 184084 h 419610"/>
              <a:gd name="connsiteX19" fmla="*/ 139065 w 489434"/>
              <a:gd name="connsiteY19" fmla="*/ 136459 h 419610"/>
              <a:gd name="connsiteX20" fmla="*/ 55245 w 489434"/>
              <a:gd name="connsiteY20" fmla="*/ 142174 h 419610"/>
              <a:gd name="connsiteX21" fmla="*/ 22860 w 489434"/>
              <a:gd name="connsiteY21" fmla="*/ 144079 h 419610"/>
              <a:gd name="connsiteX22" fmla="*/ 13335 w 489434"/>
              <a:gd name="connsiteY22" fmla="*/ 144079 h 419610"/>
              <a:gd name="connsiteX23" fmla="*/ 0 w 489434"/>
              <a:gd name="connsiteY23" fmla="*/ 5454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9434" h="419610">
                <a:moveTo>
                  <a:pt x="0" y="54544"/>
                </a:moveTo>
                <a:lnTo>
                  <a:pt x="95250" y="37399"/>
                </a:lnTo>
                <a:lnTo>
                  <a:pt x="201930" y="16444"/>
                </a:lnTo>
                <a:cubicBezTo>
                  <a:pt x="228600" y="11364"/>
                  <a:pt x="231458" y="-11179"/>
                  <a:pt x="255270" y="6919"/>
                </a:cubicBezTo>
                <a:cubicBezTo>
                  <a:pt x="279083" y="25016"/>
                  <a:pt x="321627" y="91374"/>
                  <a:pt x="344805" y="125029"/>
                </a:cubicBezTo>
                <a:cubicBezTo>
                  <a:pt x="367983" y="158684"/>
                  <a:pt x="378460" y="182497"/>
                  <a:pt x="394335" y="208849"/>
                </a:cubicBezTo>
                <a:cubicBezTo>
                  <a:pt x="410210" y="235202"/>
                  <a:pt x="427038" y="263142"/>
                  <a:pt x="440055" y="283144"/>
                </a:cubicBezTo>
                <a:cubicBezTo>
                  <a:pt x="453073" y="303147"/>
                  <a:pt x="464820" y="319022"/>
                  <a:pt x="472440" y="328864"/>
                </a:cubicBezTo>
                <a:cubicBezTo>
                  <a:pt x="480060" y="338706"/>
                  <a:pt x="483553" y="338389"/>
                  <a:pt x="485775" y="342199"/>
                </a:cubicBezTo>
                <a:cubicBezTo>
                  <a:pt x="487998" y="346009"/>
                  <a:pt x="492760" y="348232"/>
                  <a:pt x="485775" y="351724"/>
                </a:cubicBezTo>
                <a:cubicBezTo>
                  <a:pt x="478790" y="355216"/>
                  <a:pt x="443865" y="363154"/>
                  <a:pt x="443865" y="363154"/>
                </a:cubicBezTo>
                <a:cubicBezTo>
                  <a:pt x="420370" y="370139"/>
                  <a:pt x="365125" y="387602"/>
                  <a:pt x="344805" y="393634"/>
                </a:cubicBezTo>
                <a:cubicBezTo>
                  <a:pt x="324485" y="399667"/>
                  <a:pt x="329882" y="397127"/>
                  <a:pt x="321945" y="399349"/>
                </a:cubicBezTo>
                <a:cubicBezTo>
                  <a:pt x="314008" y="401571"/>
                  <a:pt x="304165" y="405064"/>
                  <a:pt x="297180" y="406969"/>
                </a:cubicBezTo>
                <a:cubicBezTo>
                  <a:pt x="290195" y="408874"/>
                  <a:pt x="285433" y="409509"/>
                  <a:pt x="280035" y="410779"/>
                </a:cubicBezTo>
                <a:cubicBezTo>
                  <a:pt x="274637" y="412049"/>
                  <a:pt x="273367" y="427289"/>
                  <a:pt x="264795" y="414589"/>
                </a:cubicBezTo>
                <a:cubicBezTo>
                  <a:pt x="256223" y="401889"/>
                  <a:pt x="240030" y="360297"/>
                  <a:pt x="228600" y="334579"/>
                </a:cubicBezTo>
                <a:cubicBezTo>
                  <a:pt x="217170" y="308862"/>
                  <a:pt x="206057" y="285366"/>
                  <a:pt x="196215" y="260284"/>
                </a:cubicBezTo>
                <a:cubicBezTo>
                  <a:pt x="186373" y="235202"/>
                  <a:pt x="179070" y="204721"/>
                  <a:pt x="169545" y="184084"/>
                </a:cubicBezTo>
                <a:cubicBezTo>
                  <a:pt x="160020" y="163447"/>
                  <a:pt x="158115" y="143444"/>
                  <a:pt x="139065" y="136459"/>
                </a:cubicBezTo>
                <a:cubicBezTo>
                  <a:pt x="120015" y="129474"/>
                  <a:pt x="55245" y="142174"/>
                  <a:pt x="55245" y="142174"/>
                </a:cubicBezTo>
                <a:lnTo>
                  <a:pt x="22860" y="144079"/>
                </a:lnTo>
                <a:cubicBezTo>
                  <a:pt x="15875" y="144396"/>
                  <a:pt x="16510" y="159319"/>
                  <a:pt x="13335" y="144079"/>
                </a:cubicBezTo>
                <a:cubicBezTo>
                  <a:pt x="10160" y="128839"/>
                  <a:pt x="6985" y="90739"/>
                  <a:pt x="0" y="5454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6DF1B73-8055-48D3-94DB-9F23DDEBF69E}"/>
              </a:ext>
            </a:extLst>
          </p:cNvPr>
          <p:cNvSpPr/>
          <p:nvPr/>
        </p:nvSpPr>
        <p:spPr>
          <a:xfrm>
            <a:off x="3632693" y="5926661"/>
            <a:ext cx="179958" cy="276187"/>
          </a:xfrm>
          <a:custGeom>
            <a:avLst/>
            <a:gdLst>
              <a:gd name="connsiteX0" fmla="*/ 2047 w 179958"/>
              <a:gd name="connsiteY0" fmla="*/ 11224 h 276187"/>
              <a:gd name="connsiteX1" fmla="*/ 70627 w 179958"/>
              <a:gd name="connsiteY1" fmla="*/ 1699 h 276187"/>
              <a:gd name="connsiteX2" fmla="*/ 78247 w 179958"/>
              <a:gd name="connsiteY2" fmla="*/ 1699 h 276187"/>
              <a:gd name="connsiteX3" fmla="*/ 87772 w 179958"/>
              <a:gd name="connsiteY3" fmla="*/ 18844 h 276187"/>
              <a:gd name="connsiteX4" fmla="*/ 108727 w 179958"/>
              <a:gd name="connsiteY4" fmla="*/ 51229 h 276187"/>
              <a:gd name="connsiteX5" fmla="*/ 118252 w 179958"/>
              <a:gd name="connsiteY5" fmla="*/ 85519 h 276187"/>
              <a:gd name="connsiteX6" fmla="*/ 137302 w 179958"/>
              <a:gd name="connsiteY6" fmla="*/ 133144 h 276187"/>
              <a:gd name="connsiteX7" fmla="*/ 171592 w 179958"/>
              <a:gd name="connsiteY7" fmla="*/ 215059 h 276187"/>
              <a:gd name="connsiteX8" fmla="*/ 171592 w 179958"/>
              <a:gd name="connsiteY8" fmla="*/ 224584 h 276187"/>
              <a:gd name="connsiteX9" fmla="*/ 78247 w 179958"/>
              <a:gd name="connsiteY9" fmla="*/ 262684 h 276187"/>
              <a:gd name="connsiteX10" fmla="*/ 17287 w 179958"/>
              <a:gd name="connsiteY10" fmla="*/ 276019 h 276187"/>
              <a:gd name="connsiteX11" fmla="*/ 17287 w 179958"/>
              <a:gd name="connsiteY11" fmla="*/ 255064 h 276187"/>
              <a:gd name="connsiteX12" fmla="*/ 17287 w 179958"/>
              <a:gd name="connsiteY12" fmla="*/ 135049 h 276187"/>
              <a:gd name="connsiteX13" fmla="*/ 17287 w 179958"/>
              <a:gd name="connsiteY13" fmla="*/ 87424 h 276187"/>
              <a:gd name="connsiteX14" fmla="*/ 2047 w 179958"/>
              <a:gd name="connsiteY14" fmla="*/ 11224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58" h="276187">
                <a:moveTo>
                  <a:pt x="2047" y="11224"/>
                </a:moveTo>
                <a:cubicBezTo>
                  <a:pt x="10937" y="-3063"/>
                  <a:pt x="57927" y="3286"/>
                  <a:pt x="70627" y="1699"/>
                </a:cubicBezTo>
                <a:cubicBezTo>
                  <a:pt x="83327" y="112"/>
                  <a:pt x="75390" y="-1158"/>
                  <a:pt x="78247" y="1699"/>
                </a:cubicBezTo>
                <a:cubicBezTo>
                  <a:pt x="81104" y="4556"/>
                  <a:pt x="82692" y="10589"/>
                  <a:pt x="87772" y="18844"/>
                </a:cubicBezTo>
                <a:cubicBezTo>
                  <a:pt x="92852" y="27099"/>
                  <a:pt x="103647" y="40116"/>
                  <a:pt x="108727" y="51229"/>
                </a:cubicBezTo>
                <a:cubicBezTo>
                  <a:pt x="113807" y="62342"/>
                  <a:pt x="113490" y="71867"/>
                  <a:pt x="118252" y="85519"/>
                </a:cubicBezTo>
                <a:cubicBezTo>
                  <a:pt x="123015" y="99172"/>
                  <a:pt x="128412" y="111554"/>
                  <a:pt x="137302" y="133144"/>
                </a:cubicBezTo>
                <a:cubicBezTo>
                  <a:pt x="146192" y="154734"/>
                  <a:pt x="165877" y="199819"/>
                  <a:pt x="171592" y="215059"/>
                </a:cubicBezTo>
                <a:cubicBezTo>
                  <a:pt x="177307" y="230299"/>
                  <a:pt x="187149" y="216647"/>
                  <a:pt x="171592" y="224584"/>
                </a:cubicBezTo>
                <a:cubicBezTo>
                  <a:pt x="156035" y="232521"/>
                  <a:pt x="103965" y="254112"/>
                  <a:pt x="78247" y="262684"/>
                </a:cubicBezTo>
                <a:cubicBezTo>
                  <a:pt x="52530" y="271257"/>
                  <a:pt x="27447" y="277289"/>
                  <a:pt x="17287" y="276019"/>
                </a:cubicBezTo>
                <a:cubicBezTo>
                  <a:pt x="7127" y="274749"/>
                  <a:pt x="17287" y="255064"/>
                  <a:pt x="17287" y="255064"/>
                </a:cubicBezTo>
                <a:lnTo>
                  <a:pt x="17287" y="135049"/>
                </a:lnTo>
                <a:cubicBezTo>
                  <a:pt x="17287" y="107109"/>
                  <a:pt x="18557" y="108379"/>
                  <a:pt x="17287" y="87424"/>
                </a:cubicBezTo>
                <a:cubicBezTo>
                  <a:pt x="16017" y="66469"/>
                  <a:pt x="-6843" y="25511"/>
                  <a:pt x="2047" y="112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3B1A2CCD-D4C2-4CA7-8A7E-07B01053421C}"/>
              </a:ext>
            </a:extLst>
          </p:cNvPr>
          <p:cNvSpPr/>
          <p:nvPr/>
        </p:nvSpPr>
        <p:spPr>
          <a:xfrm>
            <a:off x="3973830" y="7018020"/>
            <a:ext cx="327660" cy="135255"/>
          </a:xfrm>
          <a:custGeom>
            <a:avLst/>
            <a:gdLst>
              <a:gd name="connsiteX0" fmla="*/ 0 w 327660"/>
              <a:gd name="connsiteY0" fmla="*/ 135255 h 135255"/>
              <a:gd name="connsiteX1" fmla="*/ 327660 w 327660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135255">
                <a:moveTo>
                  <a:pt x="0" y="135255"/>
                </a:moveTo>
                <a:lnTo>
                  <a:pt x="327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93DCAFD9-8CAE-4E84-80D2-E90EEBADA402}"/>
              </a:ext>
            </a:extLst>
          </p:cNvPr>
          <p:cNvSpPr/>
          <p:nvPr/>
        </p:nvSpPr>
        <p:spPr>
          <a:xfrm>
            <a:off x="4787265" y="6703695"/>
            <a:ext cx="200025" cy="89535"/>
          </a:xfrm>
          <a:custGeom>
            <a:avLst/>
            <a:gdLst>
              <a:gd name="connsiteX0" fmla="*/ 0 w 200025"/>
              <a:gd name="connsiteY0" fmla="*/ 89535 h 89535"/>
              <a:gd name="connsiteX1" fmla="*/ 200025 w 200025"/>
              <a:gd name="connsiteY1" fmla="*/ 0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89535">
                <a:moveTo>
                  <a:pt x="0" y="89535"/>
                </a:moveTo>
                <a:lnTo>
                  <a:pt x="200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A2E582C6-FF39-4857-8B88-4234C2811970}"/>
              </a:ext>
            </a:extLst>
          </p:cNvPr>
          <p:cNvSpPr/>
          <p:nvPr/>
        </p:nvSpPr>
        <p:spPr>
          <a:xfrm>
            <a:off x="4970145" y="6654165"/>
            <a:ext cx="97155" cy="55245"/>
          </a:xfrm>
          <a:custGeom>
            <a:avLst/>
            <a:gdLst>
              <a:gd name="connsiteX0" fmla="*/ 0 w 97155"/>
              <a:gd name="connsiteY0" fmla="*/ 55245 h 55245"/>
              <a:gd name="connsiteX1" fmla="*/ 97155 w 97155"/>
              <a:gd name="connsiteY1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155" h="55245">
                <a:moveTo>
                  <a:pt x="0" y="55245"/>
                </a:moveTo>
                <a:lnTo>
                  <a:pt x="971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2FB5D0EB-7B9F-4EB4-BB51-FF8674FEB58D}"/>
              </a:ext>
            </a:extLst>
          </p:cNvPr>
          <p:cNvSpPr/>
          <p:nvPr/>
        </p:nvSpPr>
        <p:spPr>
          <a:xfrm>
            <a:off x="5252085" y="6501765"/>
            <a:ext cx="190500" cy="64770"/>
          </a:xfrm>
          <a:custGeom>
            <a:avLst/>
            <a:gdLst>
              <a:gd name="connsiteX0" fmla="*/ 0 w 190500"/>
              <a:gd name="connsiteY0" fmla="*/ 64770 h 64770"/>
              <a:gd name="connsiteX1" fmla="*/ 190500 w 190500"/>
              <a:gd name="connsiteY1" fmla="*/ 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4770">
                <a:moveTo>
                  <a:pt x="0" y="64770"/>
                </a:moveTo>
                <a:lnTo>
                  <a:pt x="190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AFC2EC20-C54A-4AC9-917A-BCCAD8F900DE}"/>
              </a:ext>
            </a:extLst>
          </p:cNvPr>
          <p:cNvSpPr/>
          <p:nvPr/>
        </p:nvSpPr>
        <p:spPr>
          <a:xfrm>
            <a:off x="5438775" y="5886450"/>
            <a:ext cx="376403" cy="619125"/>
          </a:xfrm>
          <a:custGeom>
            <a:avLst/>
            <a:gdLst>
              <a:gd name="connsiteX0" fmla="*/ 0 w 376403"/>
              <a:gd name="connsiteY0" fmla="*/ 619125 h 619125"/>
              <a:gd name="connsiteX1" fmla="*/ 118110 w 376403"/>
              <a:gd name="connsiteY1" fmla="*/ 560070 h 619125"/>
              <a:gd name="connsiteX2" fmla="*/ 215265 w 376403"/>
              <a:gd name="connsiteY2" fmla="*/ 508635 h 619125"/>
              <a:gd name="connsiteX3" fmla="*/ 346710 w 376403"/>
              <a:gd name="connsiteY3" fmla="*/ 411480 h 619125"/>
              <a:gd name="connsiteX4" fmla="*/ 373380 w 376403"/>
              <a:gd name="connsiteY4" fmla="*/ 381000 h 619125"/>
              <a:gd name="connsiteX5" fmla="*/ 297180 w 376403"/>
              <a:gd name="connsiteY5" fmla="*/ 272415 h 619125"/>
              <a:gd name="connsiteX6" fmla="*/ 238125 w 376403"/>
              <a:gd name="connsiteY6" fmla="*/ 169545 h 619125"/>
              <a:gd name="connsiteX7" fmla="*/ 192405 w 376403"/>
              <a:gd name="connsiteY7" fmla="*/ 93345 h 619125"/>
              <a:gd name="connsiteX8" fmla="*/ 59055 w 376403"/>
              <a:gd name="connsiteY8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03" h="619125">
                <a:moveTo>
                  <a:pt x="0" y="619125"/>
                </a:moveTo>
                <a:lnTo>
                  <a:pt x="118110" y="560070"/>
                </a:lnTo>
                <a:cubicBezTo>
                  <a:pt x="153987" y="541655"/>
                  <a:pt x="177165" y="533400"/>
                  <a:pt x="215265" y="508635"/>
                </a:cubicBezTo>
                <a:cubicBezTo>
                  <a:pt x="253365" y="483870"/>
                  <a:pt x="320358" y="432752"/>
                  <a:pt x="346710" y="411480"/>
                </a:cubicBezTo>
                <a:cubicBezTo>
                  <a:pt x="373063" y="390207"/>
                  <a:pt x="381635" y="404178"/>
                  <a:pt x="373380" y="381000"/>
                </a:cubicBezTo>
                <a:cubicBezTo>
                  <a:pt x="365125" y="357822"/>
                  <a:pt x="319722" y="307657"/>
                  <a:pt x="297180" y="272415"/>
                </a:cubicBezTo>
                <a:cubicBezTo>
                  <a:pt x="274638" y="237173"/>
                  <a:pt x="255588" y="199390"/>
                  <a:pt x="238125" y="169545"/>
                </a:cubicBezTo>
                <a:cubicBezTo>
                  <a:pt x="220663" y="139700"/>
                  <a:pt x="222250" y="121602"/>
                  <a:pt x="192405" y="93345"/>
                </a:cubicBezTo>
                <a:cubicBezTo>
                  <a:pt x="162560" y="65088"/>
                  <a:pt x="110807" y="32544"/>
                  <a:pt x="590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9FC6F645-4BB2-45B7-AD0E-8825C57CBFBF}"/>
              </a:ext>
            </a:extLst>
          </p:cNvPr>
          <p:cNvSpPr/>
          <p:nvPr/>
        </p:nvSpPr>
        <p:spPr>
          <a:xfrm>
            <a:off x="4488180" y="6945630"/>
            <a:ext cx="651510" cy="281940"/>
          </a:xfrm>
          <a:custGeom>
            <a:avLst/>
            <a:gdLst>
              <a:gd name="connsiteX0" fmla="*/ 0 w 651510"/>
              <a:gd name="connsiteY0" fmla="*/ 281940 h 281940"/>
              <a:gd name="connsiteX1" fmla="*/ 167640 w 651510"/>
              <a:gd name="connsiteY1" fmla="*/ 209550 h 281940"/>
              <a:gd name="connsiteX2" fmla="*/ 358140 w 651510"/>
              <a:gd name="connsiteY2" fmla="*/ 129540 h 281940"/>
              <a:gd name="connsiteX3" fmla="*/ 468630 w 651510"/>
              <a:gd name="connsiteY3" fmla="*/ 78105 h 281940"/>
              <a:gd name="connsiteX4" fmla="*/ 600075 w 651510"/>
              <a:gd name="connsiteY4" fmla="*/ 22860 h 281940"/>
              <a:gd name="connsiteX5" fmla="*/ 651510 w 651510"/>
              <a:gd name="connsiteY5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" h="281940">
                <a:moveTo>
                  <a:pt x="0" y="281940"/>
                </a:moveTo>
                <a:lnTo>
                  <a:pt x="167640" y="209550"/>
                </a:lnTo>
                <a:lnTo>
                  <a:pt x="358140" y="129540"/>
                </a:lnTo>
                <a:cubicBezTo>
                  <a:pt x="408305" y="107632"/>
                  <a:pt x="428308" y="95885"/>
                  <a:pt x="468630" y="78105"/>
                </a:cubicBezTo>
                <a:cubicBezTo>
                  <a:pt x="508953" y="60325"/>
                  <a:pt x="569595" y="35878"/>
                  <a:pt x="600075" y="22860"/>
                </a:cubicBezTo>
                <a:cubicBezTo>
                  <a:pt x="630555" y="9842"/>
                  <a:pt x="641032" y="4921"/>
                  <a:pt x="6515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66CF57F0-FB77-4397-9C0F-4856DEA74AD4}"/>
              </a:ext>
            </a:extLst>
          </p:cNvPr>
          <p:cNvSpPr/>
          <p:nvPr/>
        </p:nvSpPr>
        <p:spPr>
          <a:xfrm>
            <a:off x="5330190" y="6789250"/>
            <a:ext cx="283723" cy="434510"/>
          </a:xfrm>
          <a:custGeom>
            <a:avLst/>
            <a:gdLst>
              <a:gd name="connsiteX0" fmla="*/ 0 w 283723"/>
              <a:gd name="connsiteY0" fmla="*/ 72560 h 434510"/>
              <a:gd name="connsiteX1" fmla="*/ 89535 w 283723"/>
              <a:gd name="connsiteY1" fmla="*/ 36365 h 434510"/>
              <a:gd name="connsiteX2" fmla="*/ 127635 w 283723"/>
              <a:gd name="connsiteY2" fmla="*/ 17315 h 434510"/>
              <a:gd name="connsiteX3" fmla="*/ 146685 w 283723"/>
              <a:gd name="connsiteY3" fmla="*/ 9695 h 434510"/>
              <a:gd name="connsiteX4" fmla="*/ 196215 w 283723"/>
              <a:gd name="connsiteY4" fmla="*/ 160190 h 434510"/>
              <a:gd name="connsiteX5" fmla="*/ 245745 w 283723"/>
              <a:gd name="connsiteY5" fmla="*/ 308780 h 434510"/>
              <a:gd name="connsiteX6" fmla="*/ 276225 w 283723"/>
              <a:gd name="connsiteY6" fmla="*/ 402125 h 434510"/>
              <a:gd name="connsiteX7" fmla="*/ 276225 w 283723"/>
              <a:gd name="connsiteY7" fmla="*/ 409745 h 434510"/>
              <a:gd name="connsiteX8" fmla="*/ 192405 w 283723"/>
              <a:gd name="connsiteY8" fmla="*/ 434510 h 4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23" h="434510">
                <a:moveTo>
                  <a:pt x="0" y="72560"/>
                </a:moveTo>
                <a:lnTo>
                  <a:pt x="89535" y="36365"/>
                </a:lnTo>
                <a:cubicBezTo>
                  <a:pt x="110808" y="27157"/>
                  <a:pt x="118110" y="21760"/>
                  <a:pt x="127635" y="17315"/>
                </a:cubicBezTo>
                <a:cubicBezTo>
                  <a:pt x="137160" y="12870"/>
                  <a:pt x="135255" y="-14117"/>
                  <a:pt x="146685" y="9695"/>
                </a:cubicBezTo>
                <a:cubicBezTo>
                  <a:pt x="158115" y="33507"/>
                  <a:pt x="179705" y="110342"/>
                  <a:pt x="196215" y="160190"/>
                </a:cubicBezTo>
                <a:cubicBezTo>
                  <a:pt x="212725" y="210038"/>
                  <a:pt x="232410" y="268458"/>
                  <a:pt x="245745" y="308780"/>
                </a:cubicBezTo>
                <a:cubicBezTo>
                  <a:pt x="259080" y="349103"/>
                  <a:pt x="276225" y="402125"/>
                  <a:pt x="276225" y="402125"/>
                </a:cubicBezTo>
                <a:cubicBezTo>
                  <a:pt x="281305" y="418952"/>
                  <a:pt x="290195" y="404348"/>
                  <a:pt x="276225" y="409745"/>
                </a:cubicBezTo>
                <a:cubicBezTo>
                  <a:pt x="262255" y="415142"/>
                  <a:pt x="227330" y="424826"/>
                  <a:pt x="192405" y="434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24A410A3-1D8C-4554-A6BA-49F061542944}"/>
              </a:ext>
            </a:extLst>
          </p:cNvPr>
          <p:cNvSpPr/>
          <p:nvPr/>
        </p:nvSpPr>
        <p:spPr>
          <a:xfrm>
            <a:off x="5584716" y="6577216"/>
            <a:ext cx="629394" cy="642734"/>
          </a:xfrm>
          <a:custGeom>
            <a:avLst/>
            <a:gdLst>
              <a:gd name="connsiteX0" fmla="*/ 145524 w 629394"/>
              <a:gd name="connsiteY0" fmla="*/ 642734 h 642734"/>
              <a:gd name="connsiteX1" fmla="*/ 57894 w 629394"/>
              <a:gd name="connsiteY1" fmla="*/ 364604 h 642734"/>
              <a:gd name="connsiteX2" fmla="*/ 27414 w 629394"/>
              <a:gd name="connsiteY2" fmla="*/ 259829 h 642734"/>
              <a:gd name="connsiteX3" fmla="*/ 8364 w 629394"/>
              <a:gd name="connsiteY3" fmla="*/ 189344 h 642734"/>
              <a:gd name="connsiteX4" fmla="*/ 2649 w 629394"/>
              <a:gd name="connsiteY4" fmla="*/ 174104 h 642734"/>
              <a:gd name="connsiteX5" fmla="*/ 50274 w 629394"/>
              <a:gd name="connsiteY5" fmla="*/ 141719 h 642734"/>
              <a:gd name="connsiteX6" fmla="*/ 208389 w 629394"/>
              <a:gd name="connsiteY6" fmla="*/ 73139 h 642734"/>
              <a:gd name="connsiteX7" fmla="*/ 332214 w 629394"/>
              <a:gd name="connsiteY7" fmla="*/ 6464 h 642734"/>
              <a:gd name="connsiteX8" fmla="*/ 356979 w 629394"/>
              <a:gd name="connsiteY8" fmla="*/ 6464 h 642734"/>
              <a:gd name="connsiteX9" fmla="*/ 396984 w 629394"/>
              <a:gd name="connsiteY9" fmla="*/ 40754 h 642734"/>
              <a:gd name="connsiteX10" fmla="*/ 446514 w 629394"/>
              <a:gd name="connsiteY10" fmla="*/ 124574 h 642734"/>
              <a:gd name="connsiteX11" fmla="*/ 499854 w 629394"/>
              <a:gd name="connsiteY11" fmla="*/ 233159 h 642734"/>
              <a:gd name="connsiteX12" fmla="*/ 539859 w 629394"/>
              <a:gd name="connsiteY12" fmla="*/ 374129 h 642734"/>
              <a:gd name="connsiteX13" fmla="*/ 587484 w 629394"/>
              <a:gd name="connsiteY13" fmla="*/ 522719 h 642734"/>
              <a:gd name="connsiteX14" fmla="*/ 629394 w 629394"/>
              <a:gd name="connsiteY14" fmla="*/ 640829 h 6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394" h="642734">
                <a:moveTo>
                  <a:pt x="145524" y="642734"/>
                </a:moveTo>
                <a:cubicBezTo>
                  <a:pt x="111551" y="535577"/>
                  <a:pt x="77579" y="428421"/>
                  <a:pt x="57894" y="364604"/>
                </a:cubicBezTo>
                <a:cubicBezTo>
                  <a:pt x="38209" y="300786"/>
                  <a:pt x="35669" y="289039"/>
                  <a:pt x="27414" y="259829"/>
                </a:cubicBezTo>
                <a:cubicBezTo>
                  <a:pt x="19159" y="230619"/>
                  <a:pt x="12491" y="203631"/>
                  <a:pt x="8364" y="189344"/>
                </a:cubicBezTo>
                <a:cubicBezTo>
                  <a:pt x="4237" y="175057"/>
                  <a:pt x="-4336" y="182041"/>
                  <a:pt x="2649" y="174104"/>
                </a:cubicBezTo>
                <a:cubicBezTo>
                  <a:pt x="9634" y="166166"/>
                  <a:pt x="15984" y="158546"/>
                  <a:pt x="50274" y="141719"/>
                </a:cubicBezTo>
                <a:cubicBezTo>
                  <a:pt x="84564" y="124891"/>
                  <a:pt x="161399" y="95681"/>
                  <a:pt x="208389" y="73139"/>
                </a:cubicBezTo>
                <a:cubicBezTo>
                  <a:pt x="255379" y="50597"/>
                  <a:pt x="307449" y="17576"/>
                  <a:pt x="332214" y="6464"/>
                </a:cubicBezTo>
                <a:cubicBezTo>
                  <a:pt x="356979" y="-4648"/>
                  <a:pt x="346184" y="749"/>
                  <a:pt x="356979" y="6464"/>
                </a:cubicBezTo>
                <a:cubicBezTo>
                  <a:pt x="367774" y="12179"/>
                  <a:pt x="382062" y="21069"/>
                  <a:pt x="396984" y="40754"/>
                </a:cubicBezTo>
                <a:cubicBezTo>
                  <a:pt x="411907" y="60439"/>
                  <a:pt x="429369" y="92507"/>
                  <a:pt x="446514" y="124574"/>
                </a:cubicBezTo>
                <a:cubicBezTo>
                  <a:pt x="463659" y="156641"/>
                  <a:pt x="484297" y="191567"/>
                  <a:pt x="499854" y="233159"/>
                </a:cubicBezTo>
                <a:cubicBezTo>
                  <a:pt x="515411" y="274751"/>
                  <a:pt x="525254" y="325869"/>
                  <a:pt x="539859" y="374129"/>
                </a:cubicBezTo>
                <a:cubicBezTo>
                  <a:pt x="554464" y="422389"/>
                  <a:pt x="572562" y="478269"/>
                  <a:pt x="587484" y="522719"/>
                </a:cubicBezTo>
                <a:cubicBezTo>
                  <a:pt x="602406" y="567169"/>
                  <a:pt x="615900" y="603999"/>
                  <a:pt x="629394" y="640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9301A3C2-3BA7-4CA8-BCCF-96E3CBE5C422}"/>
              </a:ext>
            </a:extLst>
          </p:cNvPr>
          <p:cNvSpPr/>
          <p:nvPr/>
        </p:nvSpPr>
        <p:spPr>
          <a:xfrm>
            <a:off x="5166360" y="6198870"/>
            <a:ext cx="285750" cy="1036320"/>
          </a:xfrm>
          <a:custGeom>
            <a:avLst/>
            <a:gdLst>
              <a:gd name="connsiteX0" fmla="*/ 0 w 285750"/>
              <a:gd name="connsiteY0" fmla="*/ 0 h 1036320"/>
              <a:gd name="connsiteX1" fmla="*/ 45720 w 285750"/>
              <a:gd name="connsiteY1" fmla="*/ 171450 h 1036320"/>
              <a:gd name="connsiteX2" fmla="*/ 93345 w 285750"/>
              <a:gd name="connsiteY2" fmla="*/ 382905 h 1036320"/>
              <a:gd name="connsiteX3" fmla="*/ 146685 w 285750"/>
              <a:gd name="connsiteY3" fmla="*/ 598170 h 1036320"/>
              <a:gd name="connsiteX4" fmla="*/ 194310 w 285750"/>
              <a:gd name="connsiteY4" fmla="*/ 767715 h 1036320"/>
              <a:gd name="connsiteX5" fmla="*/ 257175 w 285750"/>
              <a:gd name="connsiteY5" fmla="*/ 960120 h 1036320"/>
              <a:gd name="connsiteX6" fmla="*/ 285750 w 285750"/>
              <a:gd name="connsiteY6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1036320">
                <a:moveTo>
                  <a:pt x="0" y="0"/>
                </a:moveTo>
                <a:cubicBezTo>
                  <a:pt x="15081" y="53816"/>
                  <a:pt x="30163" y="107633"/>
                  <a:pt x="45720" y="171450"/>
                </a:cubicBezTo>
                <a:cubicBezTo>
                  <a:pt x="61277" y="235267"/>
                  <a:pt x="76518" y="311785"/>
                  <a:pt x="93345" y="382905"/>
                </a:cubicBezTo>
                <a:cubicBezTo>
                  <a:pt x="110173" y="454025"/>
                  <a:pt x="129858" y="534035"/>
                  <a:pt x="146685" y="598170"/>
                </a:cubicBezTo>
                <a:cubicBezTo>
                  <a:pt x="163512" y="662305"/>
                  <a:pt x="175895" y="707390"/>
                  <a:pt x="194310" y="767715"/>
                </a:cubicBezTo>
                <a:cubicBezTo>
                  <a:pt x="212725" y="828040"/>
                  <a:pt x="241935" y="915352"/>
                  <a:pt x="257175" y="960120"/>
                </a:cubicBezTo>
                <a:cubicBezTo>
                  <a:pt x="272415" y="1004888"/>
                  <a:pt x="279082" y="1020604"/>
                  <a:pt x="285750" y="103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919F7A94-1580-4070-ADFA-388E76522901}"/>
              </a:ext>
            </a:extLst>
          </p:cNvPr>
          <p:cNvSpPr/>
          <p:nvPr/>
        </p:nvSpPr>
        <p:spPr>
          <a:xfrm>
            <a:off x="5103495" y="5783580"/>
            <a:ext cx="401955" cy="104775"/>
          </a:xfrm>
          <a:custGeom>
            <a:avLst/>
            <a:gdLst>
              <a:gd name="connsiteX0" fmla="*/ 0 w 401955"/>
              <a:gd name="connsiteY0" fmla="*/ 0 h 104775"/>
              <a:gd name="connsiteX1" fmla="*/ 112395 w 401955"/>
              <a:gd name="connsiteY1" fmla="*/ 5715 h 104775"/>
              <a:gd name="connsiteX2" fmla="*/ 196215 w 401955"/>
              <a:gd name="connsiteY2" fmla="*/ 26670 h 104775"/>
              <a:gd name="connsiteX3" fmla="*/ 302895 w 401955"/>
              <a:gd name="connsiteY3" fmla="*/ 55245 h 104775"/>
              <a:gd name="connsiteX4" fmla="*/ 401955 w 401955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104775">
                <a:moveTo>
                  <a:pt x="0" y="0"/>
                </a:moveTo>
                <a:cubicBezTo>
                  <a:pt x="39846" y="635"/>
                  <a:pt x="79693" y="1270"/>
                  <a:pt x="112395" y="5715"/>
                </a:cubicBezTo>
                <a:cubicBezTo>
                  <a:pt x="145098" y="10160"/>
                  <a:pt x="196215" y="26670"/>
                  <a:pt x="196215" y="26670"/>
                </a:cubicBezTo>
                <a:cubicBezTo>
                  <a:pt x="227965" y="34925"/>
                  <a:pt x="268605" y="42228"/>
                  <a:pt x="302895" y="55245"/>
                </a:cubicBezTo>
                <a:cubicBezTo>
                  <a:pt x="337185" y="68262"/>
                  <a:pt x="369570" y="86518"/>
                  <a:pt x="401955" y="104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AD2CBEA0-5D83-4E18-AFD8-8DB3E7210CBF}"/>
              </a:ext>
            </a:extLst>
          </p:cNvPr>
          <p:cNvSpPr/>
          <p:nvPr/>
        </p:nvSpPr>
        <p:spPr>
          <a:xfrm>
            <a:off x="5082540" y="5414010"/>
            <a:ext cx="1567815" cy="785571"/>
          </a:xfrm>
          <a:custGeom>
            <a:avLst/>
            <a:gdLst>
              <a:gd name="connsiteX0" fmla="*/ 0 w 1567815"/>
              <a:gd name="connsiteY0" fmla="*/ 245745 h 785571"/>
              <a:gd name="connsiteX1" fmla="*/ 158115 w 1567815"/>
              <a:gd name="connsiteY1" fmla="*/ 266700 h 785571"/>
              <a:gd name="connsiteX2" fmla="*/ 283845 w 1567815"/>
              <a:gd name="connsiteY2" fmla="*/ 297180 h 785571"/>
              <a:gd name="connsiteX3" fmla="*/ 461010 w 1567815"/>
              <a:gd name="connsiteY3" fmla="*/ 367665 h 785571"/>
              <a:gd name="connsiteX4" fmla="*/ 577215 w 1567815"/>
              <a:gd name="connsiteY4" fmla="*/ 443865 h 785571"/>
              <a:gd name="connsiteX5" fmla="*/ 680085 w 1567815"/>
              <a:gd name="connsiteY5" fmla="*/ 552450 h 785571"/>
              <a:gd name="connsiteX6" fmla="*/ 775335 w 1567815"/>
              <a:gd name="connsiteY6" fmla="*/ 708660 h 785571"/>
              <a:gd name="connsiteX7" fmla="*/ 819150 w 1567815"/>
              <a:gd name="connsiteY7" fmla="*/ 765810 h 785571"/>
              <a:gd name="connsiteX8" fmla="*/ 838200 w 1567815"/>
              <a:gd name="connsiteY8" fmla="*/ 784860 h 785571"/>
              <a:gd name="connsiteX9" fmla="*/ 918210 w 1567815"/>
              <a:gd name="connsiteY9" fmla="*/ 744855 h 785571"/>
              <a:gd name="connsiteX10" fmla="*/ 1091565 w 1567815"/>
              <a:gd name="connsiteY10" fmla="*/ 630555 h 785571"/>
              <a:gd name="connsiteX11" fmla="*/ 1162050 w 1567815"/>
              <a:gd name="connsiteY11" fmla="*/ 521970 h 785571"/>
              <a:gd name="connsiteX12" fmla="*/ 1224915 w 1567815"/>
              <a:gd name="connsiteY12" fmla="*/ 390525 h 785571"/>
              <a:gd name="connsiteX13" fmla="*/ 1287780 w 1567815"/>
              <a:gd name="connsiteY13" fmla="*/ 236220 h 785571"/>
              <a:gd name="connsiteX14" fmla="*/ 1325880 w 1567815"/>
              <a:gd name="connsiteY14" fmla="*/ 163830 h 785571"/>
              <a:gd name="connsiteX15" fmla="*/ 1409700 w 1567815"/>
              <a:gd name="connsiteY15" fmla="*/ 85725 h 785571"/>
              <a:gd name="connsiteX16" fmla="*/ 1537335 w 1567815"/>
              <a:gd name="connsiteY16" fmla="*/ 17145 h 785571"/>
              <a:gd name="connsiteX17" fmla="*/ 1567815 w 1567815"/>
              <a:gd name="connsiteY17" fmla="*/ 0 h 785571"/>
              <a:gd name="connsiteX18" fmla="*/ 1567815 w 1567815"/>
              <a:gd name="connsiteY18" fmla="*/ 0 h 7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7815" h="785571">
                <a:moveTo>
                  <a:pt x="0" y="245745"/>
                </a:moveTo>
                <a:cubicBezTo>
                  <a:pt x="55404" y="251936"/>
                  <a:pt x="110808" y="258128"/>
                  <a:pt x="158115" y="266700"/>
                </a:cubicBezTo>
                <a:cubicBezTo>
                  <a:pt x="205422" y="275272"/>
                  <a:pt x="233363" y="280353"/>
                  <a:pt x="283845" y="297180"/>
                </a:cubicBezTo>
                <a:cubicBezTo>
                  <a:pt x="334328" y="314008"/>
                  <a:pt x="412115" y="343218"/>
                  <a:pt x="461010" y="367665"/>
                </a:cubicBezTo>
                <a:cubicBezTo>
                  <a:pt x="509905" y="392112"/>
                  <a:pt x="540703" y="413068"/>
                  <a:pt x="577215" y="443865"/>
                </a:cubicBezTo>
                <a:cubicBezTo>
                  <a:pt x="613727" y="474662"/>
                  <a:pt x="647065" y="508318"/>
                  <a:pt x="680085" y="552450"/>
                </a:cubicBezTo>
                <a:cubicBezTo>
                  <a:pt x="713105" y="596582"/>
                  <a:pt x="752158" y="673100"/>
                  <a:pt x="775335" y="708660"/>
                </a:cubicBezTo>
                <a:cubicBezTo>
                  <a:pt x="798513" y="744220"/>
                  <a:pt x="808673" y="753110"/>
                  <a:pt x="819150" y="765810"/>
                </a:cubicBezTo>
                <a:cubicBezTo>
                  <a:pt x="829628" y="778510"/>
                  <a:pt x="821690" y="788353"/>
                  <a:pt x="838200" y="784860"/>
                </a:cubicBezTo>
                <a:cubicBezTo>
                  <a:pt x="854710" y="781368"/>
                  <a:pt x="875983" y="770572"/>
                  <a:pt x="918210" y="744855"/>
                </a:cubicBezTo>
                <a:cubicBezTo>
                  <a:pt x="960437" y="719138"/>
                  <a:pt x="1050925" y="667703"/>
                  <a:pt x="1091565" y="630555"/>
                </a:cubicBezTo>
                <a:cubicBezTo>
                  <a:pt x="1132205" y="593408"/>
                  <a:pt x="1139825" y="561975"/>
                  <a:pt x="1162050" y="521970"/>
                </a:cubicBezTo>
                <a:cubicBezTo>
                  <a:pt x="1184275" y="481965"/>
                  <a:pt x="1203960" y="438150"/>
                  <a:pt x="1224915" y="390525"/>
                </a:cubicBezTo>
                <a:cubicBezTo>
                  <a:pt x="1245870" y="342900"/>
                  <a:pt x="1270953" y="274003"/>
                  <a:pt x="1287780" y="236220"/>
                </a:cubicBezTo>
                <a:cubicBezTo>
                  <a:pt x="1304608" y="198437"/>
                  <a:pt x="1305560" y="188912"/>
                  <a:pt x="1325880" y="163830"/>
                </a:cubicBezTo>
                <a:cubicBezTo>
                  <a:pt x="1346200" y="138748"/>
                  <a:pt x="1374458" y="110172"/>
                  <a:pt x="1409700" y="85725"/>
                </a:cubicBezTo>
                <a:cubicBezTo>
                  <a:pt x="1444942" y="61278"/>
                  <a:pt x="1510983" y="31432"/>
                  <a:pt x="1537335" y="17145"/>
                </a:cubicBezTo>
                <a:cubicBezTo>
                  <a:pt x="1563687" y="2858"/>
                  <a:pt x="1567815" y="0"/>
                  <a:pt x="1567815" y="0"/>
                </a:cubicBezTo>
                <a:lnTo>
                  <a:pt x="1567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F5B0BAA-1998-44CC-A168-E087B5DC1FDB}"/>
              </a:ext>
            </a:extLst>
          </p:cNvPr>
          <p:cNvSpPr/>
          <p:nvPr/>
        </p:nvSpPr>
        <p:spPr>
          <a:xfrm>
            <a:off x="6186445" y="6149340"/>
            <a:ext cx="761090" cy="1074420"/>
          </a:xfrm>
          <a:custGeom>
            <a:avLst/>
            <a:gdLst>
              <a:gd name="connsiteX0" fmla="*/ 252455 w 761090"/>
              <a:gd name="connsiteY0" fmla="*/ 1074420 h 1074420"/>
              <a:gd name="connsiteX1" fmla="*/ 153395 w 761090"/>
              <a:gd name="connsiteY1" fmla="*/ 807720 h 1074420"/>
              <a:gd name="connsiteX2" fmla="*/ 88625 w 761090"/>
              <a:gd name="connsiteY2" fmla="*/ 628650 h 1074420"/>
              <a:gd name="connsiteX3" fmla="*/ 65765 w 761090"/>
              <a:gd name="connsiteY3" fmla="*/ 541020 h 1074420"/>
              <a:gd name="connsiteX4" fmla="*/ 18140 w 761090"/>
              <a:gd name="connsiteY4" fmla="*/ 424815 h 1074420"/>
              <a:gd name="connsiteX5" fmla="*/ 18140 w 761090"/>
              <a:gd name="connsiteY5" fmla="*/ 411480 h 1074420"/>
              <a:gd name="connsiteX6" fmla="*/ 237215 w 761090"/>
              <a:gd name="connsiteY6" fmla="*/ 295275 h 1074420"/>
              <a:gd name="connsiteX7" fmla="*/ 479150 w 761090"/>
              <a:gd name="connsiteY7" fmla="*/ 167640 h 1074420"/>
              <a:gd name="connsiteX8" fmla="*/ 639170 w 761090"/>
              <a:gd name="connsiteY8" fmla="*/ 70485 h 1074420"/>
              <a:gd name="connsiteX9" fmla="*/ 761090 w 761090"/>
              <a:gd name="connsiteY9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090" h="1074420">
                <a:moveTo>
                  <a:pt x="252455" y="1074420"/>
                </a:moveTo>
                <a:cubicBezTo>
                  <a:pt x="216577" y="978217"/>
                  <a:pt x="180700" y="882015"/>
                  <a:pt x="153395" y="807720"/>
                </a:cubicBezTo>
                <a:cubicBezTo>
                  <a:pt x="126090" y="733425"/>
                  <a:pt x="103230" y="673100"/>
                  <a:pt x="88625" y="628650"/>
                </a:cubicBezTo>
                <a:cubicBezTo>
                  <a:pt x="74020" y="584200"/>
                  <a:pt x="77512" y="574992"/>
                  <a:pt x="65765" y="541020"/>
                </a:cubicBezTo>
                <a:cubicBezTo>
                  <a:pt x="54018" y="507048"/>
                  <a:pt x="26077" y="446405"/>
                  <a:pt x="18140" y="424815"/>
                </a:cubicBezTo>
                <a:cubicBezTo>
                  <a:pt x="10202" y="403225"/>
                  <a:pt x="-18373" y="433070"/>
                  <a:pt x="18140" y="411480"/>
                </a:cubicBezTo>
                <a:cubicBezTo>
                  <a:pt x="54653" y="389890"/>
                  <a:pt x="237215" y="295275"/>
                  <a:pt x="237215" y="295275"/>
                </a:cubicBezTo>
                <a:cubicBezTo>
                  <a:pt x="314050" y="254635"/>
                  <a:pt x="412158" y="205105"/>
                  <a:pt x="479150" y="167640"/>
                </a:cubicBezTo>
                <a:cubicBezTo>
                  <a:pt x="546143" y="130175"/>
                  <a:pt x="592180" y="98425"/>
                  <a:pt x="639170" y="70485"/>
                </a:cubicBezTo>
                <a:cubicBezTo>
                  <a:pt x="686160" y="42545"/>
                  <a:pt x="723625" y="21272"/>
                  <a:pt x="761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940D6354-7856-4FB8-9252-3B33699DC383}"/>
              </a:ext>
            </a:extLst>
          </p:cNvPr>
          <p:cNvSpPr/>
          <p:nvPr/>
        </p:nvSpPr>
        <p:spPr>
          <a:xfrm>
            <a:off x="6122101" y="6044565"/>
            <a:ext cx="882584" cy="460544"/>
          </a:xfrm>
          <a:custGeom>
            <a:avLst/>
            <a:gdLst>
              <a:gd name="connsiteX0" fmla="*/ 882584 w 882584"/>
              <a:gd name="connsiteY0" fmla="*/ 0 h 460544"/>
              <a:gd name="connsiteX1" fmla="*/ 591119 w 882584"/>
              <a:gd name="connsiteY1" fmla="*/ 173355 h 460544"/>
              <a:gd name="connsiteX2" fmla="*/ 389189 w 882584"/>
              <a:gd name="connsiteY2" fmla="*/ 289560 h 460544"/>
              <a:gd name="connsiteX3" fmla="*/ 217739 w 882584"/>
              <a:gd name="connsiteY3" fmla="*/ 373380 h 460544"/>
              <a:gd name="connsiteX4" fmla="*/ 74864 w 882584"/>
              <a:gd name="connsiteY4" fmla="*/ 443865 h 460544"/>
              <a:gd name="connsiteX5" fmla="*/ 63434 w 882584"/>
              <a:gd name="connsiteY5" fmla="*/ 455295 h 460544"/>
              <a:gd name="connsiteX6" fmla="*/ 48194 w 882584"/>
              <a:gd name="connsiteY6" fmla="*/ 455295 h 460544"/>
              <a:gd name="connsiteX7" fmla="*/ 8189 w 882584"/>
              <a:gd name="connsiteY7" fmla="*/ 390525 h 460544"/>
              <a:gd name="connsiteX8" fmla="*/ 227264 w 882584"/>
              <a:gd name="connsiteY8" fmla="*/ 247650 h 460544"/>
              <a:gd name="connsiteX9" fmla="*/ 398714 w 882584"/>
              <a:gd name="connsiteY9" fmla="*/ 110490 h 460544"/>
              <a:gd name="connsiteX10" fmla="*/ 526349 w 882584"/>
              <a:gd name="connsiteY10" fmla="*/ 1905 h 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584" h="460544">
                <a:moveTo>
                  <a:pt x="882584" y="0"/>
                </a:moveTo>
                <a:lnTo>
                  <a:pt x="591119" y="173355"/>
                </a:lnTo>
                <a:cubicBezTo>
                  <a:pt x="508887" y="221615"/>
                  <a:pt x="451419" y="256223"/>
                  <a:pt x="389189" y="289560"/>
                </a:cubicBezTo>
                <a:cubicBezTo>
                  <a:pt x="326959" y="322897"/>
                  <a:pt x="217739" y="373380"/>
                  <a:pt x="217739" y="373380"/>
                </a:cubicBezTo>
                <a:lnTo>
                  <a:pt x="74864" y="443865"/>
                </a:lnTo>
                <a:cubicBezTo>
                  <a:pt x="49147" y="457517"/>
                  <a:pt x="67879" y="453390"/>
                  <a:pt x="63434" y="455295"/>
                </a:cubicBezTo>
                <a:cubicBezTo>
                  <a:pt x="58989" y="457200"/>
                  <a:pt x="57401" y="466090"/>
                  <a:pt x="48194" y="455295"/>
                </a:cubicBezTo>
                <a:cubicBezTo>
                  <a:pt x="38986" y="444500"/>
                  <a:pt x="-21656" y="425132"/>
                  <a:pt x="8189" y="390525"/>
                </a:cubicBezTo>
                <a:cubicBezTo>
                  <a:pt x="38034" y="355918"/>
                  <a:pt x="162176" y="294323"/>
                  <a:pt x="227264" y="247650"/>
                </a:cubicBezTo>
                <a:cubicBezTo>
                  <a:pt x="292351" y="200978"/>
                  <a:pt x="348867" y="151447"/>
                  <a:pt x="398714" y="110490"/>
                </a:cubicBezTo>
                <a:cubicBezTo>
                  <a:pt x="448561" y="69533"/>
                  <a:pt x="487455" y="35719"/>
                  <a:pt x="526349" y="1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EDD8C4CA-B496-40CE-8A41-513C4FA01AC0}"/>
              </a:ext>
            </a:extLst>
          </p:cNvPr>
          <p:cNvSpPr/>
          <p:nvPr/>
        </p:nvSpPr>
        <p:spPr>
          <a:xfrm>
            <a:off x="4810125" y="6722745"/>
            <a:ext cx="272415" cy="137160"/>
          </a:xfrm>
          <a:custGeom>
            <a:avLst/>
            <a:gdLst>
              <a:gd name="connsiteX0" fmla="*/ 0 w 272415"/>
              <a:gd name="connsiteY0" fmla="*/ 137160 h 137160"/>
              <a:gd name="connsiteX1" fmla="*/ 272415 w 272415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415" h="137160">
                <a:moveTo>
                  <a:pt x="0" y="137160"/>
                </a:moveTo>
                <a:lnTo>
                  <a:pt x="2724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EF8E1D10-E2D0-4C2A-960F-A5D970325309}"/>
              </a:ext>
            </a:extLst>
          </p:cNvPr>
          <p:cNvSpPr/>
          <p:nvPr/>
        </p:nvSpPr>
        <p:spPr>
          <a:xfrm>
            <a:off x="5273040" y="6096000"/>
            <a:ext cx="941070" cy="533400"/>
          </a:xfrm>
          <a:custGeom>
            <a:avLst/>
            <a:gdLst>
              <a:gd name="connsiteX0" fmla="*/ 0 w 941070"/>
              <a:gd name="connsiteY0" fmla="*/ 533400 h 533400"/>
              <a:gd name="connsiteX1" fmla="*/ 285750 w 941070"/>
              <a:gd name="connsiteY1" fmla="*/ 426720 h 533400"/>
              <a:gd name="connsiteX2" fmla="*/ 474345 w 941070"/>
              <a:gd name="connsiteY2" fmla="*/ 310515 h 533400"/>
              <a:gd name="connsiteX3" fmla="*/ 622935 w 941070"/>
              <a:gd name="connsiteY3" fmla="*/ 207645 h 533400"/>
              <a:gd name="connsiteX4" fmla="*/ 851535 w 941070"/>
              <a:gd name="connsiteY4" fmla="*/ 57150 h 533400"/>
              <a:gd name="connsiteX5" fmla="*/ 941070 w 941070"/>
              <a:gd name="connsiteY5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070" h="533400">
                <a:moveTo>
                  <a:pt x="0" y="533400"/>
                </a:moveTo>
                <a:cubicBezTo>
                  <a:pt x="103346" y="498633"/>
                  <a:pt x="206693" y="463867"/>
                  <a:pt x="285750" y="426720"/>
                </a:cubicBezTo>
                <a:cubicBezTo>
                  <a:pt x="364808" y="389572"/>
                  <a:pt x="418148" y="347027"/>
                  <a:pt x="474345" y="310515"/>
                </a:cubicBezTo>
                <a:cubicBezTo>
                  <a:pt x="530542" y="274003"/>
                  <a:pt x="560070" y="249872"/>
                  <a:pt x="622935" y="207645"/>
                </a:cubicBezTo>
                <a:cubicBezTo>
                  <a:pt x="685800" y="165418"/>
                  <a:pt x="798513" y="91757"/>
                  <a:pt x="851535" y="57150"/>
                </a:cubicBezTo>
                <a:cubicBezTo>
                  <a:pt x="904558" y="22542"/>
                  <a:pt x="922814" y="11271"/>
                  <a:pt x="9410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1FBCCC86-57EA-45AB-AA3A-091C0C8001DE}"/>
              </a:ext>
            </a:extLst>
          </p:cNvPr>
          <p:cNvSpPr/>
          <p:nvPr/>
        </p:nvSpPr>
        <p:spPr>
          <a:xfrm>
            <a:off x="4543425" y="6880860"/>
            <a:ext cx="581025" cy="262890"/>
          </a:xfrm>
          <a:custGeom>
            <a:avLst/>
            <a:gdLst>
              <a:gd name="connsiteX0" fmla="*/ 0 w 581025"/>
              <a:gd name="connsiteY0" fmla="*/ 262890 h 262890"/>
              <a:gd name="connsiteX1" fmla="*/ 581025 w 581025"/>
              <a:gd name="connsiteY1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025" h="262890">
                <a:moveTo>
                  <a:pt x="0" y="262890"/>
                </a:moveTo>
                <a:lnTo>
                  <a:pt x="581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4A8D49B0-E16E-46F2-8EDB-4BABAD6E1F8D}"/>
              </a:ext>
            </a:extLst>
          </p:cNvPr>
          <p:cNvSpPr/>
          <p:nvPr/>
        </p:nvSpPr>
        <p:spPr>
          <a:xfrm>
            <a:off x="5318760" y="6103620"/>
            <a:ext cx="1177290" cy="712470"/>
          </a:xfrm>
          <a:custGeom>
            <a:avLst/>
            <a:gdLst>
              <a:gd name="connsiteX0" fmla="*/ 0 w 1177290"/>
              <a:gd name="connsiteY0" fmla="*/ 712470 h 712470"/>
              <a:gd name="connsiteX1" fmla="*/ 411480 w 1177290"/>
              <a:gd name="connsiteY1" fmla="*/ 523875 h 712470"/>
              <a:gd name="connsiteX2" fmla="*/ 586740 w 1177290"/>
              <a:gd name="connsiteY2" fmla="*/ 417195 h 712470"/>
              <a:gd name="connsiteX3" fmla="*/ 796290 w 1177290"/>
              <a:gd name="connsiteY3" fmla="*/ 270510 h 712470"/>
              <a:gd name="connsiteX4" fmla="*/ 1007745 w 1177290"/>
              <a:gd name="connsiteY4" fmla="*/ 125730 h 712470"/>
              <a:gd name="connsiteX5" fmla="*/ 1177290 w 1177290"/>
              <a:gd name="connsiteY5" fmla="*/ 0 h 7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90" h="712470">
                <a:moveTo>
                  <a:pt x="0" y="712470"/>
                </a:moveTo>
                <a:cubicBezTo>
                  <a:pt x="156845" y="642778"/>
                  <a:pt x="313690" y="573087"/>
                  <a:pt x="411480" y="523875"/>
                </a:cubicBezTo>
                <a:cubicBezTo>
                  <a:pt x="509270" y="474663"/>
                  <a:pt x="522605" y="459422"/>
                  <a:pt x="586740" y="417195"/>
                </a:cubicBezTo>
                <a:cubicBezTo>
                  <a:pt x="650875" y="374967"/>
                  <a:pt x="796290" y="270510"/>
                  <a:pt x="796290" y="270510"/>
                </a:cubicBezTo>
                <a:cubicBezTo>
                  <a:pt x="866458" y="221932"/>
                  <a:pt x="944245" y="170815"/>
                  <a:pt x="1007745" y="125730"/>
                </a:cubicBezTo>
                <a:cubicBezTo>
                  <a:pt x="1071245" y="80645"/>
                  <a:pt x="1124267" y="40322"/>
                  <a:pt x="11772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2DE064D-3194-46A1-A00E-5CD0D63679D2}"/>
              </a:ext>
            </a:extLst>
          </p:cNvPr>
          <p:cNvSpPr/>
          <p:nvPr/>
        </p:nvSpPr>
        <p:spPr>
          <a:xfrm>
            <a:off x="6200775" y="5021580"/>
            <a:ext cx="1083945" cy="1083945"/>
          </a:xfrm>
          <a:custGeom>
            <a:avLst/>
            <a:gdLst>
              <a:gd name="connsiteX0" fmla="*/ 0 w 1083945"/>
              <a:gd name="connsiteY0" fmla="*/ 1083945 h 1083945"/>
              <a:gd name="connsiteX1" fmla="*/ 118110 w 1083945"/>
              <a:gd name="connsiteY1" fmla="*/ 1003935 h 1083945"/>
              <a:gd name="connsiteX2" fmla="*/ 371475 w 1083945"/>
              <a:gd name="connsiteY2" fmla="*/ 781050 h 1083945"/>
              <a:gd name="connsiteX3" fmla="*/ 786765 w 1083945"/>
              <a:gd name="connsiteY3" fmla="*/ 348615 h 1083945"/>
              <a:gd name="connsiteX4" fmla="*/ 1083945 w 1083945"/>
              <a:gd name="connsiteY4" fmla="*/ 0 h 10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45" h="1083945">
                <a:moveTo>
                  <a:pt x="0" y="1083945"/>
                </a:moveTo>
                <a:cubicBezTo>
                  <a:pt x="28099" y="1069181"/>
                  <a:pt x="56198" y="1054417"/>
                  <a:pt x="118110" y="1003935"/>
                </a:cubicBezTo>
                <a:cubicBezTo>
                  <a:pt x="180022" y="953453"/>
                  <a:pt x="260033" y="890270"/>
                  <a:pt x="371475" y="781050"/>
                </a:cubicBezTo>
                <a:cubicBezTo>
                  <a:pt x="482917" y="671830"/>
                  <a:pt x="668020" y="478790"/>
                  <a:pt x="786765" y="348615"/>
                </a:cubicBezTo>
                <a:cubicBezTo>
                  <a:pt x="905510" y="218440"/>
                  <a:pt x="994727" y="109220"/>
                  <a:pt x="10839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14A14B98-3D8A-47A9-AB98-3733BEA090A6}"/>
              </a:ext>
            </a:extLst>
          </p:cNvPr>
          <p:cNvSpPr/>
          <p:nvPr/>
        </p:nvSpPr>
        <p:spPr>
          <a:xfrm>
            <a:off x="6486525" y="5013960"/>
            <a:ext cx="1053465" cy="1093470"/>
          </a:xfrm>
          <a:custGeom>
            <a:avLst/>
            <a:gdLst>
              <a:gd name="connsiteX0" fmla="*/ 0 w 1053465"/>
              <a:gd name="connsiteY0" fmla="*/ 1093470 h 1093470"/>
              <a:gd name="connsiteX1" fmla="*/ 331470 w 1053465"/>
              <a:gd name="connsiteY1" fmla="*/ 800100 h 1093470"/>
              <a:gd name="connsiteX2" fmla="*/ 592455 w 1053465"/>
              <a:gd name="connsiteY2" fmla="*/ 514350 h 1093470"/>
              <a:gd name="connsiteX3" fmla="*/ 958215 w 1053465"/>
              <a:gd name="connsiteY3" fmla="*/ 131445 h 1093470"/>
              <a:gd name="connsiteX4" fmla="*/ 1053465 w 1053465"/>
              <a:gd name="connsiteY4" fmla="*/ 0 h 10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65" h="1093470">
                <a:moveTo>
                  <a:pt x="0" y="1093470"/>
                </a:moveTo>
                <a:cubicBezTo>
                  <a:pt x="116364" y="995045"/>
                  <a:pt x="232728" y="896620"/>
                  <a:pt x="331470" y="800100"/>
                </a:cubicBezTo>
                <a:cubicBezTo>
                  <a:pt x="430213" y="703580"/>
                  <a:pt x="487998" y="625792"/>
                  <a:pt x="592455" y="514350"/>
                </a:cubicBezTo>
                <a:cubicBezTo>
                  <a:pt x="696912" y="402908"/>
                  <a:pt x="881380" y="217170"/>
                  <a:pt x="958215" y="131445"/>
                </a:cubicBezTo>
                <a:cubicBezTo>
                  <a:pt x="1035050" y="45720"/>
                  <a:pt x="1044257" y="22860"/>
                  <a:pt x="10534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D525EC62-DAB4-4636-8614-B61172802FF1}"/>
              </a:ext>
            </a:extLst>
          </p:cNvPr>
          <p:cNvSpPr/>
          <p:nvPr/>
        </p:nvSpPr>
        <p:spPr>
          <a:xfrm>
            <a:off x="6633210" y="5128260"/>
            <a:ext cx="904875" cy="931545"/>
          </a:xfrm>
          <a:custGeom>
            <a:avLst/>
            <a:gdLst>
              <a:gd name="connsiteX0" fmla="*/ 0 w 904875"/>
              <a:gd name="connsiteY0" fmla="*/ 931545 h 931545"/>
              <a:gd name="connsiteX1" fmla="*/ 339090 w 904875"/>
              <a:gd name="connsiteY1" fmla="*/ 626745 h 931545"/>
              <a:gd name="connsiteX2" fmla="*/ 594360 w 904875"/>
              <a:gd name="connsiteY2" fmla="*/ 339090 h 931545"/>
              <a:gd name="connsiteX3" fmla="*/ 819150 w 904875"/>
              <a:gd name="connsiteY3" fmla="*/ 100965 h 931545"/>
              <a:gd name="connsiteX4" fmla="*/ 904875 w 904875"/>
              <a:gd name="connsiteY4" fmla="*/ 0 h 9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31545">
                <a:moveTo>
                  <a:pt x="0" y="931545"/>
                </a:moveTo>
                <a:cubicBezTo>
                  <a:pt x="120015" y="828516"/>
                  <a:pt x="240030" y="725487"/>
                  <a:pt x="339090" y="626745"/>
                </a:cubicBezTo>
                <a:cubicBezTo>
                  <a:pt x="438150" y="528003"/>
                  <a:pt x="514350" y="426720"/>
                  <a:pt x="594360" y="339090"/>
                </a:cubicBezTo>
                <a:cubicBezTo>
                  <a:pt x="674370" y="251460"/>
                  <a:pt x="767398" y="157480"/>
                  <a:pt x="819150" y="100965"/>
                </a:cubicBezTo>
                <a:cubicBezTo>
                  <a:pt x="870903" y="44450"/>
                  <a:pt x="887889" y="22225"/>
                  <a:pt x="9048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43903A9B-FD34-46C0-A017-0272FA0521FA}"/>
              </a:ext>
            </a:extLst>
          </p:cNvPr>
          <p:cNvSpPr/>
          <p:nvPr/>
        </p:nvSpPr>
        <p:spPr>
          <a:xfrm>
            <a:off x="7541895" y="5124450"/>
            <a:ext cx="192405" cy="120015"/>
          </a:xfrm>
          <a:custGeom>
            <a:avLst/>
            <a:gdLst>
              <a:gd name="connsiteX0" fmla="*/ 0 w 192405"/>
              <a:gd name="connsiteY0" fmla="*/ 0 h 120015"/>
              <a:gd name="connsiteX1" fmla="*/ 83820 w 192405"/>
              <a:gd name="connsiteY1" fmla="*/ 38100 h 120015"/>
              <a:gd name="connsiteX2" fmla="*/ 192405 w 192405"/>
              <a:gd name="connsiteY2" fmla="*/ 120015 h 1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" h="120015">
                <a:moveTo>
                  <a:pt x="0" y="0"/>
                </a:moveTo>
                <a:cubicBezTo>
                  <a:pt x="25876" y="9049"/>
                  <a:pt x="51753" y="18098"/>
                  <a:pt x="83820" y="38100"/>
                </a:cubicBezTo>
                <a:cubicBezTo>
                  <a:pt x="115888" y="58103"/>
                  <a:pt x="154146" y="89059"/>
                  <a:pt x="192405" y="120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D770B971-AC7C-4C0E-8544-1E4E29F95991}"/>
              </a:ext>
            </a:extLst>
          </p:cNvPr>
          <p:cNvSpPr/>
          <p:nvPr/>
        </p:nvSpPr>
        <p:spPr>
          <a:xfrm>
            <a:off x="7583805" y="5065395"/>
            <a:ext cx="179070" cy="142875"/>
          </a:xfrm>
          <a:custGeom>
            <a:avLst/>
            <a:gdLst>
              <a:gd name="connsiteX0" fmla="*/ 179070 w 179070"/>
              <a:gd name="connsiteY0" fmla="*/ 142875 h 142875"/>
              <a:gd name="connsiteX1" fmla="*/ 70485 w 179070"/>
              <a:gd name="connsiteY1" fmla="*/ 55245 h 142875"/>
              <a:gd name="connsiteX2" fmla="*/ 0 w 17907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" h="142875">
                <a:moveTo>
                  <a:pt x="179070" y="142875"/>
                </a:moveTo>
                <a:lnTo>
                  <a:pt x="70485" y="55245"/>
                </a:lnTo>
                <a:cubicBezTo>
                  <a:pt x="40640" y="31432"/>
                  <a:pt x="20320" y="157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7CEC3800-DD74-48D4-B2B2-559E7764AC5B}"/>
              </a:ext>
            </a:extLst>
          </p:cNvPr>
          <p:cNvSpPr/>
          <p:nvPr/>
        </p:nvSpPr>
        <p:spPr>
          <a:xfrm>
            <a:off x="6305956" y="5613246"/>
            <a:ext cx="277956" cy="347738"/>
          </a:xfrm>
          <a:custGeom>
            <a:avLst/>
            <a:gdLst>
              <a:gd name="connsiteX0" fmla="*/ 3404 w 277956"/>
              <a:gd name="connsiteY0" fmla="*/ 347499 h 347738"/>
              <a:gd name="connsiteX1" fmla="*/ 165329 w 277956"/>
              <a:gd name="connsiteY1" fmla="*/ 212244 h 347738"/>
              <a:gd name="connsiteX2" fmla="*/ 247244 w 277956"/>
              <a:gd name="connsiteY2" fmla="*/ 132234 h 347738"/>
              <a:gd name="connsiteX3" fmla="*/ 277724 w 277956"/>
              <a:gd name="connsiteY3" fmla="*/ 96039 h 347738"/>
              <a:gd name="connsiteX4" fmla="*/ 233909 w 277956"/>
              <a:gd name="connsiteY4" fmla="*/ 52224 h 347738"/>
              <a:gd name="connsiteX5" fmla="*/ 172949 w 277956"/>
              <a:gd name="connsiteY5" fmla="*/ 2694 h 347738"/>
              <a:gd name="connsiteX6" fmla="*/ 161519 w 277956"/>
              <a:gd name="connsiteY6" fmla="*/ 12219 h 347738"/>
              <a:gd name="connsiteX7" fmla="*/ 129134 w 277956"/>
              <a:gd name="connsiteY7" fmla="*/ 59844 h 347738"/>
              <a:gd name="connsiteX8" fmla="*/ 110084 w 277956"/>
              <a:gd name="connsiteY8" fmla="*/ 107469 h 347738"/>
              <a:gd name="connsiteX9" fmla="*/ 83414 w 277956"/>
              <a:gd name="connsiteY9" fmla="*/ 179859 h 347738"/>
              <a:gd name="connsiteX10" fmla="*/ 56744 w 277956"/>
              <a:gd name="connsiteY10" fmla="*/ 244629 h 347738"/>
              <a:gd name="connsiteX11" fmla="*/ 3404 w 277956"/>
              <a:gd name="connsiteY11" fmla="*/ 347499 h 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56" h="347738">
                <a:moveTo>
                  <a:pt x="3404" y="347499"/>
                </a:moveTo>
                <a:cubicBezTo>
                  <a:pt x="21502" y="342101"/>
                  <a:pt x="124689" y="248121"/>
                  <a:pt x="165329" y="212244"/>
                </a:cubicBezTo>
                <a:cubicBezTo>
                  <a:pt x="205969" y="176367"/>
                  <a:pt x="228512" y="151601"/>
                  <a:pt x="247244" y="132234"/>
                </a:cubicBezTo>
                <a:cubicBezTo>
                  <a:pt x="265976" y="112867"/>
                  <a:pt x="279946" y="109374"/>
                  <a:pt x="277724" y="96039"/>
                </a:cubicBezTo>
                <a:cubicBezTo>
                  <a:pt x="275502" y="82704"/>
                  <a:pt x="251371" y="67781"/>
                  <a:pt x="233909" y="52224"/>
                </a:cubicBezTo>
                <a:cubicBezTo>
                  <a:pt x="216447" y="36667"/>
                  <a:pt x="185014" y="9361"/>
                  <a:pt x="172949" y="2694"/>
                </a:cubicBezTo>
                <a:cubicBezTo>
                  <a:pt x="160884" y="-3973"/>
                  <a:pt x="168822" y="2694"/>
                  <a:pt x="161519" y="12219"/>
                </a:cubicBezTo>
                <a:cubicBezTo>
                  <a:pt x="154216" y="21744"/>
                  <a:pt x="137707" y="43969"/>
                  <a:pt x="129134" y="59844"/>
                </a:cubicBezTo>
                <a:cubicBezTo>
                  <a:pt x="120562" y="75719"/>
                  <a:pt x="117704" y="87467"/>
                  <a:pt x="110084" y="107469"/>
                </a:cubicBezTo>
                <a:cubicBezTo>
                  <a:pt x="102464" y="127471"/>
                  <a:pt x="92304" y="156999"/>
                  <a:pt x="83414" y="179859"/>
                </a:cubicBezTo>
                <a:cubicBezTo>
                  <a:pt x="74524" y="202719"/>
                  <a:pt x="68809" y="223674"/>
                  <a:pt x="56744" y="244629"/>
                </a:cubicBezTo>
                <a:cubicBezTo>
                  <a:pt x="44679" y="265584"/>
                  <a:pt x="-14694" y="352897"/>
                  <a:pt x="3404" y="34749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CC5FA430-D563-484C-9208-9088E9593CBC}"/>
              </a:ext>
            </a:extLst>
          </p:cNvPr>
          <p:cNvSpPr/>
          <p:nvPr/>
        </p:nvSpPr>
        <p:spPr>
          <a:xfrm>
            <a:off x="6520623" y="5473005"/>
            <a:ext cx="223204" cy="183024"/>
          </a:xfrm>
          <a:custGeom>
            <a:avLst/>
            <a:gdLst>
              <a:gd name="connsiteX0" fmla="*/ 192 w 223204"/>
              <a:gd name="connsiteY0" fmla="*/ 101025 h 183024"/>
              <a:gd name="connsiteX1" fmla="*/ 53532 w 223204"/>
              <a:gd name="connsiteY1" fmla="*/ 64830 h 183024"/>
              <a:gd name="connsiteX2" fmla="*/ 118302 w 223204"/>
              <a:gd name="connsiteY2" fmla="*/ 28635 h 183024"/>
              <a:gd name="connsiteX3" fmla="*/ 181167 w 223204"/>
              <a:gd name="connsiteY3" fmla="*/ 60 h 183024"/>
              <a:gd name="connsiteX4" fmla="*/ 204027 w 223204"/>
              <a:gd name="connsiteY4" fmla="*/ 36255 h 183024"/>
              <a:gd name="connsiteX5" fmla="*/ 223077 w 223204"/>
              <a:gd name="connsiteY5" fmla="*/ 70545 h 183024"/>
              <a:gd name="connsiteX6" fmla="*/ 194502 w 223204"/>
              <a:gd name="connsiteY6" fmla="*/ 106740 h 183024"/>
              <a:gd name="connsiteX7" fmla="*/ 139257 w 223204"/>
              <a:gd name="connsiteY7" fmla="*/ 152460 h 183024"/>
              <a:gd name="connsiteX8" fmla="*/ 103062 w 223204"/>
              <a:gd name="connsiteY8" fmla="*/ 182940 h 183024"/>
              <a:gd name="connsiteX9" fmla="*/ 72582 w 223204"/>
              <a:gd name="connsiteY9" fmla="*/ 160080 h 183024"/>
              <a:gd name="connsiteX10" fmla="*/ 192 w 223204"/>
              <a:gd name="connsiteY10" fmla="*/ 101025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204" h="183024">
                <a:moveTo>
                  <a:pt x="192" y="101025"/>
                </a:moveTo>
                <a:cubicBezTo>
                  <a:pt x="-2983" y="85150"/>
                  <a:pt x="33847" y="76895"/>
                  <a:pt x="53532" y="64830"/>
                </a:cubicBezTo>
                <a:cubicBezTo>
                  <a:pt x="73217" y="52765"/>
                  <a:pt x="97030" y="39430"/>
                  <a:pt x="118302" y="28635"/>
                </a:cubicBezTo>
                <a:cubicBezTo>
                  <a:pt x="139574" y="17840"/>
                  <a:pt x="166880" y="-1210"/>
                  <a:pt x="181167" y="60"/>
                </a:cubicBezTo>
                <a:cubicBezTo>
                  <a:pt x="195454" y="1330"/>
                  <a:pt x="197042" y="24508"/>
                  <a:pt x="204027" y="36255"/>
                </a:cubicBezTo>
                <a:cubicBezTo>
                  <a:pt x="211012" y="48002"/>
                  <a:pt x="224665" y="58797"/>
                  <a:pt x="223077" y="70545"/>
                </a:cubicBezTo>
                <a:cubicBezTo>
                  <a:pt x="221490" y="82292"/>
                  <a:pt x="208472" y="93087"/>
                  <a:pt x="194502" y="106740"/>
                </a:cubicBezTo>
                <a:cubicBezTo>
                  <a:pt x="180532" y="120393"/>
                  <a:pt x="139257" y="152460"/>
                  <a:pt x="139257" y="152460"/>
                </a:cubicBezTo>
                <a:cubicBezTo>
                  <a:pt x="124017" y="165160"/>
                  <a:pt x="114174" y="181670"/>
                  <a:pt x="103062" y="182940"/>
                </a:cubicBezTo>
                <a:cubicBezTo>
                  <a:pt x="91950" y="184210"/>
                  <a:pt x="83694" y="170875"/>
                  <a:pt x="72582" y="160080"/>
                </a:cubicBezTo>
                <a:cubicBezTo>
                  <a:pt x="61470" y="149285"/>
                  <a:pt x="3367" y="116900"/>
                  <a:pt x="192" y="1010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F48F4576-4ED9-40F9-838B-012720C5390F}"/>
              </a:ext>
            </a:extLst>
          </p:cNvPr>
          <p:cNvSpPr/>
          <p:nvPr/>
        </p:nvSpPr>
        <p:spPr>
          <a:xfrm>
            <a:off x="6720840" y="4192292"/>
            <a:ext cx="1211221" cy="1307104"/>
          </a:xfrm>
          <a:custGeom>
            <a:avLst/>
            <a:gdLst>
              <a:gd name="connsiteX0" fmla="*/ 0 w 1211221"/>
              <a:gd name="connsiteY0" fmla="*/ 1187428 h 1307104"/>
              <a:gd name="connsiteX1" fmla="*/ 40005 w 1211221"/>
              <a:gd name="connsiteY1" fmla="*/ 1248388 h 1307104"/>
              <a:gd name="connsiteX2" fmla="*/ 68580 w 1211221"/>
              <a:gd name="connsiteY2" fmla="*/ 1288393 h 1307104"/>
              <a:gd name="connsiteX3" fmla="*/ 76200 w 1211221"/>
              <a:gd name="connsiteY3" fmla="*/ 1296013 h 1307104"/>
              <a:gd name="connsiteX4" fmla="*/ 226695 w 1211221"/>
              <a:gd name="connsiteY4" fmla="*/ 1135993 h 1307104"/>
              <a:gd name="connsiteX5" fmla="*/ 354330 w 1211221"/>
              <a:gd name="connsiteY5" fmla="*/ 972163 h 1307104"/>
              <a:gd name="connsiteX6" fmla="*/ 565785 w 1211221"/>
              <a:gd name="connsiteY6" fmla="*/ 745468 h 1307104"/>
              <a:gd name="connsiteX7" fmla="*/ 739140 w 1211221"/>
              <a:gd name="connsiteY7" fmla="*/ 551158 h 1307104"/>
              <a:gd name="connsiteX8" fmla="*/ 923925 w 1211221"/>
              <a:gd name="connsiteY8" fmla="*/ 330178 h 1307104"/>
              <a:gd name="connsiteX9" fmla="*/ 1173480 w 1211221"/>
              <a:gd name="connsiteY9" fmla="*/ 52048 h 1307104"/>
              <a:gd name="connsiteX10" fmla="*/ 1205865 w 1211221"/>
              <a:gd name="connsiteY10" fmla="*/ 613 h 13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221" h="1307104">
                <a:moveTo>
                  <a:pt x="0" y="1187428"/>
                </a:moveTo>
                <a:cubicBezTo>
                  <a:pt x="14287" y="1209494"/>
                  <a:pt x="28575" y="1231561"/>
                  <a:pt x="40005" y="1248388"/>
                </a:cubicBezTo>
                <a:cubicBezTo>
                  <a:pt x="51435" y="1265215"/>
                  <a:pt x="68580" y="1288393"/>
                  <a:pt x="68580" y="1288393"/>
                </a:cubicBezTo>
                <a:cubicBezTo>
                  <a:pt x="74613" y="1296331"/>
                  <a:pt x="49848" y="1321413"/>
                  <a:pt x="76200" y="1296013"/>
                </a:cubicBezTo>
                <a:cubicBezTo>
                  <a:pt x="102552" y="1270613"/>
                  <a:pt x="180340" y="1189968"/>
                  <a:pt x="226695" y="1135993"/>
                </a:cubicBezTo>
                <a:cubicBezTo>
                  <a:pt x="273050" y="1082018"/>
                  <a:pt x="297815" y="1037250"/>
                  <a:pt x="354330" y="972163"/>
                </a:cubicBezTo>
                <a:cubicBezTo>
                  <a:pt x="410845" y="907075"/>
                  <a:pt x="501650" y="815635"/>
                  <a:pt x="565785" y="745468"/>
                </a:cubicBezTo>
                <a:cubicBezTo>
                  <a:pt x="629920" y="675301"/>
                  <a:pt x="679450" y="620373"/>
                  <a:pt x="739140" y="551158"/>
                </a:cubicBezTo>
                <a:cubicBezTo>
                  <a:pt x="798830" y="481943"/>
                  <a:pt x="851535" y="413363"/>
                  <a:pt x="923925" y="330178"/>
                </a:cubicBezTo>
                <a:cubicBezTo>
                  <a:pt x="996315" y="246993"/>
                  <a:pt x="1126490" y="106975"/>
                  <a:pt x="1173480" y="52048"/>
                </a:cubicBezTo>
                <a:cubicBezTo>
                  <a:pt x="1220470" y="-2880"/>
                  <a:pt x="1213167" y="-1134"/>
                  <a:pt x="1205865" y="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0395493D-A997-4406-8AF9-96709833AC76}"/>
              </a:ext>
            </a:extLst>
          </p:cNvPr>
          <p:cNvSpPr/>
          <p:nvPr/>
        </p:nvSpPr>
        <p:spPr>
          <a:xfrm>
            <a:off x="7248525" y="4175760"/>
            <a:ext cx="775335" cy="891540"/>
          </a:xfrm>
          <a:custGeom>
            <a:avLst/>
            <a:gdLst>
              <a:gd name="connsiteX0" fmla="*/ 0 w 775335"/>
              <a:gd name="connsiteY0" fmla="*/ 891540 h 891540"/>
              <a:gd name="connsiteX1" fmla="*/ 230505 w 775335"/>
              <a:gd name="connsiteY1" fmla="*/ 615315 h 891540"/>
              <a:gd name="connsiteX2" fmla="*/ 514350 w 775335"/>
              <a:gd name="connsiteY2" fmla="*/ 289560 h 891540"/>
              <a:gd name="connsiteX3" fmla="*/ 775335 w 775335"/>
              <a:gd name="connsiteY3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335" h="891540">
                <a:moveTo>
                  <a:pt x="0" y="891540"/>
                </a:moveTo>
                <a:cubicBezTo>
                  <a:pt x="72390" y="803592"/>
                  <a:pt x="144780" y="715645"/>
                  <a:pt x="230505" y="615315"/>
                </a:cubicBezTo>
                <a:cubicBezTo>
                  <a:pt x="316230" y="514985"/>
                  <a:pt x="423545" y="392112"/>
                  <a:pt x="514350" y="289560"/>
                </a:cubicBezTo>
                <a:cubicBezTo>
                  <a:pt x="605155" y="187007"/>
                  <a:pt x="690245" y="93503"/>
                  <a:pt x="7753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E5FF5A37-DAD8-4F0C-875B-8C3113EF0E63}"/>
              </a:ext>
            </a:extLst>
          </p:cNvPr>
          <p:cNvSpPr/>
          <p:nvPr/>
        </p:nvSpPr>
        <p:spPr>
          <a:xfrm>
            <a:off x="7515225" y="4183380"/>
            <a:ext cx="773430" cy="876300"/>
          </a:xfrm>
          <a:custGeom>
            <a:avLst/>
            <a:gdLst>
              <a:gd name="connsiteX0" fmla="*/ 0 w 773430"/>
              <a:gd name="connsiteY0" fmla="*/ 876300 h 876300"/>
              <a:gd name="connsiteX1" fmla="*/ 361950 w 773430"/>
              <a:gd name="connsiteY1" fmla="*/ 466725 h 876300"/>
              <a:gd name="connsiteX2" fmla="*/ 567690 w 773430"/>
              <a:gd name="connsiteY2" fmla="*/ 232410 h 876300"/>
              <a:gd name="connsiteX3" fmla="*/ 720090 w 773430"/>
              <a:gd name="connsiteY3" fmla="*/ 53340 h 876300"/>
              <a:gd name="connsiteX4" fmla="*/ 773430 w 77343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" h="876300">
                <a:moveTo>
                  <a:pt x="0" y="876300"/>
                </a:moveTo>
                <a:lnTo>
                  <a:pt x="361950" y="466725"/>
                </a:lnTo>
                <a:lnTo>
                  <a:pt x="567690" y="232410"/>
                </a:lnTo>
                <a:cubicBezTo>
                  <a:pt x="627380" y="163513"/>
                  <a:pt x="685800" y="92075"/>
                  <a:pt x="720090" y="53340"/>
                </a:cubicBezTo>
                <a:cubicBezTo>
                  <a:pt x="754380" y="14605"/>
                  <a:pt x="763905" y="7302"/>
                  <a:pt x="7734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E6071238-F416-4407-BCAE-7B83CD8FD74E}"/>
              </a:ext>
            </a:extLst>
          </p:cNvPr>
          <p:cNvSpPr/>
          <p:nvPr/>
        </p:nvSpPr>
        <p:spPr>
          <a:xfrm>
            <a:off x="7581900" y="4529739"/>
            <a:ext cx="571792" cy="539466"/>
          </a:xfrm>
          <a:custGeom>
            <a:avLst/>
            <a:gdLst>
              <a:gd name="connsiteX0" fmla="*/ 0 w 571792"/>
              <a:gd name="connsiteY0" fmla="*/ 539466 h 539466"/>
              <a:gd name="connsiteX1" fmla="*/ 215265 w 571792"/>
              <a:gd name="connsiteY1" fmla="*/ 299436 h 539466"/>
              <a:gd name="connsiteX2" fmla="*/ 356235 w 571792"/>
              <a:gd name="connsiteY2" fmla="*/ 122271 h 539466"/>
              <a:gd name="connsiteX3" fmla="*/ 451485 w 571792"/>
              <a:gd name="connsiteY3" fmla="*/ 25116 h 539466"/>
              <a:gd name="connsiteX4" fmla="*/ 470535 w 571792"/>
              <a:gd name="connsiteY4" fmla="*/ 351 h 539466"/>
              <a:gd name="connsiteX5" fmla="*/ 504825 w 571792"/>
              <a:gd name="connsiteY5" fmla="*/ 13686 h 539466"/>
              <a:gd name="connsiteX6" fmla="*/ 558165 w 571792"/>
              <a:gd name="connsiteY6" fmla="*/ 55596 h 539466"/>
              <a:gd name="connsiteX7" fmla="*/ 571500 w 571792"/>
              <a:gd name="connsiteY7" fmla="*/ 76551 h 539466"/>
              <a:gd name="connsiteX8" fmla="*/ 567690 w 571792"/>
              <a:gd name="connsiteY8" fmla="*/ 133701 h 539466"/>
              <a:gd name="connsiteX9" fmla="*/ 567690 w 571792"/>
              <a:gd name="connsiteY9" fmla="*/ 133701 h 5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92" h="539466">
                <a:moveTo>
                  <a:pt x="0" y="539466"/>
                </a:moveTo>
                <a:cubicBezTo>
                  <a:pt x="77946" y="454217"/>
                  <a:pt x="155893" y="368968"/>
                  <a:pt x="215265" y="299436"/>
                </a:cubicBezTo>
                <a:cubicBezTo>
                  <a:pt x="274637" y="229904"/>
                  <a:pt x="316865" y="167991"/>
                  <a:pt x="356235" y="122271"/>
                </a:cubicBezTo>
                <a:cubicBezTo>
                  <a:pt x="395605" y="76551"/>
                  <a:pt x="432435" y="45436"/>
                  <a:pt x="451485" y="25116"/>
                </a:cubicBezTo>
                <a:cubicBezTo>
                  <a:pt x="470535" y="4796"/>
                  <a:pt x="461645" y="2256"/>
                  <a:pt x="470535" y="351"/>
                </a:cubicBezTo>
                <a:cubicBezTo>
                  <a:pt x="479425" y="-1554"/>
                  <a:pt x="490220" y="4479"/>
                  <a:pt x="504825" y="13686"/>
                </a:cubicBezTo>
                <a:cubicBezTo>
                  <a:pt x="519430" y="22893"/>
                  <a:pt x="547053" y="45119"/>
                  <a:pt x="558165" y="55596"/>
                </a:cubicBezTo>
                <a:cubicBezTo>
                  <a:pt x="569277" y="66073"/>
                  <a:pt x="569913" y="63534"/>
                  <a:pt x="571500" y="76551"/>
                </a:cubicBezTo>
                <a:cubicBezTo>
                  <a:pt x="573087" y="89568"/>
                  <a:pt x="567690" y="133701"/>
                  <a:pt x="567690" y="133701"/>
                </a:cubicBezTo>
                <a:lnTo>
                  <a:pt x="567690" y="1337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5F241885-66E5-478F-826B-224EF1C27AB2}"/>
              </a:ext>
            </a:extLst>
          </p:cNvPr>
          <p:cNvSpPr/>
          <p:nvPr/>
        </p:nvSpPr>
        <p:spPr>
          <a:xfrm>
            <a:off x="8098571" y="4191000"/>
            <a:ext cx="254854" cy="472440"/>
          </a:xfrm>
          <a:custGeom>
            <a:avLst/>
            <a:gdLst>
              <a:gd name="connsiteX0" fmla="*/ 113884 w 254854"/>
              <a:gd name="connsiteY0" fmla="*/ 472440 h 472440"/>
              <a:gd name="connsiteX1" fmla="*/ 121504 w 254854"/>
              <a:gd name="connsiteY1" fmla="*/ 407670 h 472440"/>
              <a:gd name="connsiteX2" fmla="*/ 115789 w 254854"/>
              <a:gd name="connsiteY2" fmla="*/ 379095 h 472440"/>
              <a:gd name="connsiteX3" fmla="*/ 100549 w 254854"/>
              <a:gd name="connsiteY3" fmla="*/ 363855 h 472440"/>
              <a:gd name="connsiteX4" fmla="*/ 77689 w 254854"/>
              <a:gd name="connsiteY4" fmla="*/ 340995 h 472440"/>
              <a:gd name="connsiteX5" fmla="*/ 22444 w 254854"/>
              <a:gd name="connsiteY5" fmla="*/ 308610 h 472440"/>
              <a:gd name="connsiteX6" fmla="*/ 12919 w 254854"/>
              <a:gd name="connsiteY6" fmla="*/ 297180 h 472440"/>
              <a:gd name="connsiteX7" fmla="*/ 3394 w 254854"/>
              <a:gd name="connsiteY7" fmla="*/ 293370 h 472440"/>
              <a:gd name="connsiteX8" fmla="*/ 75784 w 254854"/>
              <a:gd name="connsiteY8" fmla="*/ 207645 h 472440"/>
              <a:gd name="connsiteX9" fmla="*/ 191989 w 254854"/>
              <a:gd name="connsiteY9" fmla="*/ 66675 h 472440"/>
              <a:gd name="connsiteX10" fmla="*/ 254854 w 254854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54" h="472440">
                <a:moveTo>
                  <a:pt x="113884" y="472440"/>
                </a:moveTo>
                <a:cubicBezTo>
                  <a:pt x="117535" y="447833"/>
                  <a:pt x="121187" y="423227"/>
                  <a:pt x="121504" y="407670"/>
                </a:cubicBezTo>
                <a:cubicBezTo>
                  <a:pt x="121821" y="392113"/>
                  <a:pt x="119281" y="386397"/>
                  <a:pt x="115789" y="379095"/>
                </a:cubicBezTo>
                <a:cubicBezTo>
                  <a:pt x="112297" y="371793"/>
                  <a:pt x="100549" y="363855"/>
                  <a:pt x="100549" y="363855"/>
                </a:cubicBezTo>
                <a:cubicBezTo>
                  <a:pt x="94199" y="357505"/>
                  <a:pt x="90706" y="350202"/>
                  <a:pt x="77689" y="340995"/>
                </a:cubicBezTo>
                <a:cubicBezTo>
                  <a:pt x="64672" y="331788"/>
                  <a:pt x="33239" y="315913"/>
                  <a:pt x="22444" y="308610"/>
                </a:cubicBezTo>
                <a:cubicBezTo>
                  <a:pt x="11649" y="301307"/>
                  <a:pt x="16094" y="299720"/>
                  <a:pt x="12919" y="297180"/>
                </a:cubicBezTo>
                <a:cubicBezTo>
                  <a:pt x="9744" y="294640"/>
                  <a:pt x="-7083" y="308292"/>
                  <a:pt x="3394" y="293370"/>
                </a:cubicBezTo>
                <a:cubicBezTo>
                  <a:pt x="13871" y="278448"/>
                  <a:pt x="44352" y="245427"/>
                  <a:pt x="75784" y="207645"/>
                </a:cubicBezTo>
                <a:cubicBezTo>
                  <a:pt x="107216" y="169863"/>
                  <a:pt x="162144" y="101282"/>
                  <a:pt x="191989" y="66675"/>
                </a:cubicBezTo>
                <a:cubicBezTo>
                  <a:pt x="221834" y="32068"/>
                  <a:pt x="238344" y="16034"/>
                  <a:pt x="2548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E79B5606-1A96-4576-8676-763A61EC890E}"/>
              </a:ext>
            </a:extLst>
          </p:cNvPr>
          <p:cNvSpPr/>
          <p:nvPr/>
        </p:nvSpPr>
        <p:spPr>
          <a:xfrm>
            <a:off x="7922895" y="3160395"/>
            <a:ext cx="916305" cy="1049655"/>
          </a:xfrm>
          <a:custGeom>
            <a:avLst/>
            <a:gdLst>
              <a:gd name="connsiteX0" fmla="*/ 0 w 916305"/>
              <a:gd name="connsiteY0" fmla="*/ 1049655 h 1049655"/>
              <a:gd name="connsiteX1" fmla="*/ 312420 w 916305"/>
              <a:gd name="connsiteY1" fmla="*/ 699135 h 1049655"/>
              <a:gd name="connsiteX2" fmla="*/ 514350 w 916305"/>
              <a:gd name="connsiteY2" fmla="*/ 480060 h 1049655"/>
              <a:gd name="connsiteX3" fmla="*/ 733425 w 916305"/>
              <a:gd name="connsiteY3" fmla="*/ 232410 h 1049655"/>
              <a:gd name="connsiteX4" fmla="*/ 815340 w 916305"/>
              <a:gd name="connsiteY4" fmla="*/ 133350 h 1049655"/>
              <a:gd name="connsiteX5" fmla="*/ 916305 w 916305"/>
              <a:gd name="connsiteY5" fmla="*/ 0 h 10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05" h="1049655">
                <a:moveTo>
                  <a:pt x="0" y="1049655"/>
                </a:moveTo>
                <a:lnTo>
                  <a:pt x="312420" y="699135"/>
                </a:lnTo>
                <a:cubicBezTo>
                  <a:pt x="398145" y="604203"/>
                  <a:pt x="444182" y="557848"/>
                  <a:pt x="514350" y="480060"/>
                </a:cubicBezTo>
                <a:cubicBezTo>
                  <a:pt x="584518" y="402272"/>
                  <a:pt x="683260" y="290195"/>
                  <a:pt x="733425" y="232410"/>
                </a:cubicBezTo>
                <a:cubicBezTo>
                  <a:pt x="783590" y="174625"/>
                  <a:pt x="784860" y="172085"/>
                  <a:pt x="815340" y="133350"/>
                </a:cubicBezTo>
                <a:cubicBezTo>
                  <a:pt x="845820" y="94615"/>
                  <a:pt x="881062" y="47307"/>
                  <a:pt x="916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BCD487B0-E128-4ECD-BFE5-997B85258D89}"/>
              </a:ext>
            </a:extLst>
          </p:cNvPr>
          <p:cNvSpPr/>
          <p:nvPr/>
        </p:nvSpPr>
        <p:spPr>
          <a:xfrm>
            <a:off x="8008620" y="3032760"/>
            <a:ext cx="883920" cy="1165860"/>
          </a:xfrm>
          <a:custGeom>
            <a:avLst/>
            <a:gdLst>
              <a:gd name="connsiteX0" fmla="*/ 0 w 883920"/>
              <a:gd name="connsiteY0" fmla="*/ 1165860 h 1165860"/>
              <a:gd name="connsiteX1" fmla="*/ 419100 w 883920"/>
              <a:gd name="connsiteY1" fmla="*/ 693420 h 1165860"/>
              <a:gd name="connsiteX2" fmla="*/ 626745 w 883920"/>
              <a:gd name="connsiteY2" fmla="*/ 453390 h 1165860"/>
              <a:gd name="connsiteX3" fmla="*/ 790575 w 883920"/>
              <a:gd name="connsiteY3" fmla="*/ 180975 h 1165860"/>
              <a:gd name="connsiteX4" fmla="*/ 883920 w 883920"/>
              <a:gd name="connsiteY4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1165860">
                <a:moveTo>
                  <a:pt x="0" y="1165860"/>
                </a:moveTo>
                <a:lnTo>
                  <a:pt x="419100" y="693420"/>
                </a:lnTo>
                <a:cubicBezTo>
                  <a:pt x="523557" y="574675"/>
                  <a:pt x="564833" y="538797"/>
                  <a:pt x="626745" y="453390"/>
                </a:cubicBezTo>
                <a:cubicBezTo>
                  <a:pt x="688658" y="367982"/>
                  <a:pt x="747713" y="256540"/>
                  <a:pt x="790575" y="180975"/>
                </a:cubicBezTo>
                <a:cubicBezTo>
                  <a:pt x="833438" y="105410"/>
                  <a:pt x="858679" y="52705"/>
                  <a:pt x="883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F95FB2ED-61B2-4269-A59E-4031765EECBF}"/>
              </a:ext>
            </a:extLst>
          </p:cNvPr>
          <p:cNvSpPr/>
          <p:nvPr/>
        </p:nvSpPr>
        <p:spPr>
          <a:xfrm>
            <a:off x="8271510" y="2971800"/>
            <a:ext cx="853440" cy="1221105"/>
          </a:xfrm>
          <a:custGeom>
            <a:avLst/>
            <a:gdLst>
              <a:gd name="connsiteX0" fmla="*/ 0 w 853440"/>
              <a:gd name="connsiteY0" fmla="*/ 1221105 h 1221105"/>
              <a:gd name="connsiteX1" fmla="*/ 310515 w 853440"/>
              <a:gd name="connsiteY1" fmla="*/ 864870 h 1221105"/>
              <a:gd name="connsiteX2" fmla="*/ 598170 w 853440"/>
              <a:gd name="connsiteY2" fmla="*/ 514350 h 1221105"/>
              <a:gd name="connsiteX3" fmla="*/ 662940 w 853440"/>
              <a:gd name="connsiteY3" fmla="*/ 413385 h 1221105"/>
              <a:gd name="connsiteX4" fmla="*/ 781050 w 853440"/>
              <a:gd name="connsiteY4" fmla="*/ 169545 h 1221105"/>
              <a:gd name="connsiteX5" fmla="*/ 853440 w 853440"/>
              <a:gd name="connsiteY5" fmla="*/ 0 h 12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221105">
                <a:moveTo>
                  <a:pt x="0" y="1221105"/>
                </a:moveTo>
                <a:cubicBezTo>
                  <a:pt x="105410" y="1101883"/>
                  <a:pt x="210820" y="982662"/>
                  <a:pt x="310515" y="864870"/>
                </a:cubicBezTo>
                <a:cubicBezTo>
                  <a:pt x="410210" y="747078"/>
                  <a:pt x="539433" y="589597"/>
                  <a:pt x="598170" y="514350"/>
                </a:cubicBezTo>
                <a:cubicBezTo>
                  <a:pt x="656908" y="439102"/>
                  <a:pt x="632460" y="470852"/>
                  <a:pt x="662940" y="413385"/>
                </a:cubicBezTo>
                <a:cubicBezTo>
                  <a:pt x="693420" y="355917"/>
                  <a:pt x="749300" y="238442"/>
                  <a:pt x="781050" y="169545"/>
                </a:cubicBezTo>
                <a:cubicBezTo>
                  <a:pt x="812800" y="100648"/>
                  <a:pt x="833120" y="50324"/>
                  <a:pt x="8534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DEFDBB44-437E-4D42-BE10-F68B2321BC0E}"/>
              </a:ext>
            </a:extLst>
          </p:cNvPr>
          <p:cNvSpPr/>
          <p:nvPr/>
        </p:nvSpPr>
        <p:spPr>
          <a:xfrm>
            <a:off x="8330565" y="3492637"/>
            <a:ext cx="912495" cy="723128"/>
          </a:xfrm>
          <a:custGeom>
            <a:avLst/>
            <a:gdLst>
              <a:gd name="connsiteX0" fmla="*/ 0 w 912495"/>
              <a:gd name="connsiteY0" fmla="*/ 723128 h 723128"/>
              <a:gd name="connsiteX1" fmla="*/ 243840 w 912495"/>
              <a:gd name="connsiteY1" fmla="*/ 441188 h 723128"/>
              <a:gd name="connsiteX2" fmla="*/ 350520 w 912495"/>
              <a:gd name="connsiteY2" fmla="*/ 332603 h 723128"/>
              <a:gd name="connsiteX3" fmla="*/ 440055 w 912495"/>
              <a:gd name="connsiteY3" fmla="*/ 227828 h 723128"/>
              <a:gd name="connsiteX4" fmla="*/ 548640 w 912495"/>
              <a:gd name="connsiteY4" fmla="*/ 86858 h 723128"/>
              <a:gd name="connsiteX5" fmla="*/ 609600 w 912495"/>
              <a:gd name="connsiteY5" fmla="*/ 1133 h 723128"/>
              <a:gd name="connsiteX6" fmla="*/ 689610 w 912495"/>
              <a:gd name="connsiteY6" fmla="*/ 35423 h 723128"/>
              <a:gd name="connsiteX7" fmla="*/ 845820 w 912495"/>
              <a:gd name="connsiteY7" fmla="*/ 105908 h 723128"/>
              <a:gd name="connsiteX8" fmla="*/ 912495 w 912495"/>
              <a:gd name="connsiteY8" fmla="*/ 130673 h 7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95" h="723128">
                <a:moveTo>
                  <a:pt x="0" y="723128"/>
                </a:moveTo>
                <a:cubicBezTo>
                  <a:pt x="92710" y="614701"/>
                  <a:pt x="185420" y="506275"/>
                  <a:pt x="243840" y="441188"/>
                </a:cubicBezTo>
                <a:cubicBezTo>
                  <a:pt x="302260" y="376101"/>
                  <a:pt x="317818" y="368163"/>
                  <a:pt x="350520" y="332603"/>
                </a:cubicBezTo>
                <a:cubicBezTo>
                  <a:pt x="383223" y="297043"/>
                  <a:pt x="407035" y="268785"/>
                  <a:pt x="440055" y="227828"/>
                </a:cubicBezTo>
                <a:cubicBezTo>
                  <a:pt x="473075" y="186871"/>
                  <a:pt x="520383" y="124640"/>
                  <a:pt x="548640" y="86858"/>
                </a:cubicBezTo>
                <a:cubicBezTo>
                  <a:pt x="576897" y="49076"/>
                  <a:pt x="586105" y="9705"/>
                  <a:pt x="609600" y="1133"/>
                </a:cubicBezTo>
                <a:cubicBezTo>
                  <a:pt x="633095" y="-7440"/>
                  <a:pt x="689610" y="35423"/>
                  <a:pt x="689610" y="35423"/>
                </a:cubicBezTo>
                <a:lnTo>
                  <a:pt x="845820" y="105908"/>
                </a:lnTo>
                <a:cubicBezTo>
                  <a:pt x="882967" y="121783"/>
                  <a:pt x="897731" y="126228"/>
                  <a:pt x="912495" y="130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1A83DB0C-088B-49C6-B629-75DE752BBCED}"/>
              </a:ext>
            </a:extLst>
          </p:cNvPr>
          <p:cNvSpPr/>
          <p:nvPr/>
        </p:nvSpPr>
        <p:spPr>
          <a:xfrm>
            <a:off x="8968740" y="3114837"/>
            <a:ext cx="415290" cy="437988"/>
          </a:xfrm>
          <a:custGeom>
            <a:avLst/>
            <a:gdLst>
              <a:gd name="connsiteX0" fmla="*/ 249555 w 415290"/>
              <a:gd name="connsiteY0" fmla="*/ 437988 h 437988"/>
              <a:gd name="connsiteX1" fmla="*/ 100965 w 415290"/>
              <a:gd name="connsiteY1" fmla="*/ 382743 h 437988"/>
              <a:gd name="connsiteX2" fmla="*/ 47625 w 415290"/>
              <a:gd name="connsiteY2" fmla="*/ 359883 h 437988"/>
              <a:gd name="connsiteX3" fmla="*/ 9525 w 415290"/>
              <a:gd name="connsiteY3" fmla="*/ 342738 h 437988"/>
              <a:gd name="connsiteX4" fmla="*/ 3810 w 415290"/>
              <a:gd name="connsiteY4" fmla="*/ 308448 h 437988"/>
              <a:gd name="connsiteX5" fmla="*/ 59055 w 415290"/>
              <a:gd name="connsiteY5" fmla="*/ 192243 h 437988"/>
              <a:gd name="connsiteX6" fmla="*/ 108585 w 415290"/>
              <a:gd name="connsiteY6" fmla="*/ 77943 h 437988"/>
              <a:gd name="connsiteX7" fmla="*/ 144780 w 415290"/>
              <a:gd name="connsiteY7" fmla="*/ 1743 h 437988"/>
              <a:gd name="connsiteX8" fmla="*/ 238125 w 415290"/>
              <a:gd name="connsiteY8" fmla="*/ 26508 h 437988"/>
              <a:gd name="connsiteX9" fmla="*/ 306705 w 415290"/>
              <a:gd name="connsiteY9" fmla="*/ 49368 h 437988"/>
              <a:gd name="connsiteX10" fmla="*/ 390525 w 415290"/>
              <a:gd name="connsiteY10" fmla="*/ 77943 h 437988"/>
              <a:gd name="connsiteX11" fmla="*/ 415290 w 415290"/>
              <a:gd name="connsiteY11" fmla="*/ 79848 h 4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90" h="437988">
                <a:moveTo>
                  <a:pt x="249555" y="437988"/>
                </a:moveTo>
                <a:lnTo>
                  <a:pt x="100965" y="382743"/>
                </a:lnTo>
                <a:cubicBezTo>
                  <a:pt x="67310" y="369726"/>
                  <a:pt x="62865" y="366550"/>
                  <a:pt x="47625" y="359883"/>
                </a:cubicBezTo>
                <a:cubicBezTo>
                  <a:pt x="32385" y="353216"/>
                  <a:pt x="16828" y="351311"/>
                  <a:pt x="9525" y="342738"/>
                </a:cubicBezTo>
                <a:cubicBezTo>
                  <a:pt x="2222" y="334165"/>
                  <a:pt x="-4445" y="333531"/>
                  <a:pt x="3810" y="308448"/>
                </a:cubicBezTo>
                <a:cubicBezTo>
                  <a:pt x="12065" y="283365"/>
                  <a:pt x="41592" y="230660"/>
                  <a:pt x="59055" y="192243"/>
                </a:cubicBezTo>
                <a:cubicBezTo>
                  <a:pt x="76517" y="153825"/>
                  <a:pt x="94297" y="109693"/>
                  <a:pt x="108585" y="77943"/>
                </a:cubicBezTo>
                <a:cubicBezTo>
                  <a:pt x="122872" y="46193"/>
                  <a:pt x="123190" y="10315"/>
                  <a:pt x="144780" y="1743"/>
                </a:cubicBezTo>
                <a:cubicBezTo>
                  <a:pt x="166370" y="-6829"/>
                  <a:pt x="211138" y="18571"/>
                  <a:pt x="238125" y="26508"/>
                </a:cubicBezTo>
                <a:cubicBezTo>
                  <a:pt x="265112" y="34445"/>
                  <a:pt x="306705" y="49368"/>
                  <a:pt x="306705" y="49368"/>
                </a:cubicBezTo>
                <a:cubicBezTo>
                  <a:pt x="332105" y="57940"/>
                  <a:pt x="372427" y="72863"/>
                  <a:pt x="390525" y="77943"/>
                </a:cubicBezTo>
                <a:cubicBezTo>
                  <a:pt x="408623" y="83023"/>
                  <a:pt x="411956" y="81435"/>
                  <a:pt x="415290" y="798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D29FAFB0-1A7D-42A7-87AB-6164DA174425}"/>
              </a:ext>
            </a:extLst>
          </p:cNvPr>
          <p:cNvSpPr/>
          <p:nvPr/>
        </p:nvSpPr>
        <p:spPr>
          <a:xfrm>
            <a:off x="9123045" y="2473879"/>
            <a:ext cx="160377" cy="505541"/>
          </a:xfrm>
          <a:custGeom>
            <a:avLst/>
            <a:gdLst>
              <a:gd name="connsiteX0" fmla="*/ 0 w 160377"/>
              <a:gd name="connsiteY0" fmla="*/ 505541 h 505541"/>
              <a:gd name="connsiteX1" fmla="*/ 83820 w 160377"/>
              <a:gd name="connsiteY1" fmla="*/ 225506 h 505541"/>
              <a:gd name="connsiteX2" fmla="*/ 152400 w 160377"/>
              <a:gd name="connsiteY2" fmla="*/ 29291 h 505541"/>
              <a:gd name="connsiteX3" fmla="*/ 156210 w 160377"/>
              <a:gd name="connsiteY3" fmla="*/ 4526 h 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77" h="505541">
                <a:moveTo>
                  <a:pt x="0" y="505541"/>
                </a:moveTo>
                <a:cubicBezTo>
                  <a:pt x="29210" y="405211"/>
                  <a:pt x="58420" y="304881"/>
                  <a:pt x="83820" y="225506"/>
                </a:cubicBezTo>
                <a:cubicBezTo>
                  <a:pt x="109220" y="146131"/>
                  <a:pt x="140335" y="66121"/>
                  <a:pt x="152400" y="29291"/>
                </a:cubicBezTo>
                <a:cubicBezTo>
                  <a:pt x="164465" y="-7539"/>
                  <a:pt x="160337" y="-1507"/>
                  <a:pt x="156210" y="4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2612E9FA-42B0-483C-AC8B-B1E8AAEA313B}"/>
              </a:ext>
            </a:extLst>
          </p:cNvPr>
          <p:cNvSpPr/>
          <p:nvPr/>
        </p:nvSpPr>
        <p:spPr>
          <a:xfrm>
            <a:off x="9138990" y="2512695"/>
            <a:ext cx="258375" cy="621030"/>
          </a:xfrm>
          <a:custGeom>
            <a:avLst/>
            <a:gdLst>
              <a:gd name="connsiteX0" fmla="*/ 258375 w 258375"/>
              <a:gd name="connsiteY0" fmla="*/ 621030 h 621030"/>
              <a:gd name="connsiteX1" fmla="*/ 77400 w 258375"/>
              <a:gd name="connsiteY1" fmla="*/ 563880 h 621030"/>
              <a:gd name="connsiteX2" fmla="*/ 12630 w 258375"/>
              <a:gd name="connsiteY2" fmla="*/ 541020 h 621030"/>
              <a:gd name="connsiteX3" fmla="*/ 3105 w 258375"/>
              <a:gd name="connsiteY3" fmla="*/ 533400 h 621030"/>
              <a:gd name="connsiteX4" fmla="*/ 50730 w 258375"/>
              <a:gd name="connsiteY4" fmla="*/ 367665 h 621030"/>
              <a:gd name="connsiteX5" fmla="*/ 92640 w 258375"/>
              <a:gd name="connsiteY5" fmla="*/ 232410 h 621030"/>
              <a:gd name="connsiteX6" fmla="*/ 134550 w 258375"/>
              <a:gd name="connsiteY6" fmla="*/ 0 h 621030"/>
              <a:gd name="connsiteX7" fmla="*/ 134550 w 258375"/>
              <a:gd name="connsiteY7" fmla="*/ 0 h 621030"/>
              <a:gd name="connsiteX8" fmla="*/ 134550 w 258375"/>
              <a:gd name="connsiteY8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5" h="621030">
                <a:moveTo>
                  <a:pt x="258375" y="621030"/>
                </a:moveTo>
                <a:lnTo>
                  <a:pt x="77400" y="563880"/>
                </a:lnTo>
                <a:cubicBezTo>
                  <a:pt x="36443" y="550545"/>
                  <a:pt x="25012" y="546100"/>
                  <a:pt x="12630" y="541020"/>
                </a:cubicBezTo>
                <a:cubicBezTo>
                  <a:pt x="248" y="535940"/>
                  <a:pt x="-3245" y="562292"/>
                  <a:pt x="3105" y="533400"/>
                </a:cubicBezTo>
                <a:cubicBezTo>
                  <a:pt x="9455" y="504507"/>
                  <a:pt x="35808" y="417830"/>
                  <a:pt x="50730" y="367665"/>
                </a:cubicBezTo>
                <a:cubicBezTo>
                  <a:pt x="65652" y="317500"/>
                  <a:pt x="78670" y="293687"/>
                  <a:pt x="92640" y="232410"/>
                </a:cubicBezTo>
                <a:cubicBezTo>
                  <a:pt x="106610" y="171132"/>
                  <a:pt x="134550" y="0"/>
                  <a:pt x="134550" y="0"/>
                </a:cubicBezTo>
                <a:lnTo>
                  <a:pt x="134550" y="0"/>
                </a:lnTo>
                <a:lnTo>
                  <a:pt x="1345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5568EC17-6BA9-4EC4-85D4-BB00A851A889}"/>
              </a:ext>
            </a:extLst>
          </p:cNvPr>
          <p:cNvSpPr/>
          <p:nvPr/>
        </p:nvSpPr>
        <p:spPr>
          <a:xfrm>
            <a:off x="8928735" y="2065020"/>
            <a:ext cx="264795" cy="872490"/>
          </a:xfrm>
          <a:custGeom>
            <a:avLst/>
            <a:gdLst>
              <a:gd name="connsiteX0" fmla="*/ 0 w 264795"/>
              <a:gd name="connsiteY0" fmla="*/ 872490 h 872490"/>
              <a:gd name="connsiteX1" fmla="*/ 64770 w 264795"/>
              <a:gd name="connsiteY1" fmla="*/ 657225 h 872490"/>
              <a:gd name="connsiteX2" fmla="*/ 146685 w 264795"/>
              <a:gd name="connsiteY2" fmla="*/ 373380 h 872490"/>
              <a:gd name="connsiteX3" fmla="*/ 205740 w 264795"/>
              <a:gd name="connsiteY3" fmla="*/ 175260 h 872490"/>
              <a:gd name="connsiteX4" fmla="*/ 253365 w 264795"/>
              <a:gd name="connsiteY4" fmla="*/ 38100 h 872490"/>
              <a:gd name="connsiteX5" fmla="*/ 264795 w 264795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" h="872490">
                <a:moveTo>
                  <a:pt x="0" y="872490"/>
                </a:moveTo>
                <a:cubicBezTo>
                  <a:pt x="20161" y="806450"/>
                  <a:pt x="40323" y="740410"/>
                  <a:pt x="64770" y="657225"/>
                </a:cubicBezTo>
                <a:cubicBezTo>
                  <a:pt x="89217" y="574040"/>
                  <a:pt x="123190" y="453707"/>
                  <a:pt x="146685" y="373380"/>
                </a:cubicBezTo>
                <a:cubicBezTo>
                  <a:pt x="170180" y="293052"/>
                  <a:pt x="187960" y="231140"/>
                  <a:pt x="205740" y="175260"/>
                </a:cubicBezTo>
                <a:cubicBezTo>
                  <a:pt x="223520" y="119380"/>
                  <a:pt x="243523" y="67310"/>
                  <a:pt x="253365" y="38100"/>
                </a:cubicBezTo>
                <a:cubicBezTo>
                  <a:pt x="263207" y="8890"/>
                  <a:pt x="264001" y="4445"/>
                  <a:pt x="264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DBEB4DF7-1B08-4645-944F-2C56915F9269}"/>
              </a:ext>
            </a:extLst>
          </p:cNvPr>
          <p:cNvSpPr/>
          <p:nvPr/>
        </p:nvSpPr>
        <p:spPr>
          <a:xfrm>
            <a:off x="8923020" y="2051685"/>
            <a:ext cx="304800" cy="893445"/>
          </a:xfrm>
          <a:custGeom>
            <a:avLst/>
            <a:gdLst>
              <a:gd name="connsiteX0" fmla="*/ 0 w 304800"/>
              <a:gd name="connsiteY0" fmla="*/ 893445 h 893445"/>
              <a:gd name="connsiteX1" fmla="*/ 106680 w 304800"/>
              <a:gd name="connsiteY1" fmla="*/ 586740 h 893445"/>
              <a:gd name="connsiteX2" fmla="*/ 175260 w 304800"/>
              <a:gd name="connsiteY2" fmla="*/ 354330 h 893445"/>
              <a:gd name="connsiteX3" fmla="*/ 238125 w 304800"/>
              <a:gd name="connsiteY3" fmla="*/ 171450 h 893445"/>
              <a:gd name="connsiteX4" fmla="*/ 304800 w 304800"/>
              <a:gd name="connsiteY4" fmla="*/ 0 h 8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93445">
                <a:moveTo>
                  <a:pt x="0" y="893445"/>
                </a:moveTo>
                <a:cubicBezTo>
                  <a:pt x="38735" y="785018"/>
                  <a:pt x="77470" y="676592"/>
                  <a:pt x="106680" y="586740"/>
                </a:cubicBezTo>
                <a:cubicBezTo>
                  <a:pt x="135890" y="496887"/>
                  <a:pt x="153352" y="423545"/>
                  <a:pt x="175260" y="354330"/>
                </a:cubicBezTo>
                <a:cubicBezTo>
                  <a:pt x="197168" y="285115"/>
                  <a:pt x="216535" y="230505"/>
                  <a:pt x="238125" y="171450"/>
                </a:cubicBezTo>
                <a:cubicBezTo>
                  <a:pt x="259715" y="112395"/>
                  <a:pt x="282257" y="56197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9ED13961-A759-43EA-A295-88F5A4B2026B}"/>
              </a:ext>
            </a:extLst>
          </p:cNvPr>
          <p:cNvSpPr/>
          <p:nvPr/>
        </p:nvSpPr>
        <p:spPr>
          <a:xfrm>
            <a:off x="9189720" y="1735455"/>
            <a:ext cx="150495" cy="342900"/>
          </a:xfrm>
          <a:custGeom>
            <a:avLst/>
            <a:gdLst>
              <a:gd name="connsiteX0" fmla="*/ 0 w 150495"/>
              <a:gd name="connsiteY0" fmla="*/ 342900 h 342900"/>
              <a:gd name="connsiteX1" fmla="*/ 40005 w 150495"/>
              <a:gd name="connsiteY1" fmla="*/ 230505 h 342900"/>
              <a:gd name="connsiteX2" fmla="*/ 106680 w 150495"/>
              <a:gd name="connsiteY2" fmla="*/ 100965 h 342900"/>
              <a:gd name="connsiteX3" fmla="*/ 135255 w 150495"/>
              <a:gd name="connsiteY3" fmla="*/ 43815 h 342900"/>
              <a:gd name="connsiteX4" fmla="*/ 150495 w 150495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" h="342900">
                <a:moveTo>
                  <a:pt x="0" y="342900"/>
                </a:moveTo>
                <a:cubicBezTo>
                  <a:pt x="11112" y="306863"/>
                  <a:pt x="22225" y="270827"/>
                  <a:pt x="40005" y="230505"/>
                </a:cubicBezTo>
                <a:cubicBezTo>
                  <a:pt x="57785" y="190182"/>
                  <a:pt x="90805" y="132080"/>
                  <a:pt x="106680" y="100965"/>
                </a:cubicBezTo>
                <a:cubicBezTo>
                  <a:pt x="122555" y="69850"/>
                  <a:pt x="127953" y="60642"/>
                  <a:pt x="135255" y="43815"/>
                </a:cubicBezTo>
                <a:cubicBezTo>
                  <a:pt x="142557" y="26988"/>
                  <a:pt x="146526" y="13494"/>
                  <a:pt x="1504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EF362F50-AD65-4E86-B164-A1B67C0C5EAF}"/>
              </a:ext>
            </a:extLst>
          </p:cNvPr>
          <p:cNvSpPr/>
          <p:nvPr/>
        </p:nvSpPr>
        <p:spPr>
          <a:xfrm>
            <a:off x="9220200" y="1384935"/>
            <a:ext cx="502920" cy="685800"/>
          </a:xfrm>
          <a:custGeom>
            <a:avLst/>
            <a:gdLst>
              <a:gd name="connsiteX0" fmla="*/ 0 w 502920"/>
              <a:gd name="connsiteY0" fmla="*/ 685800 h 685800"/>
              <a:gd name="connsiteX1" fmla="*/ 68580 w 502920"/>
              <a:gd name="connsiteY1" fmla="*/ 542925 h 685800"/>
              <a:gd name="connsiteX2" fmla="*/ 163830 w 502920"/>
              <a:gd name="connsiteY2" fmla="*/ 375285 h 685800"/>
              <a:gd name="connsiteX3" fmla="*/ 228600 w 502920"/>
              <a:gd name="connsiteY3" fmla="*/ 272415 h 685800"/>
              <a:gd name="connsiteX4" fmla="*/ 339090 w 502920"/>
              <a:gd name="connsiteY4" fmla="*/ 148590 h 685800"/>
              <a:gd name="connsiteX5" fmla="*/ 436245 w 502920"/>
              <a:gd name="connsiteY5" fmla="*/ 53340 h 685800"/>
              <a:gd name="connsiteX6" fmla="*/ 502920 w 502920"/>
              <a:gd name="connsiteY6" fmla="*/ 0 h 685800"/>
              <a:gd name="connsiteX7" fmla="*/ 502920 w 50292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" h="685800">
                <a:moveTo>
                  <a:pt x="0" y="685800"/>
                </a:moveTo>
                <a:cubicBezTo>
                  <a:pt x="20637" y="640238"/>
                  <a:pt x="41275" y="594677"/>
                  <a:pt x="68580" y="542925"/>
                </a:cubicBezTo>
                <a:cubicBezTo>
                  <a:pt x="95885" y="491173"/>
                  <a:pt x="137160" y="420370"/>
                  <a:pt x="163830" y="375285"/>
                </a:cubicBezTo>
                <a:cubicBezTo>
                  <a:pt x="190500" y="330200"/>
                  <a:pt x="199390" y="310197"/>
                  <a:pt x="228600" y="272415"/>
                </a:cubicBezTo>
                <a:cubicBezTo>
                  <a:pt x="257810" y="234632"/>
                  <a:pt x="304483" y="185102"/>
                  <a:pt x="339090" y="148590"/>
                </a:cubicBezTo>
                <a:cubicBezTo>
                  <a:pt x="373697" y="112078"/>
                  <a:pt x="408940" y="78105"/>
                  <a:pt x="436245" y="53340"/>
                </a:cubicBezTo>
                <a:cubicBezTo>
                  <a:pt x="463550" y="28575"/>
                  <a:pt x="502920" y="0"/>
                  <a:pt x="502920" y="0"/>
                </a:cubicBezTo>
                <a:lnTo>
                  <a:pt x="5029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68AC84AF-047D-4FCB-8EA1-C61031CD367C}"/>
              </a:ext>
            </a:extLst>
          </p:cNvPr>
          <p:cNvSpPr/>
          <p:nvPr/>
        </p:nvSpPr>
        <p:spPr>
          <a:xfrm>
            <a:off x="9355455" y="1459230"/>
            <a:ext cx="670560" cy="807720"/>
          </a:xfrm>
          <a:custGeom>
            <a:avLst/>
            <a:gdLst>
              <a:gd name="connsiteX0" fmla="*/ 0 w 670560"/>
              <a:gd name="connsiteY0" fmla="*/ 807720 h 807720"/>
              <a:gd name="connsiteX1" fmla="*/ 140970 w 670560"/>
              <a:gd name="connsiteY1" fmla="*/ 539115 h 807720"/>
              <a:gd name="connsiteX2" fmla="*/ 291465 w 670560"/>
              <a:gd name="connsiteY2" fmla="*/ 354330 h 807720"/>
              <a:gd name="connsiteX3" fmla="*/ 413385 w 670560"/>
              <a:gd name="connsiteY3" fmla="*/ 224790 h 807720"/>
              <a:gd name="connsiteX4" fmla="*/ 541020 w 670560"/>
              <a:gd name="connsiteY4" fmla="*/ 102870 h 807720"/>
              <a:gd name="connsiteX5" fmla="*/ 632460 w 670560"/>
              <a:gd name="connsiteY5" fmla="*/ 26670 h 807720"/>
              <a:gd name="connsiteX6" fmla="*/ 670560 w 67056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807720">
                <a:moveTo>
                  <a:pt x="0" y="807720"/>
                </a:moveTo>
                <a:cubicBezTo>
                  <a:pt x="46196" y="711200"/>
                  <a:pt x="92393" y="614680"/>
                  <a:pt x="140970" y="539115"/>
                </a:cubicBezTo>
                <a:cubicBezTo>
                  <a:pt x="189548" y="463550"/>
                  <a:pt x="246063" y="406717"/>
                  <a:pt x="291465" y="354330"/>
                </a:cubicBezTo>
                <a:cubicBezTo>
                  <a:pt x="336868" y="301942"/>
                  <a:pt x="371793" y="266700"/>
                  <a:pt x="413385" y="224790"/>
                </a:cubicBezTo>
                <a:cubicBezTo>
                  <a:pt x="454978" y="182880"/>
                  <a:pt x="504508" y="135890"/>
                  <a:pt x="541020" y="102870"/>
                </a:cubicBezTo>
                <a:cubicBezTo>
                  <a:pt x="577533" y="69850"/>
                  <a:pt x="610870" y="43815"/>
                  <a:pt x="632460" y="26670"/>
                </a:cubicBezTo>
                <a:cubicBezTo>
                  <a:pt x="654050" y="9525"/>
                  <a:pt x="662305" y="4762"/>
                  <a:pt x="670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1B13E94A-828A-44EB-89E3-F335E886B138}"/>
              </a:ext>
            </a:extLst>
          </p:cNvPr>
          <p:cNvSpPr/>
          <p:nvPr/>
        </p:nvSpPr>
        <p:spPr>
          <a:xfrm>
            <a:off x="941070" y="6490318"/>
            <a:ext cx="1977390" cy="382922"/>
          </a:xfrm>
          <a:custGeom>
            <a:avLst/>
            <a:gdLst>
              <a:gd name="connsiteX0" fmla="*/ 0 w 1977390"/>
              <a:gd name="connsiteY0" fmla="*/ 81932 h 382922"/>
              <a:gd name="connsiteX1" fmla="*/ 129540 w 1977390"/>
              <a:gd name="connsiteY1" fmla="*/ 32402 h 382922"/>
              <a:gd name="connsiteX2" fmla="*/ 289560 w 1977390"/>
              <a:gd name="connsiteY2" fmla="*/ 17 h 382922"/>
              <a:gd name="connsiteX3" fmla="*/ 495300 w 1977390"/>
              <a:gd name="connsiteY3" fmla="*/ 28592 h 382922"/>
              <a:gd name="connsiteX4" fmla="*/ 714375 w 1977390"/>
              <a:gd name="connsiteY4" fmla="*/ 72407 h 382922"/>
              <a:gd name="connsiteX5" fmla="*/ 895350 w 1977390"/>
              <a:gd name="connsiteY5" fmla="*/ 116222 h 382922"/>
              <a:gd name="connsiteX6" fmla="*/ 1263015 w 1977390"/>
              <a:gd name="connsiteY6" fmla="*/ 203852 h 382922"/>
              <a:gd name="connsiteX7" fmla="*/ 1594485 w 1977390"/>
              <a:gd name="connsiteY7" fmla="*/ 285767 h 382922"/>
              <a:gd name="connsiteX8" fmla="*/ 1946910 w 1977390"/>
              <a:gd name="connsiteY8" fmla="*/ 375302 h 382922"/>
              <a:gd name="connsiteX9" fmla="*/ 1977390 w 1977390"/>
              <a:gd name="connsiteY9" fmla="*/ 382922 h 3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90" h="382922">
                <a:moveTo>
                  <a:pt x="0" y="81932"/>
                </a:moveTo>
                <a:cubicBezTo>
                  <a:pt x="40640" y="63993"/>
                  <a:pt x="81280" y="46055"/>
                  <a:pt x="129540" y="32402"/>
                </a:cubicBezTo>
                <a:cubicBezTo>
                  <a:pt x="177800" y="18749"/>
                  <a:pt x="228600" y="652"/>
                  <a:pt x="289560" y="17"/>
                </a:cubicBezTo>
                <a:cubicBezTo>
                  <a:pt x="350520" y="-618"/>
                  <a:pt x="424498" y="16527"/>
                  <a:pt x="495300" y="28592"/>
                </a:cubicBezTo>
                <a:cubicBezTo>
                  <a:pt x="566102" y="40657"/>
                  <a:pt x="647700" y="57802"/>
                  <a:pt x="714375" y="72407"/>
                </a:cubicBezTo>
                <a:cubicBezTo>
                  <a:pt x="781050" y="87012"/>
                  <a:pt x="895350" y="116222"/>
                  <a:pt x="895350" y="116222"/>
                </a:cubicBezTo>
                <a:lnTo>
                  <a:pt x="1263015" y="203852"/>
                </a:lnTo>
                <a:lnTo>
                  <a:pt x="1594485" y="285767"/>
                </a:lnTo>
                <a:lnTo>
                  <a:pt x="1946910" y="375302"/>
                </a:lnTo>
                <a:lnTo>
                  <a:pt x="1977390" y="3829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D498E5B1-4FE4-4B86-A37F-B53BF9117566}"/>
              </a:ext>
            </a:extLst>
          </p:cNvPr>
          <p:cNvSpPr/>
          <p:nvPr/>
        </p:nvSpPr>
        <p:spPr>
          <a:xfrm>
            <a:off x="941070" y="6600454"/>
            <a:ext cx="1967865" cy="377561"/>
          </a:xfrm>
          <a:custGeom>
            <a:avLst/>
            <a:gdLst>
              <a:gd name="connsiteX0" fmla="*/ 0 w 1967865"/>
              <a:gd name="connsiteY0" fmla="*/ 84191 h 377561"/>
              <a:gd name="connsiteX1" fmla="*/ 133350 w 1967865"/>
              <a:gd name="connsiteY1" fmla="*/ 32756 h 377561"/>
              <a:gd name="connsiteX2" fmla="*/ 320040 w 1967865"/>
              <a:gd name="connsiteY2" fmla="*/ 371 h 377561"/>
              <a:gd name="connsiteX3" fmla="*/ 615315 w 1967865"/>
              <a:gd name="connsiteY3" fmla="*/ 53711 h 377561"/>
              <a:gd name="connsiteX4" fmla="*/ 775335 w 1967865"/>
              <a:gd name="connsiteY4" fmla="*/ 89906 h 377561"/>
              <a:gd name="connsiteX5" fmla="*/ 1146810 w 1967865"/>
              <a:gd name="connsiteY5" fmla="*/ 173726 h 377561"/>
              <a:gd name="connsiteX6" fmla="*/ 1403985 w 1967865"/>
              <a:gd name="connsiteY6" fmla="*/ 246116 h 377561"/>
              <a:gd name="connsiteX7" fmla="*/ 1798320 w 1967865"/>
              <a:gd name="connsiteY7" fmla="*/ 341366 h 377561"/>
              <a:gd name="connsiteX8" fmla="*/ 1967865 w 1967865"/>
              <a:gd name="connsiteY8" fmla="*/ 377561 h 3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865" h="377561">
                <a:moveTo>
                  <a:pt x="0" y="84191"/>
                </a:moveTo>
                <a:cubicBezTo>
                  <a:pt x="40005" y="65458"/>
                  <a:pt x="80010" y="46726"/>
                  <a:pt x="133350" y="32756"/>
                </a:cubicBezTo>
                <a:cubicBezTo>
                  <a:pt x="186690" y="18786"/>
                  <a:pt x="239713" y="-3121"/>
                  <a:pt x="320040" y="371"/>
                </a:cubicBezTo>
                <a:cubicBezTo>
                  <a:pt x="400367" y="3863"/>
                  <a:pt x="539433" y="38789"/>
                  <a:pt x="615315" y="53711"/>
                </a:cubicBezTo>
                <a:cubicBezTo>
                  <a:pt x="691197" y="68633"/>
                  <a:pt x="775335" y="89906"/>
                  <a:pt x="775335" y="89906"/>
                </a:cubicBezTo>
                <a:lnTo>
                  <a:pt x="1146810" y="173726"/>
                </a:lnTo>
                <a:cubicBezTo>
                  <a:pt x="1251585" y="199761"/>
                  <a:pt x="1295400" y="218176"/>
                  <a:pt x="1403985" y="246116"/>
                </a:cubicBezTo>
                <a:cubicBezTo>
                  <a:pt x="1512570" y="274056"/>
                  <a:pt x="1704340" y="319459"/>
                  <a:pt x="1798320" y="341366"/>
                </a:cubicBezTo>
                <a:cubicBezTo>
                  <a:pt x="1892300" y="363274"/>
                  <a:pt x="1930082" y="370417"/>
                  <a:pt x="1967865" y="3775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1FAB7D3D-AFEB-43ED-9CBE-3CC20191F825}"/>
              </a:ext>
            </a:extLst>
          </p:cNvPr>
          <p:cNvSpPr/>
          <p:nvPr/>
        </p:nvSpPr>
        <p:spPr>
          <a:xfrm>
            <a:off x="2503170" y="6675120"/>
            <a:ext cx="1042154" cy="352686"/>
          </a:xfrm>
          <a:custGeom>
            <a:avLst/>
            <a:gdLst>
              <a:gd name="connsiteX0" fmla="*/ 375285 w 1042154"/>
              <a:gd name="connsiteY0" fmla="*/ 184785 h 352686"/>
              <a:gd name="connsiteX1" fmla="*/ 624840 w 1042154"/>
              <a:gd name="connsiteY1" fmla="*/ 255270 h 352686"/>
              <a:gd name="connsiteX2" fmla="*/ 918210 w 1042154"/>
              <a:gd name="connsiteY2" fmla="*/ 329565 h 352686"/>
              <a:gd name="connsiteX3" fmla="*/ 1028700 w 1042154"/>
              <a:gd name="connsiteY3" fmla="*/ 352425 h 352686"/>
              <a:gd name="connsiteX4" fmla="*/ 1032510 w 1042154"/>
              <a:gd name="connsiteY4" fmla="*/ 318135 h 352686"/>
              <a:gd name="connsiteX5" fmla="*/ 958215 w 1042154"/>
              <a:gd name="connsiteY5" fmla="*/ 236220 h 352686"/>
              <a:gd name="connsiteX6" fmla="*/ 739140 w 1042154"/>
              <a:gd name="connsiteY6" fmla="*/ 165735 h 352686"/>
              <a:gd name="connsiteX7" fmla="*/ 542925 w 1042154"/>
              <a:gd name="connsiteY7" fmla="*/ 106680 h 352686"/>
              <a:gd name="connsiteX8" fmla="*/ 293370 w 1042154"/>
              <a:gd name="connsiteY8" fmla="*/ 53340 h 352686"/>
              <a:gd name="connsiteX9" fmla="*/ 0 w 1042154"/>
              <a:gd name="connsiteY9" fmla="*/ 0 h 35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154" h="352686">
                <a:moveTo>
                  <a:pt x="375285" y="184785"/>
                </a:moveTo>
                <a:lnTo>
                  <a:pt x="624840" y="255270"/>
                </a:lnTo>
                <a:cubicBezTo>
                  <a:pt x="715327" y="279400"/>
                  <a:pt x="850900" y="313373"/>
                  <a:pt x="918210" y="329565"/>
                </a:cubicBezTo>
                <a:cubicBezTo>
                  <a:pt x="985520" y="345757"/>
                  <a:pt x="1009650" y="354330"/>
                  <a:pt x="1028700" y="352425"/>
                </a:cubicBezTo>
                <a:cubicBezTo>
                  <a:pt x="1047750" y="350520"/>
                  <a:pt x="1044257" y="337502"/>
                  <a:pt x="1032510" y="318135"/>
                </a:cubicBezTo>
                <a:cubicBezTo>
                  <a:pt x="1020763" y="298768"/>
                  <a:pt x="1007110" y="261620"/>
                  <a:pt x="958215" y="236220"/>
                </a:cubicBezTo>
                <a:cubicBezTo>
                  <a:pt x="909320" y="210820"/>
                  <a:pt x="808355" y="187325"/>
                  <a:pt x="739140" y="165735"/>
                </a:cubicBezTo>
                <a:cubicBezTo>
                  <a:pt x="669925" y="144145"/>
                  <a:pt x="617220" y="125412"/>
                  <a:pt x="542925" y="106680"/>
                </a:cubicBezTo>
                <a:cubicBezTo>
                  <a:pt x="468630" y="87948"/>
                  <a:pt x="383857" y="71120"/>
                  <a:pt x="293370" y="53340"/>
                </a:cubicBezTo>
                <a:cubicBezTo>
                  <a:pt x="202883" y="35560"/>
                  <a:pt x="85090" y="53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DAD6D1E8-439D-4645-918C-B231C093B40D}"/>
              </a:ext>
            </a:extLst>
          </p:cNvPr>
          <p:cNvSpPr/>
          <p:nvPr/>
        </p:nvSpPr>
        <p:spPr>
          <a:xfrm>
            <a:off x="2844165" y="6962775"/>
            <a:ext cx="935355" cy="262890"/>
          </a:xfrm>
          <a:custGeom>
            <a:avLst/>
            <a:gdLst>
              <a:gd name="connsiteX0" fmla="*/ 0 w 935355"/>
              <a:gd name="connsiteY0" fmla="*/ 0 h 262890"/>
              <a:gd name="connsiteX1" fmla="*/ 346710 w 935355"/>
              <a:gd name="connsiteY1" fmla="*/ 87630 h 262890"/>
              <a:gd name="connsiteX2" fmla="*/ 546735 w 935355"/>
              <a:gd name="connsiteY2" fmla="*/ 137160 h 262890"/>
              <a:gd name="connsiteX3" fmla="*/ 760095 w 935355"/>
              <a:gd name="connsiteY3" fmla="*/ 196215 h 262890"/>
              <a:gd name="connsiteX4" fmla="*/ 815340 w 935355"/>
              <a:gd name="connsiteY4" fmla="*/ 222885 h 262890"/>
              <a:gd name="connsiteX5" fmla="*/ 935355 w 935355"/>
              <a:gd name="connsiteY5" fmla="*/ 262890 h 262890"/>
              <a:gd name="connsiteX6" fmla="*/ 935355 w 935355"/>
              <a:gd name="connsiteY6" fmla="*/ 26289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355" h="262890">
                <a:moveTo>
                  <a:pt x="0" y="0"/>
                </a:moveTo>
                <a:lnTo>
                  <a:pt x="346710" y="87630"/>
                </a:lnTo>
                <a:lnTo>
                  <a:pt x="546735" y="137160"/>
                </a:lnTo>
                <a:cubicBezTo>
                  <a:pt x="615632" y="155257"/>
                  <a:pt x="715328" y="181928"/>
                  <a:pt x="760095" y="196215"/>
                </a:cubicBezTo>
                <a:cubicBezTo>
                  <a:pt x="804862" y="210502"/>
                  <a:pt x="786130" y="211772"/>
                  <a:pt x="815340" y="222885"/>
                </a:cubicBezTo>
                <a:cubicBezTo>
                  <a:pt x="844550" y="233998"/>
                  <a:pt x="935355" y="262890"/>
                  <a:pt x="935355" y="262890"/>
                </a:cubicBezTo>
                <a:lnTo>
                  <a:pt x="935355" y="2628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2FD00203-398A-49DE-84BF-C219A1B18513}"/>
              </a:ext>
            </a:extLst>
          </p:cNvPr>
          <p:cNvSpPr/>
          <p:nvPr/>
        </p:nvSpPr>
        <p:spPr>
          <a:xfrm>
            <a:off x="3598952" y="6914614"/>
            <a:ext cx="395833" cy="252213"/>
          </a:xfrm>
          <a:custGeom>
            <a:avLst/>
            <a:gdLst>
              <a:gd name="connsiteX0" fmla="*/ 395833 w 395833"/>
              <a:gd name="connsiteY0" fmla="*/ 225326 h 252213"/>
              <a:gd name="connsiteX1" fmla="*/ 344398 w 395833"/>
              <a:gd name="connsiteY1" fmla="*/ 251996 h 252213"/>
              <a:gd name="connsiteX2" fmla="*/ 302488 w 395833"/>
              <a:gd name="connsiteY2" fmla="*/ 238661 h 252213"/>
              <a:gd name="connsiteX3" fmla="*/ 161518 w 395833"/>
              <a:gd name="connsiteY3" fmla="*/ 189131 h 252213"/>
              <a:gd name="connsiteX4" fmla="*/ 54838 w 395833"/>
              <a:gd name="connsiteY4" fmla="*/ 156746 h 252213"/>
              <a:gd name="connsiteX5" fmla="*/ 3403 w 395833"/>
              <a:gd name="connsiteY5" fmla="*/ 131981 h 252213"/>
              <a:gd name="connsiteX6" fmla="*/ 24358 w 395833"/>
              <a:gd name="connsiteY6" fmla="*/ 91976 h 252213"/>
              <a:gd name="connsiteX7" fmla="*/ 180568 w 395833"/>
              <a:gd name="connsiteY7" fmla="*/ 78641 h 252213"/>
              <a:gd name="connsiteX8" fmla="*/ 239623 w 395833"/>
              <a:gd name="connsiteY8" fmla="*/ 8156 h 252213"/>
              <a:gd name="connsiteX9" fmla="*/ 243433 w 395833"/>
              <a:gd name="connsiteY9" fmla="*/ 4346 h 2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33" h="252213">
                <a:moveTo>
                  <a:pt x="395833" y="225326"/>
                </a:moveTo>
                <a:cubicBezTo>
                  <a:pt x="377894" y="237549"/>
                  <a:pt x="359956" y="249773"/>
                  <a:pt x="344398" y="251996"/>
                </a:cubicBezTo>
                <a:cubicBezTo>
                  <a:pt x="328840" y="254219"/>
                  <a:pt x="302488" y="238661"/>
                  <a:pt x="302488" y="238661"/>
                </a:cubicBezTo>
                <a:lnTo>
                  <a:pt x="161518" y="189131"/>
                </a:lnTo>
                <a:cubicBezTo>
                  <a:pt x="120243" y="175478"/>
                  <a:pt x="81190" y="166271"/>
                  <a:pt x="54838" y="156746"/>
                </a:cubicBezTo>
                <a:cubicBezTo>
                  <a:pt x="28486" y="147221"/>
                  <a:pt x="8483" y="142776"/>
                  <a:pt x="3403" y="131981"/>
                </a:cubicBezTo>
                <a:cubicBezTo>
                  <a:pt x="-1677" y="121186"/>
                  <a:pt x="-5169" y="100866"/>
                  <a:pt x="24358" y="91976"/>
                </a:cubicBezTo>
                <a:cubicBezTo>
                  <a:pt x="53885" y="83086"/>
                  <a:pt x="144691" y="92611"/>
                  <a:pt x="180568" y="78641"/>
                </a:cubicBezTo>
                <a:cubicBezTo>
                  <a:pt x="216445" y="64671"/>
                  <a:pt x="239623" y="8156"/>
                  <a:pt x="239623" y="8156"/>
                </a:cubicBezTo>
                <a:cubicBezTo>
                  <a:pt x="250100" y="-4226"/>
                  <a:pt x="246766" y="60"/>
                  <a:pt x="243433" y="4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3167AD16-CD08-4B62-AB44-FDA7820B0063}"/>
              </a:ext>
            </a:extLst>
          </p:cNvPr>
          <p:cNvSpPr/>
          <p:nvPr/>
        </p:nvSpPr>
        <p:spPr>
          <a:xfrm>
            <a:off x="3528774" y="6129336"/>
            <a:ext cx="826074" cy="822966"/>
          </a:xfrm>
          <a:custGeom>
            <a:avLst/>
            <a:gdLst>
              <a:gd name="connsiteX0" fmla="*/ 264081 w 826074"/>
              <a:gd name="connsiteY0" fmla="*/ 749619 h 822966"/>
              <a:gd name="connsiteX1" fmla="*/ 243126 w 826074"/>
              <a:gd name="connsiteY1" fmla="*/ 797244 h 822966"/>
              <a:gd name="connsiteX2" fmla="*/ 210741 w 826074"/>
              <a:gd name="connsiteY2" fmla="*/ 816294 h 822966"/>
              <a:gd name="connsiteX3" fmla="*/ 113586 w 826074"/>
              <a:gd name="connsiteY3" fmla="*/ 822009 h 822966"/>
              <a:gd name="connsiteX4" fmla="*/ 79296 w 826074"/>
              <a:gd name="connsiteY4" fmla="*/ 818199 h 822966"/>
              <a:gd name="connsiteX5" fmla="*/ 24051 w 826074"/>
              <a:gd name="connsiteY5" fmla="*/ 778194 h 822966"/>
              <a:gd name="connsiteX6" fmla="*/ 3096 w 826074"/>
              <a:gd name="connsiteY6" fmla="*/ 732474 h 822966"/>
              <a:gd name="connsiteX7" fmla="*/ 6906 w 826074"/>
              <a:gd name="connsiteY7" fmla="*/ 677229 h 822966"/>
              <a:gd name="connsiteX8" fmla="*/ 65961 w 826074"/>
              <a:gd name="connsiteY8" fmla="*/ 559119 h 822966"/>
              <a:gd name="connsiteX9" fmla="*/ 67866 w 826074"/>
              <a:gd name="connsiteY9" fmla="*/ 364809 h 822966"/>
              <a:gd name="connsiteX10" fmla="*/ 67866 w 826074"/>
              <a:gd name="connsiteY10" fmla="*/ 265749 h 822966"/>
              <a:gd name="connsiteX11" fmla="*/ 85011 w 826074"/>
              <a:gd name="connsiteY11" fmla="*/ 180024 h 822966"/>
              <a:gd name="connsiteX12" fmla="*/ 94536 w 826074"/>
              <a:gd name="connsiteY12" fmla="*/ 157164 h 822966"/>
              <a:gd name="connsiteX13" fmla="*/ 121206 w 826074"/>
              <a:gd name="connsiteY13" fmla="*/ 138114 h 822966"/>
              <a:gd name="connsiteX14" fmla="*/ 305991 w 826074"/>
              <a:gd name="connsiteY14" fmla="*/ 80964 h 822966"/>
              <a:gd name="connsiteX15" fmla="*/ 464106 w 826074"/>
              <a:gd name="connsiteY15" fmla="*/ 31434 h 822966"/>
              <a:gd name="connsiteX16" fmla="*/ 547926 w 826074"/>
              <a:gd name="connsiteY16" fmla="*/ 12384 h 822966"/>
              <a:gd name="connsiteX17" fmla="*/ 586026 w 826074"/>
              <a:gd name="connsiteY17" fmla="*/ 6669 h 822966"/>
              <a:gd name="connsiteX18" fmla="*/ 610791 w 826074"/>
              <a:gd name="connsiteY18" fmla="*/ 2859 h 822966"/>
              <a:gd name="connsiteX19" fmla="*/ 643176 w 826074"/>
              <a:gd name="connsiteY19" fmla="*/ 52389 h 822966"/>
              <a:gd name="connsiteX20" fmla="*/ 702231 w 826074"/>
              <a:gd name="connsiteY20" fmla="*/ 159069 h 822966"/>
              <a:gd name="connsiteX21" fmla="*/ 726996 w 826074"/>
              <a:gd name="connsiteY21" fmla="*/ 202884 h 822966"/>
              <a:gd name="connsiteX22" fmla="*/ 791766 w 826074"/>
              <a:gd name="connsiteY22" fmla="*/ 317184 h 822966"/>
              <a:gd name="connsiteX23" fmla="*/ 826056 w 826074"/>
              <a:gd name="connsiteY23" fmla="*/ 397194 h 822966"/>
              <a:gd name="connsiteX24" fmla="*/ 795576 w 826074"/>
              <a:gd name="connsiteY24" fmla="*/ 439104 h 8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074" h="822966">
                <a:moveTo>
                  <a:pt x="264081" y="749619"/>
                </a:moveTo>
                <a:cubicBezTo>
                  <a:pt x="258048" y="767875"/>
                  <a:pt x="252016" y="786131"/>
                  <a:pt x="243126" y="797244"/>
                </a:cubicBezTo>
                <a:cubicBezTo>
                  <a:pt x="234236" y="808357"/>
                  <a:pt x="232331" y="812167"/>
                  <a:pt x="210741" y="816294"/>
                </a:cubicBezTo>
                <a:cubicBezTo>
                  <a:pt x="189151" y="820421"/>
                  <a:pt x="135493" y="821692"/>
                  <a:pt x="113586" y="822009"/>
                </a:cubicBezTo>
                <a:cubicBezTo>
                  <a:pt x="91678" y="822327"/>
                  <a:pt x="94218" y="825502"/>
                  <a:pt x="79296" y="818199"/>
                </a:cubicBezTo>
                <a:cubicBezTo>
                  <a:pt x="64373" y="810897"/>
                  <a:pt x="36751" y="792482"/>
                  <a:pt x="24051" y="778194"/>
                </a:cubicBezTo>
                <a:cubicBezTo>
                  <a:pt x="11351" y="763907"/>
                  <a:pt x="5953" y="749301"/>
                  <a:pt x="3096" y="732474"/>
                </a:cubicBezTo>
                <a:cubicBezTo>
                  <a:pt x="238" y="715646"/>
                  <a:pt x="-3572" y="706121"/>
                  <a:pt x="6906" y="677229"/>
                </a:cubicBezTo>
                <a:cubicBezTo>
                  <a:pt x="17383" y="648336"/>
                  <a:pt x="55801" y="611189"/>
                  <a:pt x="65961" y="559119"/>
                </a:cubicBezTo>
                <a:cubicBezTo>
                  <a:pt x="76121" y="507049"/>
                  <a:pt x="67548" y="413704"/>
                  <a:pt x="67866" y="364809"/>
                </a:cubicBezTo>
                <a:cubicBezTo>
                  <a:pt x="68183" y="315914"/>
                  <a:pt x="65009" y="296546"/>
                  <a:pt x="67866" y="265749"/>
                </a:cubicBezTo>
                <a:cubicBezTo>
                  <a:pt x="70723" y="234952"/>
                  <a:pt x="80566" y="198121"/>
                  <a:pt x="85011" y="180024"/>
                </a:cubicBezTo>
                <a:cubicBezTo>
                  <a:pt x="89456" y="161927"/>
                  <a:pt x="88504" y="164149"/>
                  <a:pt x="94536" y="157164"/>
                </a:cubicBezTo>
                <a:cubicBezTo>
                  <a:pt x="100568" y="150179"/>
                  <a:pt x="85964" y="150814"/>
                  <a:pt x="121206" y="138114"/>
                </a:cubicBezTo>
                <a:cubicBezTo>
                  <a:pt x="156448" y="125414"/>
                  <a:pt x="305991" y="80964"/>
                  <a:pt x="305991" y="80964"/>
                </a:cubicBezTo>
                <a:cubicBezTo>
                  <a:pt x="363141" y="63184"/>
                  <a:pt x="423784" y="42864"/>
                  <a:pt x="464106" y="31434"/>
                </a:cubicBezTo>
                <a:cubicBezTo>
                  <a:pt x="504428" y="20004"/>
                  <a:pt x="527606" y="16511"/>
                  <a:pt x="547926" y="12384"/>
                </a:cubicBezTo>
                <a:cubicBezTo>
                  <a:pt x="568246" y="8257"/>
                  <a:pt x="586026" y="6669"/>
                  <a:pt x="586026" y="6669"/>
                </a:cubicBezTo>
                <a:cubicBezTo>
                  <a:pt x="596503" y="5082"/>
                  <a:pt x="601266" y="-4761"/>
                  <a:pt x="610791" y="2859"/>
                </a:cubicBezTo>
                <a:cubicBezTo>
                  <a:pt x="620316" y="10479"/>
                  <a:pt x="627936" y="26354"/>
                  <a:pt x="643176" y="52389"/>
                </a:cubicBezTo>
                <a:cubicBezTo>
                  <a:pt x="658416" y="78424"/>
                  <a:pt x="688261" y="133986"/>
                  <a:pt x="702231" y="159069"/>
                </a:cubicBezTo>
                <a:cubicBezTo>
                  <a:pt x="716201" y="184151"/>
                  <a:pt x="726996" y="202884"/>
                  <a:pt x="726996" y="202884"/>
                </a:cubicBezTo>
                <a:cubicBezTo>
                  <a:pt x="741918" y="229236"/>
                  <a:pt x="775256" y="284799"/>
                  <a:pt x="791766" y="317184"/>
                </a:cubicBezTo>
                <a:cubicBezTo>
                  <a:pt x="808276" y="349569"/>
                  <a:pt x="825421" y="376874"/>
                  <a:pt x="826056" y="397194"/>
                </a:cubicBezTo>
                <a:cubicBezTo>
                  <a:pt x="826691" y="417514"/>
                  <a:pt x="811133" y="428309"/>
                  <a:pt x="795576" y="439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正方形/長方形 2239">
            <a:extLst>
              <a:ext uri="{FF2B5EF4-FFF2-40B4-BE49-F238E27FC236}">
                <a16:creationId xmlns:a16="http://schemas.microsoft.com/office/drawing/2014/main" id="{A3CF12AA-1820-463F-B7B5-3500219CE7D4}"/>
              </a:ext>
            </a:extLst>
          </p:cNvPr>
          <p:cNvSpPr/>
          <p:nvPr/>
        </p:nvSpPr>
        <p:spPr>
          <a:xfrm rot="20071834">
            <a:off x="4215580" y="6336193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65CCC508-90C2-40CB-B7F4-FE38653E6B24}"/>
              </a:ext>
            </a:extLst>
          </p:cNvPr>
          <p:cNvSpPr/>
          <p:nvPr/>
        </p:nvSpPr>
        <p:spPr>
          <a:xfrm rot="20071834">
            <a:off x="4261379" y="6457956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45724F5-375A-471D-B653-3D96DD412A4A}"/>
              </a:ext>
            </a:extLst>
          </p:cNvPr>
          <p:cNvSpPr/>
          <p:nvPr/>
        </p:nvSpPr>
        <p:spPr>
          <a:xfrm>
            <a:off x="2522220" y="5699760"/>
            <a:ext cx="1063343" cy="1145403"/>
          </a:xfrm>
          <a:custGeom>
            <a:avLst/>
            <a:gdLst>
              <a:gd name="connsiteX0" fmla="*/ 0 w 1063343"/>
              <a:gd name="connsiteY0" fmla="*/ 923925 h 1145403"/>
              <a:gd name="connsiteX1" fmla="*/ 251460 w 1063343"/>
              <a:gd name="connsiteY1" fmla="*/ 963930 h 1145403"/>
              <a:gd name="connsiteX2" fmla="*/ 491490 w 1063343"/>
              <a:gd name="connsiteY2" fmla="*/ 1015365 h 1145403"/>
              <a:gd name="connsiteX3" fmla="*/ 723900 w 1063343"/>
              <a:gd name="connsiteY3" fmla="*/ 1080135 h 1145403"/>
              <a:gd name="connsiteX4" fmla="*/ 916305 w 1063343"/>
              <a:gd name="connsiteY4" fmla="*/ 1131570 h 1145403"/>
              <a:gd name="connsiteX5" fmla="*/ 931545 w 1063343"/>
              <a:gd name="connsiteY5" fmla="*/ 1133475 h 1145403"/>
              <a:gd name="connsiteX6" fmla="*/ 998220 w 1063343"/>
              <a:gd name="connsiteY6" fmla="*/ 992505 h 1145403"/>
              <a:gd name="connsiteX7" fmla="*/ 1005840 w 1063343"/>
              <a:gd name="connsiteY7" fmla="*/ 895350 h 1145403"/>
              <a:gd name="connsiteX8" fmla="*/ 1003935 w 1063343"/>
              <a:gd name="connsiteY8" fmla="*/ 760095 h 1145403"/>
              <a:gd name="connsiteX9" fmla="*/ 1013460 w 1063343"/>
              <a:gd name="connsiteY9" fmla="*/ 670560 h 1145403"/>
              <a:gd name="connsiteX10" fmla="*/ 1055370 w 1063343"/>
              <a:gd name="connsiteY10" fmla="*/ 516255 h 1145403"/>
              <a:gd name="connsiteX11" fmla="*/ 1061085 w 1063343"/>
              <a:gd name="connsiteY11" fmla="*/ 344805 h 1145403"/>
              <a:gd name="connsiteX12" fmla="*/ 1028700 w 1063343"/>
              <a:gd name="connsiteY12" fmla="*/ 83820 h 1145403"/>
              <a:gd name="connsiteX13" fmla="*/ 1013460 w 1063343"/>
              <a:gd name="connsiteY13" fmla="*/ 0 h 11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343" h="1145403">
                <a:moveTo>
                  <a:pt x="0" y="923925"/>
                </a:moveTo>
                <a:cubicBezTo>
                  <a:pt x="84772" y="936307"/>
                  <a:pt x="169545" y="948690"/>
                  <a:pt x="251460" y="963930"/>
                </a:cubicBezTo>
                <a:cubicBezTo>
                  <a:pt x="333375" y="979170"/>
                  <a:pt x="412750" y="995998"/>
                  <a:pt x="491490" y="1015365"/>
                </a:cubicBezTo>
                <a:cubicBezTo>
                  <a:pt x="570230" y="1034732"/>
                  <a:pt x="723900" y="1080135"/>
                  <a:pt x="723900" y="1080135"/>
                </a:cubicBezTo>
                <a:lnTo>
                  <a:pt x="916305" y="1131570"/>
                </a:lnTo>
                <a:cubicBezTo>
                  <a:pt x="950912" y="1140460"/>
                  <a:pt x="917893" y="1156652"/>
                  <a:pt x="931545" y="1133475"/>
                </a:cubicBezTo>
                <a:cubicBezTo>
                  <a:pt x="945197" y="1110298"/>
                  <a:pt x="985838" y="1032193"/>
                  <a:pt x="998220" y="992505"/>
                </a:cubicBezTo>
                <a:cubicBezTo>
                  <a:pt x="1010603" y="952818"/>
                  <a:pt x="1004888" y="934085"/>
                  <a:pt x="1005840" y="895350"/>
                </a:cubicBezTo>
                <a:cubicBezTo>
                  <a:pt x="1006793" y="856615"/>
                  <a:pt x="1002665" y="797560"/>
                  <a:pt x="1003935" y="760095"/>
                </a:cubicBezTo>
                <a:cubicBezTo>
                  <a:pt x="1005205" y="722630"/>
                  <a:pt x="1004888" y="711200"/>
                  <a:pt x="1013460" y="670560"/>
                </a:cubicBezTo>
                <a:cubicBezTo>
                  <a:pt x="1022032" y="629920"/>
                  <a:pt x="1047433" y="570547"/>
                  <a:pt x="1055370" y="516255"/>
                </a:cubicBezTo>
                <a:cubicBezTo>
                  <a:pt x="1063307" y="461963"/>
                  <a:pt x="1065530" y="416877"/>
                  <a:pt x="1061085" y="344805"/>
                </a:cubicBezTo>
                <a:cubicBezTo>
                  <a:pt x="1056640" y="272732"/>
                  <a:pt x="1036637" y="141287"/>
                  <a:pt x="1028700" y="83820"/>
                </a:cubicBezTo>
                <a:cubicBezTo>
                  <a:pt x="1020763" y="26353"/>
                  <a:pt x="1017111" y="13176"/>
                  <a:pt x="10134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0F651937-A25A-4601-9EC3-2B2DB7266C23}"/>
              </a:ext>
            </a:extLst>
          </p:cNvPr>
          <p:cNvSpPr/>
          <p:nvPr/>
        </p:nvSpPr>
        <p:spPr>
          <a:xfrm>
            <a:off x="3480337" y="6377445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989192EC-DB81-4798-867C-3F11DFB7334C}"/>
              </a:ext>
            </a:extLst>
          </p:cNvPr>
          <p:cNvSpPr/>
          <p:nvPr/>
        </p:nvSpPr>
        <p:spPr>
          <a:xfrm>
            <a:off x="3392805" y="5177790"/>
            <a:ext cx="146685" cy="552450"/>
          </a:xfrm>
          <a:custGeom>
            <a:avLst/>
            <a:gdLst>
              <a:gd name="connsiteX0" fmla="*/ 0 w 146685"/>
              <a:gd name="connsiteY0" fmla="*/ 0 h 552450"/>
              <a:gd name="connsiteX1" fmla="*/ 55245 w 146685"/>
              <a:gd name="connsiteY1" fmla="*/ 234315 h 552450"/>
              <a:gd name="connsiteX2" fmla="*/ 102870 w 146685"/>
              <a:gd name="connsiteY2" fmla="*/ 403860 h 552450"/>
              <a:gd name="connsiteX3" fmla="*/ 146685 w 14668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" h="552450">
                <a:moveTo>
                  <a:pt x="0" y="0"/>
                </a:moveTo>
                <a:cubicBezTo>
                  <a:pt x="19050" y="83502"/>
                  <a:pt x="38100" y="167005"/>
                  <a:pt x="55245" y="234315"/>
                </a:cubicBezTo>
                <a:cubicBezTo>
                  <a:pt x="72390" y="301625"/>
                  <a:pt x="87630" y="350838"/>
                  <a:pt x="102870" y="403860"/>
                </a:cubicBezTo>
                <a:cubicBezTo>
                  <a:pt x="118110" y="456883"/>
                  <a:pt x="132397" y="504666"/>
                  <a:pt x="146685" y="552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FC030FB7-34E6-4743-A15B-2895E4D883ED}"/>
              </a:ext>
            </a:extLst>
          </p:cNvPr>
          <p:cNvSpPr/>
          <p:nvPr/>
        </p:nvSpPr>
        <p:spPr>
          <a:xfrm rot="20855424">
            <a:off x="3400581" y="5428934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265FCE0C-2A9B-433A-A70B-6DB98B915523}"/>
              </a:ext>
            </a:extLst>
          </p:cNvPr>
          <p:cNvSpPr txBox="1"/>
          <p:nvPr/>
        </p:nvSpPr>
        <p:spPr>
          <a:xfrm>
            <a:off x="2948887" y="2598226"/>
            <a:ext cx="1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976BDC-8854-3892-39E9-AF4C7025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75" y="2676911"/>
            <a:ext cx="223626" cy="223626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CB063877-EBFB-6BD0-CADD-B2D2FA40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77" y="4566668"/>
            <a:ext cx="223626" cy="223626"/>
          </a:xfrm>
          <a:prstGeom prst="rect">
            <a:avLst/>
          </a:prstGeom>
        </p:spPr>
      </p:pic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7A17BBD-5005-FF16-A832-444483A75B09}"/>
              </a:ext>
            </a:extLst>
          </p:cNvPr>
          <p:cNvSpPr txBox="1"/>
          <p:nvPr/>
        </p:nvSpPr>
        <p:spPr>
          <a:xfrm>
            <a:off x="3995420" y="4640618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4F2127-BA25-C400-E93F-C090A001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982653" y="2404110"/>
            <a:ext cx="352548" cy="352548"/>
          </a:xfrm>
          <a:prstGeom prst="rect">
            <a:avLst/>
          </a:prstGeom>
        </p:spPr>
      </p:pic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51AD36C8-574E-2004-A9F4-2EFE72DC147E}"/>
              </a:ext>
            </a:extLst>
          </p:cNvPr>
          <p:cNvSpPr txBox="1"/>
          <p:nvPr/>
        </p:nvSpPr>
        <p:spPr>
          <a:xfrm>
            <a:off x="1933980" y="2141274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東泉寺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9EB41-04FE-E1AF-67DD-5DB49DB57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391" y="3050861"/>
            <a:ext cx="272411" cy="272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995C24-54A5-4CED-69DC-87B90D0E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875" y="5096678"/>
            <a:ext cx="304740" cy="3047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3EEDB3-8B04-F37A-53E5-033E408FF1DF}"/>
              </a:ext>
            </a:extLst>
          </p:cNvPr>
          <p:cNvSpPr/>
          <p:nvPr/>
        </p:nvSpPr>
        <p:spPr>
          <a:xfrm>
            <a:off x="4815797" y="2012857"/>
            <a:ext cx="266744" cy="29297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FF078F63-130B-9DB1-BEFD-59A6E0FBDBE1}"/>
              </a:ext>
            </a:extLst>
          </p:cNvPr>
          <p:cNvSpPr txBox="1"/>
          <p:nvPr/>
        </p:nvSpPr>
        <p:spPr>
          <a:xfrm>
            <a:off x="1434584" y="530125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羽沢小学校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D3CD56A4-8D62-3A01-5ED1-D63A13F455E7}"/>
              </a:ext>
            </a:extLst>
          </p:cNvPr>
          <p:cNvSpPr txBox="1"/>
          <p:nvPr/>
        </p:nvSpPr>
        <p:spPr>
          <a:xfrm>
            <a:off x="4370474" y="1165708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至港北（第三京浜道路）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163288D2-E290-DD83-0436-A76A0E856B06}"/>
              </a:ext>
            </a:extLst>
          </p:cNvPr>
          <p:cNvSpPr txBox="1"/>
          <p:nvPr/>
        </p:nvSpPr>
        <p:spPr>
          <a:xfrm>
            <a:off x="8108703" y="5138584"/>
            <a:ext cx="18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相鉄線・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線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A1DCBC7D-0049-962D-F7BE-1DE5A15517EF}"/>
              </a:ext>
            </a:extLst>
          </p:cNvPr>
          <p:cNvSpPr txBox="1"/>
          <p:nvPr/>
        </p:nvSpPr>
        <p:spPr>
          <a:xfrm>
            <a:off x="5690503" y="4478690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東海道新幹線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C2B21023-1E0D-947C-E01B-07208B1AF1B8}"/>
              </a:ext>
            </a:extLst>
          </p:cNvPr>
          <p:cNvSpPr txBox="1"/>
          <p:nvPr/>
        </p:nvSpPr>
        <p:spPr>
          <a:xfrm>
            <a:off x="9250680" y="2406812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至新横浜駅</a:t>
            </a: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4A0443F-4AAB-4569-CCCB-59436E071214}"/>
              </a:ext>
            </a:extLst>
          </p:cNvPr>
          <p:cNvSpPr txBox="1"/>
          <p:nvPr/>
        </p:nvSpPr>
        <p:spPr>
          <a:xfrm>
            <a:off x="2590068" y="7111463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至小田原駅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370CED4D-26D0-5B92-7892-FC9F832F4C16}"/>
              </a:ext>
            </a:extLst>
          </p:cNvPr>
          <p:cNvSpPr txBox="1"/>
          <p:nvPr/>
        </p:nvSpPr>
        <p:spPr>
          <a:xfrm>
            <a:off x="4111026" y="7181108"/>
            <a:ext cx="16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至横浜国大駅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35EA8477-FBB4-409C-3C57-C36E1F50A4E8}"/>
              </a:ext>
            </a:extLst>
          </p:cNvPr>
          <p:cNvSpPr txBox="1"/>
          <p:nvPr/>
        </p:nvSpPr>
        <p:spPr>
          <a:xfrm>
            <a:off x="9231715" y="719910"/>
            <a:ext cx="19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（環状２号線）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FDB0104-9E12-B1B8-A921-EFB97C3B94BB}"/>
              </a:ext>
            </a:extLst>
          </p:cNvPr>
          <p:cNvCxnSpPr/>
          <p:nvPr/>
        </p:nvCxnSpPr>
        <p:spPr>
          <a:xfrm>
            <a:off x="7875358" y="151516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DFD516F-4DE5-7C3F-3A24-17325E26178D}"/>
              </a:ext>
            </a:extLst>
          </p:cNvPr>
          <p:cNvSpPr/>
          <p:nvPr/>
        </p:nvSpPr>
        <p:spPr>
          <a:xfrm rot="9599946">
            <a:off x="1606435" y="2700694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二等辺三角形 338">
            <a:extLst>
              <a:ext uri="{FF2B5EF4-FFF2-40B4-BE49-F238E27FC236}">
                <a16:creationId xmlns:a16="http://schemas.microsoft.com/office/drawing/2014/main" id="{9CAF2A7A-2CCB-7F8A-B937-39F602511EB9}"/>
              </a:ext>
            </a:extLst>
          </p:cNvPr>
          <p:cNvSpPr/>
          <p:nvPr/>
        </p:nvSpPr>
        <p:spPr>
          <a:xfrm rot="15088644">
            <a:off x="4024478" y="370418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339">
            <a:extLst>
              <a:ext uri="{FF2B5EF4-FFF2-40B4-BE49-F238E27FC236}">
                <a16:creationId xmlns:a16="http://schemas.microsoft.com/office/drawing/2014/main" id="{DB723478-084C-97DD-FAF7-3F491F1FA97B}"/>
              </a:ext>
            </a:extLst>
          </p:cNvPr>
          <p:cNvSpPr/>
          <p:nvPr/>
        </p:nvSpPr>
        <p:spPr>
          <a:xfrm rot="10253130">
            <a:off x="2876238" y="4659416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340">
            <a:extLst>
              <a:ext uri="{FF2B5EF4-FFF2-40B4-BE49-F238E27FC236}">
                <a16:creationId xmlns:a16="http://schemas.microsoft.com/office/drawing/2014/main" id="{A1A8EF22-A111-94D7-BF70-3A1FE0610E95}"/>
              </a:ext>
            </a:extLst>
          </p:cNvPr>
          <p:cNvSpPr/>
          <p:nvPr/>
        </p:nvSpPr>
        <p:spPr>
          <a:xfrm rot="17073995">
            <a:off x="7457555" y="267856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04191AF-624D-78E6-2453-89392FAD0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76" y="2972810"/>
            <a:ext cx="318979" cy="318979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7EE47EBE-5176-A0E5-BF80-63149F51F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913" y="4977665"/>
            <a:ext cx="295376" cy="295376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03544E01-751B-C267-E321-5768701BC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937" y="2589435"/>
            <a:ext cx="295376" cy="295376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565BE10F-7038-8F0B-F504-5691EB2E6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977" y="3778151"/>
            <a:ext cx="295376" cy="29537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D4C9C9-D337-4FCB-E53C-829F85D96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205" y="4442677"/>
            <a:ext cx="392075" cy="14274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C02EA9A1-6898-323D-F0F2-523B78A8D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506" y="2530610"/>
            <a:ext cx="392075" cy="142740"/>
          </a:xfrm>
          <a:prstGeom prst="rect">
            <a:avLst/>
          </a:prstGeom>
        </p:spPr>
      </p:pic>
      <p:pic>
        <p:nvPicPr>
          <p:cNvPr id="349" name="図 348">
            <a:extLst>
              <a:ext uri="{FF2B5EF4-FFF2-40B4-BE49-F238E27FC236}">
                <a16:creationId xmlns:a16="http://schemas.microsoft.com/office/drawing/2014/main" id="{6A0BBF91-408B-B2AE-215A-4E6562106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169" y="6189916"/>
            <a:ext cx="392075" cy="142740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AEF112A-0F6F-80F2-0F5A-03A7368FDC3F}"/>
              </a:ext>
            </a:extLst>
          </p:cNvPr>
          <p:cNvSpPr txBox="1"/>
          <p:nvPr/>
        </p:nvSpPr>
        <p:spPr>
          <a:xfrm>
            <a:off x="263951" y="1790422"/>
            <a:ext cx="16441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タイムズ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羽沢町第２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ｍ（６台</a:t>
            </a:r>
            <a:r>
              <a:rPr kumimoji="1" lang="ja-JP" altLang="en-US" dirty="0"/>
              <a:t>）</a:t>
            </a: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9D38F7EF-44A2-3B28-40E5-E50F46808EC8}"/>
              </a:ext>
            </a:extLst>
          </p:cNvPr>
          <p:cNvSpPr txBox="1"/>
          <p:nvPr/>
        </p:nvSpPr>
        <p:spPr>
          <a:xfrm>
            <a:off x="7669529" y="2788065"/>
            <a:ext cx="19697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2073AECD-0F82-1D3F-50D4-666B27296ED2}"/>
              </a:ext>
            </a:extLst>
          </p:cNvPr>
          <p:cNvSpPr txBox="1"/>
          <p:nvPr/>
        </p:nvSpPr>
        <p:spPr>
          <a:xfrm>
            <a:off x="1300637" y="3722667"/>
            <a:ext cx="1737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パーク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88C688F6-109B-6955-792D-CDC2E41308DC}"/>
              </a:ext>
            </a:extLst>
          </p:cNvPr>
          <p:cNvCxnSpPr>
            <a:cxnSpLocks/>
          </p:cNvCxnSpPr>
          <p:nvPr/>
        </p:nvCxnSpPr>
        <p:spPr>
          <a:xfrm>
            <a:off x="5076907" y="216027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7FB6011C-4B34-EAB5-045E-7BF496A2541E}"/>
              </a:ext>
            </a:extLst>
          </p:cNvPr>
          <p:cNvCxnSpPr>
            <a:cxnSpLocks/>
          </p:cNvCxnSpPr>
          <p:nvPr/>
        </p:nvCxnSpPr>
        <p:spPr>
          <a:xfrm>
            <a:off x="5076907" y="221368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B0D7CE1-59D1-EA27-C2C9-B4B2AAB230BD}"/>
              </a:ext>
            </a:extLst>
          </p:cNvPr>
          <p:cNvSpPr/>
          <p:nvPr/>
        </p:nvSpPr>
        <p:spPr>
          <a:xfrm>
            <a:off x="5527760" y="3206365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C8DCCA3-F6B5-46B6-4249-D985C4C52C3A}"/>
              </a:ext>
            </a:extLst>
          </p:cNvPr>
          <p:cNvSpPr/>
          <p:nvPr/>
        </p:nvSpPr>
        <p:spPr>
          <a:xfrm>
            <a:off x="5487755" y="3264076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4" name="直線コネクタ 383">
            <a:extLst>
              <a:ext uri="{FF2B5EF4-FFF2-40B4-BE49-F238E27FC236}">
                <a16:creationId xmlns:a16="http://schemas.microsoft.com/office/drawing/2014/main" id="{57970A09-56D2-928B-CD25-56D64B8EF614}"/>
              </a:ext>
            </a:extLst>
          </p:cNvPr>
          <p:cNvCxnSpPr>
            <a:cxnSpLocks/>
          </p:cNvCxnSpPr>
          <p:nvPr/>
        </p:nvCxnSpPr>
        <p:spPr>
          <a:xfrm>
            <a:off x="5078811" y="226664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6AF9B502-E017-D195-3EB6-B68528174507}"/>
              </a:ext>
            </a:extLst>
          </p:cNvPr>
          <p:cNvCxnSpPr>
            <a:cxnSpLocks/>
          </p:cNvCxnSpPr>
          <p:nvPr/>
        </p:nvCxnSpPr>
        <p:spPr>
          <a:xfrm>
            <a:off x="5076906" y="229552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1E244925-FDA5-470E-5079-AE1076DD84A5}"/>
              </a:ext>
            </a:extLst>
          </p:cNvPr>
          <p:cNvCxnSpPr>
            <a:cxnSpLocks/>
          </p:cNvCxnSpPr>
          <p:nvPr/>
        </p:nvCxnSpPr>
        <p:spPr>
          <a:xfrm>
            <a:off x="5082540" y="235267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FA157CBF-D91B-2A69-D6AF-7C7C12BAB2AE}"/>
              </a:ext>
            </a:extLst>
          </p:cNvPr>
          <p:cNvCxnSpPr>
            <a:cxnSpLocks/>
          </p:cNvCxnSpPr>
          <p:nvPr/>
        </p:nvCxnSpPr>
        <p:spPr>
          <a:xfrm>
            <a:off x="5082540" y="240030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>
            <a:extLst>
              <a:ext uri="{FF2B5EF4-FFF2-40B4-BE49-F238E27FC236}">
                <a16:creationId xmlns:a16="http://schemas.microsoft.com/office/drawing/2014/main" id="{49ADE850-D163-AD56-991F-8C9A10CE416E}"/>
              </a:ext>
            </a:extLst>
          </p:cNvPr>
          <p:cNvCxnSpPr>
            <a:cxnSpLocks/>
          </p:cNvCxnSpPr>
          <p:nvPr/>
        </p:nvCxnSpPr>
        <p:spPr>
          <a:xfrm>
            <a:off x="5089248" y="249806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9F504280-AF40-FDD5-7F1B-A453BCC4C6E3}"/>
              </a:ext>
            </a:extLst>
          </p:cNvPr>
          <p:cNvCxnSpPr>
            <a:cxnSpLocks/>
          </p:cNvCxnSpPr>
          <p:nvPr/>
        </p:nvCxnSpPr>
        <p:spPr>
          <a:xfrm>
            <a:off x="5083533" y="244602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66FDB83-52DF-73F4-BD5E-F4F31DA29F80}"/>
              </a:ext>
            </a:extLst>
          </p:cNvPr>
          <p:cNvSpPr/>
          <p:nvPr/>
        </p:nvSpPr>
        <p:spPr>
          <a:xfrm>
            <a:off x="5284470" y="2570906"/>
            <a:ext cx="80010" cy="29419"/>
          </a:xfrm>
          <a:custGeom>
            <a:avLst/>
            <a:gdLst>
              <a:gd name="connsiteX0" fmla="*/ 80010 w 80010"/>
              <a:gd name="connsiteY0" fmla="*/ 10369 h 29419"/>
              <a:gd name="connsiteX1" fmla="*/ 28575 w 80010"/>
              <a:gd name="connsiteY1" fmla="*/ 844 h 29419"/>
              <a:gd name="connsiteX2" fmla="*/ 0 w 80010"/>
              <a:gd name="connsiteY2" fmla="*/ 29419 h 29419"/>
              <a:gd name="connsiteX3" fmla="*/ 0 w 80010"/>
              <a:gd name="connsiteY3" fmla="*/ 29419 h 29419"/>
              <a:gd name="connsiteX4" fmla="*/ 0 w 80010"/>
              <a:gd name="connsiteY4" fmla="*/ 27514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" h="29419">
                <a:moveTo>
                  <a:pt x="80010" y="10369"/>
                </a:moveTo>
                <a:cubicBezTo>
                  <a:pt x="60960" y="4019"/>
                  <a:pt x="41910" y="-2331"/>
                  <a:pt x="28575" y="844"/>
                </a:cubicBezTo>
                <a:cubicBezTo>
                  <a:pt x="15240" y="4019"/>
                  <a:pt x="0" y="29419"/>
                  <a:pt x="0" y="29419"/>
                </a:cubicBezTo>
                <a:lnTo>
                  <a:pt x="0" y="29419"/>
                </a:lnTo>
                <a:lnTo>
                  <a:pt x="0" y="27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67E92BB7-05BC-D321-5140-0E3623380FF2}"/>
              </a:ext>
            </a:extLst>
          </p:cNvPr>
          <p:cNvCxnSpPr>
            <a:cxnSpLocks/>
          </p:cNvCxnSpPr>
          <p:nvPr/>
        </p:nvCxnSpPr>
        <p:spPr>
          <a:xfrm>
            <a:off x="5282280" y="259589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74E3D4C8-7636-E8A7-2EB3-100E5A70B36E}"/>
              </a:ext>
            </a:extLst>
          </p:cNvPr>
          <p:cNvCxnSpPr>
            <a:cxnSpLocks/>
          </p:cNvCxnSpPr>
          <p:nvPr/>
        </p:nvCxnSpPr>
        <p:spPr>
          <a:xfrm>
            <a:off x="5268674" y="261968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3AE1EBD1-8B4E-8520-980B-A20CAD90B5AC}"/>
              </a:ext>
            </a:extLst>
          </p:cNvPr>
          <p:cNvCxnSpPr>
            <a:cxnSpLocks/>
          </p:cNvCxnSpPr>
          <p:nvPr/>
        </p:nvCxnSpPr>
        <p:spPr>
          <a:xfrm>
            <a:off x="5249480" y="263904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F3D675DE-9BCC-89A4-DF5F-82E2E425B3A3}"/>
              </a:ext>
            </a:extLst>
          </p:cNvPr>
          <p:cNvCxnSpPr>
            <a:cxnSpLocks/>
          </p:cNvCxnSpPr>
          <p:nvPr/>
        </p:nvCxnSpPr>
        <p:spPr>
          <a:xfrm>
            <a:off x="5237790" y="265561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84113A4B-1D9C-C18A-26AE-D845890FB722}"/>
              </a:ext>
            </a:extLst>
          </p:cNvPr>
          <p:cNvCxnSpPr>
            <a:cxnSpLocks/>
          </p:cNvCxnSpPr>
          <p:nvPr/>
        </p:nvCxnSpPr>
        <p:spPr>
          <a:xfrm>
            <a:off x="5226255" y="2672605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118FE815-BB8A-5AB9-EFEA-5C358DCACF20}"/>
              </a:ext>
            </a:extLst>
          </p:cNvPr>
          <p:cNvCxnSpPr>
            <a:cxnSpLocks/>
          </p:cNvCxnSpPr>
          <p:nvPr/>
        </p:nvCxnSpPr>
        <p:spPr>
          <a:xfrm>
            <a:off x="5206812" y="268820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>
            <a:extLst>
              <a:ext uri="{FF2B5EF4-FFF2-40B4-BE49-F238E27FC236}">
                <a16:creationId xmlns:a16="http://schemas.microsoft.com/office/drawing/2014/main" id="{81398E26-628E-2661-45CD-813AD5E4F4BF}"/>
              </a:ext>
            </a:extLst>
          </p:cNvPr>
          <p:cNvCxnSpPr>
            <a:cxnSpLocks/>
          </p:cNvCxnSpPr>
          <p:nvPr/>
        </p:nvCxnSpPr>
        <p:spPr>
          <a:xfrm>
            <a:off x="5194748" y="270713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>
            <a:extLst>
              <a:ext uri="{FF2B5EF4-FFF2-40B4-BE49-F238E27FC236}">
                <a16:creationId xmlns:a16="http://schemas.microsoft.com/office/drawing/2014/main" id="{E4359C5A-42A4-AB84-A326-9E54513B0843}"/>
              </a:ext>
            </a:extLst>
          </p:cNvPr>
          <p:cNvCxnSpPr>
            <a:cxnSpLocks/>
          </p:cNvCxnSpPr>
          <p:nvPr/>
        </p:nvCxnSpPr>
        <p:spPr>
          <a:xfrm>
            <a:off x="5076906" y="218979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>
            <a:extLst>
              <a:ext uri="{FF2B5EF4-FFF2-40B4-BE49-F238E27FC236}">
                <a16:creationId xmlns:a16="http://schemas.microsoft.com/office/drawing/2014/main" id="{E7289BA5-A975-0EE5-8A0F-62AE802B25BB}"/>
              </a:ext>
            </a:extLst>
          </p:cNvPr>
          <p:cNvCxnSpPr>
            <a:cxnSpLocks/>
          </p:cNvCxnSpPr>
          <p:nvPr/>
        </p:nvCxnSpPr>
        <p:spPr>
          <a:xfrm>
            <a:off x="5078810" y="224187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>
            <a:extLst>
              <a:ext uri="{FF2B5EF4-FFF2-40B4-BE49-F238E27FC236}">
                <a16:creationId xmlns:a16="http://schemas.microsoft.com/office/drawing/2014/main" id="{8F1A5E43-526C-9A2E-58B1-58FDC7A6714E}"/>
              </a:ext>
            </a:extLst>
          </p:cNvPr>
          <p:cNvCxnSpPr>
            <a:cxnSpLocks/>
          </p:cNvCxnSpPr>
          <p:nvPr/>
        </p:nvCxnSpPr>
        <p:spPr>
          <a:xfrm>
            <a:off x="5083533" y="2324108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コネクタ 403">
            <a:extLst>
              <a:ext uri="{FF2B5EF4-FFF2-40B4-BE49-F238E27FC236}">
                <a16:creationId xmlns:a16="http://schemas.microsoft.com/office/drawing/2014/main" id="{C159C5F7-7FF8-9DB8-4146-EF4D0188A024}"/>
              </a:ext>
            </a:extLst>
          </p:cNvPr>
          <p:cNvCxnSpPr>
            <a:cxnSpLocks/>
          </p:cNvCxnSpPr>
          <p:nvPr/>
        </p:nvCxnSpPr>
        <p:spPr>
          <a:xfrm>
            <a:off x="5078809" y="237744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>
            <a:extLst>
              <a:ext uri="{FF2B5EF4-FFF2-40B4-BE49-F238E27FC236}">
                <a16:creationId xmlns:a16="http://schemas.microsoft.com/office/drawing/2014/main" id="{5964C175-0D15-01FA-178B-A5A33ABBF834}"/>
              </a:ext>
            </a:extLst>
          </p:cNvPr>
          <p:cNvCxnSpPr>
            <a:cxnSpLocks/>
          </p:cNvCxnSpPr>
          <p:nvPr/>
        </p:nvCxnSpPr>
        <p:spPr>
          <a:xfrm>
            <a:off x="5091127" y="255650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コネクタ 405">
            <a:extLst>
              <a:ext uri="{FF2B5EF4-FFF2-40B4-BE49-F238E27FC236}">
                <a16:creationId xmlns:a16="http://schemas.microsoft.com/office/drawing/2014/main" id="{BA096710-FEEC-2428-E115-97D094045789}"/>
              </a:ext>
            </a:extLst>
          </p:cNvPr>
          <p:cNvCxnSpPr>
            <a:cxnSpLocks/>
          </p:cNvCxnSpPr>
          <p:nvPr/>
        </p:nvCxnSpPr>
        <p:spPr>
          <a:xfrm>
            <a:off x="5086403" y="252568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>
            <a:extLst>
              <a:ext uri="{FF2B5EF4-FFF2-40B4-BE49-F238E27FC236}">
                <a16:creationId xmlns:a16="http://schemas.microsoft.com/office/drawing/2014/main" id="{D7E9276D-6638-9B72-E39D-851072797072}"/>
              </a:ext>
            </a:extLst>
          </p:cNvPr>
          <p:cNvCxnSpPr>
            <a:cxnSpLocks/>
          </p:cNvCxnSpPr>
          <p:nvPr/>
        </p:nvCxnSpPr>
        <p:spPr>
          <a:xfrm>
            <a:off x="5083533" y="241935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コネクタ 407">
            <a:extLst>
              <a:ext uri="{FF2B5EF4-FFF2-40B4-BE49-F238E27FC236}">
                <a16:creationId xmlns:a16="http://schemas.microsoft.com/office/drawing/2014/main" id="{5101DCE8-18D8-357C-76C2-40BDBBE0D92C}"/>
              </a:ext>
            </a:extLst>
          </p:cNvPr>
          <p:cNvCxnSpPr>
            <a:cxnSpLocks/>
          </p:cNvCxnSpPr>
          <p:nvPr/>
        </p:nvCxnSpPr>
        <p:spPr>
          <a:xfrm>
            <a:off x="5086402" y="247387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コネクタ 408">
            <a:extLst>
              <a:ext uri="{FF2B5EF4-FFF2-40B4-BE49-F238E27FC236}">
                <a16:creationId xmlns:a16="http://schemas.microsoft.com/office/drawing/2014/main" id="{D368B7A1-6BAA-BF08-DC25-4E7E4D228F7D}"/>
              </a:ext>
            </a:extLst>
          </p:cNvPr>
          <p:cNvCxnSpPr>
            <a:cxnSpLocks/>
          </p:cNvCxnSpPr>
          <p:nvPr/>
        </p:nvCxnSpPr>
        <p:spPr>
          <a:xfrm>
            <a:off x="5091127" y="2616471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899C130A-B187-C8BE-7C45-3C0CB3FCF1A0}"/>
              </a:ext>
            </a:extLst>
          </p:cNvPr>
          <p:cNvCxnSpPr>
            <a:cxnSpLocks/>
          </p:cNvCxnSpPr>
          <p:nvPr/>
        </p:nvCxnSpPr>
        <p:spPr>
          <a:xfrm>
            <a:off x="5091127" y="258699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>
            <a:extLst>
              <a:ext uri="{FF2B5EF4-FFF2-40B4-BE49-F238E27FC236}">
                <a16:creationId xmlns:a16="http://schemas.microsoft.com/office/drawing/2014/main" id="{C86074E7-33B1-BA72-F749-58F17F1EBEB4}"/>
              </a:ext>
            </a:extLst>
          </p:cNvPr>
          <p:cNvCxnSpPr>
            <a:cxnSpLocks/>
          </p:cNvCxnSpPr>
          <p:nvPr/>
        </p:nvCxnSpPr>
        <p:spPr>
          <a:xfrm>
            <a:off x="5091127" y="264604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吹き出し: 四角形 412">
            <a:extLst>
              <a:ext uri="{FF2B5EF4-FFF2-40B4-BE49-F238E27FC236}">
                <a16:creationId xmlns:a16="http://schemas.microsoft.com/office/drawing/2014/main" id="{9D6D992D-90D8-7231-408B-4B229E30FC3A}"/>
              </a:ext>
            </a:extLst>
          </p:cNvPr>
          <p:cNvSpPr/>
          <p:nvPr/>
        </p:nvSpPr>
        <p:spPr>
          <a:xfrm>
            <a:off x="5366694" y="2051591"/>
            <a:ext cx="1801909" cy="491881"/>
          </a:xfrm>
          <a:prstGeom prst="wedgeRectCallout">
            <a:avLst>
              <a:gd name="adj1" fmla="val -67937"/>
              <a:gd name="adj2" fmla="val -3976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現在地</a:t>
            </a:r>
            <a:endParaRPr kumimoji="1" lang="en-US" altLang="ja-JP" sz="1600" b="1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羽沢スポーツ会館</a:t>
            </a: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B17895E7-4D6E-7737-E512-D68285498CD9}"/>
              </a:ext>
            </a:extLst>
          </p:cNvPr>
          <p:cNvSpPr txBox="1"/>
          <p:nvPr/>
        </p:nvSpPr>
        <p:spPr>
          <a:xfrm>
            <a:off x="3365516" y="3075487"/>
            <a:ext cx="12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羽沢の家</a:t>
            </a:r>
          </a:p>
        </p:txBody>
      </p:sp>
      <p:sp>
        <p:nvSpPr>
          <p:cNvPr id="471" name="正方形/長方形 470">
            <a:extLst>
              <a:ext uri="{FF2B5EF4-FFF2-40B4-BE49-F238E27FC236}">
                <a16:creationId xmlns:a16="http://schemas.microsoft.com/office/drawing/2014/main" id="{16163C8A-95FE-ABDE-AB32-CD0EADF18E46}"/>
              </a:ext>
            </a:extLst>
          </p:cNvPr>
          <p:cNvSpPr/>
          <p:nvPr/>
        </p:nvSpPr>
        <p:spPr>
          <a:xfrm>
            <a:off x="4803994" y="5613595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正方形/長方形 472">
            <a:extLst>
              <a:ext uri="{FF2B5EF4-FFF2-40B4-BE49-F238E27FC236}">
                <a16:creationId xmlns:a16="http://schemas.microsoft.com/office/drawing/2014/main" id="{07808CBC-9F31-081D-9158-03ECC7E01FB3}"/>
              </a:ext>
            </a:extLst>
          </p:cNvPr>
          <p:cNvSpPr/>
          <p:nvPr/>
        </p:nvSpPr>
        <p:spPr>
          <a:xfrm rot="21205685">
            <a:off x="4983116" y="5650578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92DBEF-7F86-AB5E-7214-6C487C01D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800" y="7221565"/>
            <a:ext cx="330663" cy="14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A8D2B6EF-2976-C995-F3AE-3EAF719F6B68}"/>
              </a:ext>
            </a:extLst>
          </p:cNvPr>
          <p:cNvSpPr/>
          <p:nvPr/>
        </p:nvSpPr>
        <p:spPr>
          <a:xfrm rot="174773" flipV="1">
            <a:off x="4962973" y="3880514"/>
            <a:ext cx="87843" cy="14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7C5ABB-F4FC-355C-0F5B-3EA83E79809D}"/>
              </a:ext>
            </a:extLst>
          </p:cNvPr>
          <p:cNvSpPr/>
          <p:nvPr/>
        </p:nvSpPr>
        <p:spPr>
          <a:xfrm rot="21334596">
            <a:off x="4856526" y="1842533"/>
            <a:ext cx="187652" cy="13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7B14D9D6-A94A-A4BD-CA1B-9EFA62C63184}"/>
              </a:ext>
            </a:extLst>
          </p:cNvPr>
          <p:cNvSpPr txBox="1"/>
          <p:nvPr/>
        </p:nvSpPr>
        <p:spPr>
          <a:xfrm>
            <a:off x="4257041" y="3600872"/>
            <a:ext cx="17970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横浜羽沢町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C22BEC6C-CF50-2D2E-AD61-13F31C72447A}"/>
              </a:ext>
            </a:extLst>
          </p:cNvPr>
          <p:cNvSpPr/>
          <p:nvPr/>
        </p:nvSpPr>
        <p:spPr>
          <a:xfrm rot="21361302">
            <a:off x="4839653" y="1835595"/>
            <a:ext cx="210847" cy="14438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>
            <a:extLst>
              <a:ext uri="{FF2B5EF4-FFF2-40B4-BE49-F238E27FC236}">
                <a16:creationId xmlns:a16="http://schemas.microsoft.com/office/drawing/2014/main" id="{55D00DEF-35FD-B782-73C8-C60935F015C9}"/>
              </a:ext>
            </a:extLst>
          </p:cNvPr>
          <p:cNvSpPr/>
          <p:nvPr/>
        </p:nvSpPr>
        <p:spPr>
          <a:xfrm rot="21394227">
            <a:off x="4789122" y="5240001"/>
            <a:ext cx="266297" cy="35577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>
            <a:extLst>
              <a:ext uri="{FF2B5EF4-FFF2-40B4-BE49-F238E27FC236}">
                <a16:creationId xmlns:a16="http://schemas.microsoft.com/office/drawing/2014/main" id="{A8626A2C-8CC0-1241-1814-23B6F5B4602D}"/>
              </a:ext>
            </a:extLst>
          </p:cNvPr>
          <p:cNvSpPr/>
          <p:nvPr/>
        </p:nvSpPr>
        <p:spPr>
          <a:xfrm rot="21394227">
            <a:off x="4801992" y="5593485"/>
            <a:ext cx="278988" cy="2099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F0D04A-3A5B-1970-BB77-ED99B0DE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677" y="3087365"/>
            <a:ext cx="345658" cy="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正方形/長方形 519">
            <a:extLst>
              <a:ext uri="{FF2B5EF4-FFF2-40B4-BE49-F238E27FC236}">
                <a16:creationId xmlns:a16="http://schemas.microsoft.com/office/drawing/2014/main" id="{7CA6DB5F-1266-D236-6D8C-97BC260BDBE4}"/>
              </a:ext>
            </a:extLst>
          </p:cNvPr>
          <p:cNvSpPr/>
          <p:nvPr/>
        </p:nvSpPr>
        <p:spPr>
          <a:xfrm rot="3430617">
            <a:off x="4074532" y="7070711"/>
            <a:ext cx="71831" cy="18482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D1CB346D-03AB-8303-0FEA-792282A76F21}"/>
              </a:ext>
            </a:extLst>
          </p:cNvPr>
          <p:cNvSpPr/>
          <p:nvPr/>
        </p:nvSpPr>
        <p:spPr>
          <a:xfrm rot="3577961">
            <a:off x="4404431" y="6677855"/>
            <a:ext cx="76148" cy="5836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>
            <a:extLst>
              <a:ext uri="{FF2B5EF4-FFF2-40B4-BE49-F238E27FC236}">
                <a16:creationId xmlns:a16="http://schemas.microsoft.com/office/drawing/2014/main" id="{0C375D0A-E437-B7FF-7D52-5AFA3EFEAE76}"/>
              </a:ext>
            </a:extLst>
          </p:cNvPr>
          <p:cNvSpPr/>
          <p:nvPr/>
        </p:nvSpPr>
        <p:spPr>
          <a:xfrm rot="2455163">
            <a:off x="4710907" y="6685236"/>
            <a:ext cx="79155" cy="1666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>
            <a:extLst>
              <a:ext uri="{FF2B5EF4-FFF2-40B4-BE49-F238E27FC236}">
                <a16:creationId xmlns:a16="http://schemas.microsoft.com/office/drawing/2014/main" id="{BBF08E1D-A591-E3E0-A8A3-54113B4F3B1F}"/>
              </a:ext>
            </a:extLst>
          </p:cNvPr>
          <p:cNvSpPr/>
          <p:nvPr/>
        </p:nvSpPr>
        <p:spPr>
          <a:xfrm rot="2455163">
            <a:off x="4798197" y="6621636"/>
            <a:ext cx="70910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>
            <a:extLst>
              <a:ext uri="{FF2B5EF4-FFF2-40B4-BE49-F238E27FC236}">
                <a16:creationId xmlns:a16="http://schemas.microsoft.com/office/drawing/2014/main" id="{F20055A3-0B0A-EB33-7056-C13CE93CEDBF}"/>
              </a:ext>
            </a:extLst>
          </p:cNvPr>
          <p:cNvSpPr/>
          <p:nvPr/>
        </p:nvSpPr>
        <p:spPr>
          <a:xfrm rot="782095">
            <a:off x="4831389" y="6546403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正方形/長方形 514">
            <a:extLst>
              <a:ext uri="{FF2B5EF4-FFF2-40B4-BE49-F238E27FC236}">
                <a16:creationId xmlns:a16="http://schemas.microsoft.com/office/drawing/2014/main" id="{A19DC827-FF49-B471-45B1-F80C8DF83438}"/>
              </a:ext>
            </a:extLst>
          </p:cNvPr>
          <p:cNvSpPr/>
          <p:nvPr/>
        </p:nvSpPr>
        <p:spPr>
          <a:xfrm rot="782095">
            <a:off x="4863920" y="6459547"/>
            <a:ext cx="82051" cy="965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正方形/長方形 512">
            <a:extLst>
              <a:ext uri="{FF2B5EF4-FFF2-40B4-BE49-F238E27FC236}">
                <a16:creationId xmlns:a16="http://schemas.microsoft.com/office/drawing/2014/main" id="{2BD2176A-5BEB-A3DA-15BC-4758CA53774C}"/>
              </a:ext>
            </a:extLst>
          </p:cNvPr>
          <p:cNvSpPr/>
          <p:nvPr/>
        </p:nvSpPr>
        <p:spPr>
          <a:xfrm rot="21256662">
            <a:off x="4871609" y="6187773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正方形/長方形 511">
            <a:extLst>
              <a:ext uri="{FF2B5EF4-FFF2-40B4-BE49-F238E27FC236}">
                <a16:creationId xmlns:a16="http://schemas.microsoft.com/office/drawing/2014/main" id="{86F59144-B7F1-92E8-671A-FFCDCB91D6B2}"/>
              </a:ext>
            </a:extLst>
          </p:cNvPr>
          <p:cNvSpPr/>
          <p:nvPr/>
        </p:nvSpPr>
        <p:spPr>
          <a:xfrm rot="20829254">
            <a:off x="4850165" y="5992831"/>
            <a:ext cx="82051" cy="2035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7D17A924-11BE-6312-DD9F-1F074CF7CF9F}"/>
              </a:ext>
            </a:extLst>
          </p:cNvPr>
          <p:cNvSpPr/>
          <p:nvPr/>
        </p:nvSpPr>
        <p:spPr>
          <a:xfrm rot="21256662">
            <a:off x="4878114" y="6307179"/>
            <a:ext cx="82051" cy="1184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正方形/長方形 510">
            <a:extLst>
              <a:ext uri="{FF2B5EF4-FFF2-40B4-BE49-F238E27FC236}">
                <a16:creationId xmlns:a16="http://schemas.microsoft.com/office/drawing/2014/main" id="{3E53500E-D912-A7E2-4ACD-8D32B572BA0C}"/>
              </a:ext>
            </a:extLst>
          </p:cNvPr>
          <p:cNvSpPr/>
          <p:nvPr/>
        </p:nvSpPr>
        <p:spPr>
          <a:xfrm rot="20704539">
            <a:off x="5190952" y="6898159"/>
            <a:ext cx="199160" cy="3361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正方形/長方形 509">
            <a:extLst>
              <a:ext uri="{FF2B5EF4-FFF2-40B4-BE49-F238E27FC236}">
                <a16:creationId xmlns:a16="http://schemas.microsoft.com/office/drawing/2014/main" id="{3FB53242-7F3E-596A-C7EE-30C96B31B1E3}"/>
              </a:ext>
            </a:extLst>
          </p:cNvPr>
          <p:cNvSpPr/>
          <p:nvPr/>
        </p:nvSpPr>
        <p:spPr>
          <a:xfrm rot="20742635">
            <a:off x="5023913" y="5954986"/>
            <a:ext cx="207429" cy="9637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>
            <a:extLst>
              <a:ext uri="{FF2B5EF4-FFF2-40B4-BE49-F238E27FC236}">
                <a16:creationId xmlns:a16="http://schemas.microsoft.com/office/drawing/2014/main" id="{509A450D-6A67-4BA4-4DA6-1A57DB10F0E6}"/>
              </a:ext>
            </a:extLst>
          </p:cNvPr>
          <p:cNvSpPr/>
          <p:nvPr/>
        </p:nvSpPr>
        <p:spPr>
          <a:xfrm rot="21394227">
            <a:off x="4817162" y="5803383"/>
            <a:ext cx="298208" cy="1887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>
            <a:extLst>
              <a:ext uri="{FF2B5EF4-FFF2-40B4-BE49-F238E27FC236}">
                <a16:creationId xmlns:a16="http://schemas.microsoft.com/office/drawing/2014/main" id="{390DC92F-AEF5-970F-0FA5-2DA6F2BAC66B}"/>
              </a:ext>
            </a:extLst>
          </p:cNvPr>
          <p:cNvSpPr/>
          <p:nvPr/>
        </p:nvSpPr>
        <p:spPr>
          <a:xfrm>
            <a:off x="4788935" y="4574506"/>
            <a:ext cx="249548" cy="66638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正方形/長方形 504">
            <a:extLst>
              <a:ext uri="{FF2B5EF4-FFF2-40B4-BE49-F238E27FC236}">
                <a16:creationId xmlns:a16="http://schemas.microsoft.com/office/drawing/2014/main" id="{2263C53C-1F81-3683-6CC4-22354BA8EE2E}"/>
              </a:ext>
            </a:extLst>
          </p:cNvPr>
          <p:cNvSpPr/>
          <p:nvPr/>
        </p:nvSpPr>
        <p:spPr>
          <a:xfrm rot="187759">
            <a:off x="4867664" y="3216481"/>
            <a:ext cx="205941" cy="4235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正方形/長方形 503">
            <a:extLst>
              <a:ext uri="{FF2B5EF4-FFF2-40B4-BE49-F238E27FC236}">
                <a16:creationId xmlns:a16="http://schemas.microsoft.com/office/drawing/2014/main" id="{31BAC9A6-A8FA-982D-5C9E-9868E1BD8AC8}"/>
              </a:ext>
            </a:extLst>
          </p:cNvPr>
          <p:cNvSpPr/>
          <p:nvPr/>
        </p:nvSpPr>
        <p:spPr>
          <a:xfrm>
            <a:off x="4883522" y="2755309"/>
            <a:ext cx="205941" cy="46480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8A4AC6B7-086D-7856-289B-91F3CCD72F14}"/>
              </a:ext>
            </a:extLst>
          </p:cNvPr>
          <p:cNvSpPr/>
          <p:nvPr/>
        </p:nvSpPr>
        <p:spPr>
          <a:xfrm>
            <a:off x="4896116" y="2454317"/>
            <a:ext cx="197708" cy="30197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9C82054-2AF6-694F-8820-57EA952997F8}"/>
              </a:ext>
            </a:extLst>
          </p:cNvPr>
          <p:cNvSpPr/>
          <p:nvPr/>
        </p:nvSpPr>
        <p:spPr>
          <a:xfrm rot="21242381">
            <a:off x="4841784" y="1479007"/>
            <a:ext cx="210847" cy="9805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>
            <a:extLst>
              <a:ext uri="{FF2B5EF4-FFF2-40B4-BE49-F238E27FC236}">
                <a16:creationId xmlns:a16="http://schemas.microsoft.com/office/drawing/2014/main" id="{7F0E5603-10ED-D442-F024-516FEC336224}"/>
              </a:ext>
            </a:extLst>
          </p:cNvPr>
          <p:cNvSpPr/>
          <p:nvPr/>
        </p:nvSpPr>
        <p:spPr>
          <a:xfrm rot="9565380">
            <a:off x="5936749" y="2006010"/>
            <a:ext cx="131521" cy="102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正方形/長方形 499">
            <a:extLst>
              <a:ext uri="{FF2B5EF4-FFF2-40B4-BE49-F238E27FC236}">
                <a16:creationId xmlns:a16="http://schemas.microsoft.com/office/drawing/2014/main" id="{4F8F4BA7-A699-7384-9B65-E23B87A3A474}"/>
              </a:ext>
            </a:extLst>
          </p:cNvPr>
          <p:cNvSpPr/>
          <p:nvPr/>
        </p:nvSpPr>
        <p:spPr>
          <a:xfrm rot="8538467">
            <a:off x="5936668" y="1683093"/>
            <a:ext cx="1013576" cy="9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FB495DCC-479F-AF07-4665-36EE1658B160}"/>
              </a:ext>
            </a:extLst>
          </p:cNvPr>
          <p:cNvSpPr/>
          <p:nvPr/>
        </p:nvSpPr>
        <p:spPr>
          <a:xfrm rot="10995361">
            <a:off x="5735117" y="2027433"/>
            <a:ext cx="221519" cy="117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A61DEDDE-4574-DE9C-B326-C83F7FC3A61A}"/>
              </a:ext>
            </a:extLst>
          </p:cNvPr>
          <p:cNvSpPr/>
          <p:nvPr/>
        </p:nvSpPr>
        <p:spPr>
          <a:xfrm rot="11520202">
            <a:off x="5029387" y="1939419"/>
            <a:ext cx="748288" cy="112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正方形/長方形 495">
            <a:extLst>
              <a:ext uri="{FF2B5EF4-FFF2-40B4-BE49-F238E27FC236}">
                <a16:creationId xmlns:a16="http://schemas.microsoft.com/office/drawing/2014/main" id="{31C84B6E-A571-12B6-3050-FDE149EB6D75}"/>
              </a:ext>
            </a:extLst>
          </p:cNvPr>
          <p:cNvSpPr/>
          <p:nvPr/>
        </p:nvSpPr>
        <p:spPr>
          <a:xfrm rot="6662728">
            <a:off x="7295455" y="2767239"/>
            <a:ext cx="345127" cy="67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37AE1C74-D2F2-B08C-C43B-5C16BBC1E195}"/>
              </a:ext>
            </a:extLst>
          </p:cNvPr>
          <p:cNvSpPr/>
          <p:nvPr/>
        </p:nvSpPr>
        <p:spPr>
          <a:xfrm rot="6662728">
            <a:off x="7340447" y="2960230"/>
            <a:ext cx="104333" cy="7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6B8E5AB3-2BC8-EBEC-2812-64F7C212E465}"/>
              </a:ext>
            </a:extLst>
          </p:cNvPr>
          <p:cNvSpPr/>
          <p:nvPr/>
        </p:nvSpPr>
        <p:spPr>
          <a:xfrm rot="10033813">
            <a:off x="7299718" y="3005616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正方形/長方形 493">
            <a:extLst>
              <a:ext uri="{FF2B5EF4-FFF2-40B4-BE49-F238E27FC236}">
                <a16:creationId xmlns:a16="http://schemas.microsoft.com/office/drawing/2014/main" id="{7931F138-AA39-CCD9-46AB-16BF106D740A}"/>
              </a:ext>
            </a:extLst>
          </p:cNvPr>
          <p:cNvSpPr/>
          <p:nvPr/>
        </p:nvSpPr>
        <p:spPr>
          <a:xfrm rot="11197662">
            <a:off x="7235098" y="3018854"/>
            <a:ext cx="82112" cy="60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正方形/長方形 492">
            <a:extLst>
              <a:ext uri="{FF2B5EF4-FFF2-40B4-BE49-F238E27FC236}">
                <a16:creationId xmlns:a16="http://schemas.microsoft.com/office/drawing/2014/main" id="{E00D0D7D-1AC8-D702-AEB8-1B75BEA96D0E}"/>
              </a:ext>
            </a:extLst>
          </p:cNvPr>
          <p:cNvSpPr/>
          <p:nvPr/>
        </p:nvSpPr>
        <p:spPr>
          <a:xfrm rot="11657669">
            <a:off x="7000904" y="2986736"/>
            <a:ext cx="255859" cy="5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正方形/長方形 491">
            <a:extLst>
              <a:ext uri="{FF2B5EF4-FFF2-40B4-BE49-F238E27FC236}">
                <a16:creationId xmlns:a16="http://schemas.microsoft.com/office/drawing/2014/main" id="{B7E992D9-BF7E-D634-B17D-BBE0B234FBDC}"/>
              </a:ext>
            </a:extLst>
          </p:cNvPr>
          <p:cNvSpPr/>
          <p:nvPr/>
        </p:nvSpPr>
        <p:spPr>
          <a:xfrm rot="10489763">
            <a:off x="6396647" y="2970670"/>
            <a:ext cx="624224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正方形/長方形 490">
            <a:extLst>
              <a:ext uri="{FF2B5EF4-FFF2-40B4-BE49-F238E27FC236}">
                <a16:creationId xmlns:a16="http://schemas.microsoft.com/office/drawing/2014/main" id="{A0589294-D4C0-713C-AF1A-E4B7FE5CACD3}"/>
              </a:ext>
            </a:extLst>
          </p:cNvPr>
          <p:cNvSpPr/>
          <p:nvPr/>
        </p:nvSpPr>
        <p:spPr>
          <a:xfrm rot="9945171">
            <a:off x="6328404" y="2997422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>
            <a:extLst>
              <a:ext uri="{FF2B5EF4-FFF2-40B4-BE49-F238E27FC236}">
                <a16:creationId xmlns:a16="http://schemas.microsoft.com/office/drawing/2014/main" id="{4C9C5F6E-3755-5B31-C8B1-5B52C76EF1B4}"/>
              </a:ext>
            </a:extLst>
          </p:cNvPr>
          <p:cNvSpPr/>
          <p:nvPr/>
        </p:nvSpPr>
        <p:spPr>
          <a:xfrm rot="8408763">
            <a:off x="6281585" y="3010055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63845388-81B1-9D30-ADBC-DE4B13B42A7B}"/>
              </a:ext>
            </a:extLst>
          </p:cNvPr>
          <p:cNvSpPr/>
          <p:nvPr/>
        </p:nvSpPr>
        <p:spPr>
          <a:xfrm rot="7635413">
            <a:off x="6230811" y="3054877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正方形/長方形 487">
            <a:extLst>
              <a:ext uri="{FF2B5EF4-FFF2-40B4-BE49-F238E27FC236}">
                <a16:creationId xmlns:a16="http://schemas.microsoft.com/office/drawing/2014/main" id="{ADC7A542-F9A8-9177-01FF-3DFF88782458}"/>
              </a:ext>
            </a:extLst>
          </p:cNvPr>
          <p:cNvSpPr/>
          <p:nvPr/>
        </p:nvSpPr>
        <p:spPr>
          <a:xfrm rot="6392131">
            <a:off x="6199778" y="3109591"/>
            <a:ext cx="7143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正方形/長方形 486">
            <a:extLst>
              <a:ext uri="{FF2B5EF4-FFF2-40B4-BE49-F238E27FC236}">
                <a16:creationId xmlns:a16="http://schemas.microsoft.com/office/drawing/2014/main" id="{B91E95E9-9D2D-AD28-74FD-76E9C0AB4696}"/>
              </a:ext>
            </a:extLst>
          </p:cNvPr>
          <p:cNvSpPr/>
          <p:nvPr/>
        </p:nvSpPr>
        <p:spPr>
          <a:xfrm rot="5222363">
            <a:off x="6098980" y="3261396"/>
            <a:ext cx="261721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>
            <a:extLst>
              <a:ext uri="{FF2B5EF4-FFF2-40B4-BE49-F238E27FC236}">
                <a16:creationId xmlns:a16="http://schemas.microsoft.com/office/drawing/2014/main" id="{4B28C288-B87C-095F-B2EA-0B7F0129BBCD}"/>
              </a:ext>
            </a:extLst>
          </p:cNvPr>
          <p:cNvSpPr/>
          <p:nvPr/>
        </p:nvSpPr>
        <p:spPr>
          <a:xfrm rot="5222363">
            <a:off x="6087605" y="3466780"/>
            <a:ext cx="295288" cy="69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>
            <a:extLst>
              <a:ext uri="{FF2B5EF4-FFF2-40B4-BE49-F238E27FC236}">
                <a16:creationId xmlns:a16="http://schemas.microsoft.com/office/drawing/2014/main" id="{EE84A2E5-A0A2-02E0-55FE-3BB102D142A0}"/>
              </a:ext>
            </a:extLst>
          </p:cNvPr>
          <p:cNvSpPr/>
          <p:nvPr/>
        </p:nvSpPr>
        <p:spPr>
          <a:xfrm rot="10548666">
            <a:off x="5684798" y="3592365"/>
            <a:ext cx="530870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>
            <a:extLst>
              <a:ext uri="{FF2B5EF4-FFF2-40B4-BE49-F238E27FC236}">
                <a16:creationId xmlns:a16="http://schemas.microsoft.com/office/drawing/2014/main" id="{4BD7D034-6D58-A2E8-122E-FBB31F89CD30}"/>
              </a:ext>
            </a:extLst>
          </p:cNvPr>
          <p:cNvSpPr/>
          <p:nvPr/>
        </p:nvSpPr>
        <p:spPr>
          <a:xfrm rot="10147137">
            <a:off x="5551959" y="3631970"/>
            <a:ext cx="139453" cy="7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正方形/長方形 481">
            <a:extLst>
              <a:ext uri="{FF2B5EF4-FFF2-40B4-BE49-F238E27FC236}">
                <a16:creationId xmlns:a16="http://schemas.microsoft.com/office/drawing/2014/main" id="{CB4FBD26-ECB7-B280-7EA2-9329B1D9374A}"/>
              </a:ext>
            </a:extLst>
          </p:cNvPr>
          <p:cNvSpPr/>
          <p:nvPr/>
        </p:nvSpPr>
        <p:spPr>
          <a:xfrm rot="9293685">
            <a:off x="5306229" y="3697037"/>
            <a:ext cx="295628" cy="8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正方形/長方形 480">
            <a:extLst>
              <a:ext uri="{FF2B5EF4-FFF2-40B4-BE49-F238E27FC236}">
                <a16:creationId xmlns:a16="http://schemas.microsoft.com/office/drawing/2014/main" id="{88856AA6-523F-936F-69CB-6DFD1D561882}"/>
              </a:ext>
            </a:extLst>
          </p:cNvPr>
          <p:cNvSpPr/>
          <p:nvPr/>
        </p:nvSpPr>
        <p:spPr>
          <a:xfrm rot="9229133">
            <a:off x="5023815" y="3830316"/>
            <a:ext cx="314961" cy="78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正方形/長方形 479">
            <a:extLst>
              <a:ext uri="{FF2B5EF4-FFF2-40B4-BE49-F238E27FC236}">
                <a16:creationId xmlns:a16="http://schemas.microsoft.com/office/drawing/2014/main" id="{CF3618A4-789E-C18E-B4A3-E3024A249C33}"/>
              </a:ext>
            </a:extLst>
          </p:cNvPr>
          <p:cNvSpPr/>
          <p:nvPr/>
        </p:nvSpPr>
        <p:spPr>
          <a:xfrm rot="9644054">
            <a:off x="6139098" y="6651509"/>
            <a:ext cx="200664" cy="638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>
            <a:extLst>
              <a:ext uri="{FF2B5EF4-FFF2-40B4-BE49-F238E27FC236}">
                <a16:creationId xmlns:a16="http://schemas.microsoft.com/office/drawing/2014/main" id="{9C49773D-C7AE-C0C8-8B55-AE0D55FF0291}"/>
              </a:ext>
            </a:extLst>
          </p:cNvPr>
          <p:cNvSpPr/>
          <p:nvPr/>
        </p:nvSpPr>
        <p:spPr>
          <a:xfrm rot="8896668">
            <a:off x="5971911" y="6431908"/>
            <a:ext cx="209965" cy="279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1621FEAF-EB83-D8FD-0F2C-2FC67A641636}"/>
              </a:ext>
            </a:extLst>
          </p:cNvPr>
          <p:cNvSpPr/>
          <p:nvPr/>
        </p:nvSpPr>
        <p:spPr>
          <a:xfrm rot="8896668">
            <a:off x="5745686" y="6002546"/>
            <a:ext cx="119489" cy="292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93CD4214-E812-9259-64D6-BD5F80D96065}"/>
              </a:ext>
            </a:extLst>
          </p:cNvPr>
          <p:cNvSpPr/>
          <p:nvPr/>
        </p:nvSpPr>
        <p:spPr>
          <a:xfrm rot="8580060">
            <a:off x="5643335" y="5917432"/>
            <a:ext cx="107711" cy="130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0AD421A2-D594-80FB-E192-4C8175409081}"/>
              </a:ext>
            </a:extLst>
          </p:cNvPr>
          <p:cNvSpPr/>
          <p:nvPr/>
        </p:nvSpPr>
        <p:spPr>
          <a:xfrm rot="7633851">
            <a:off x="5548346" y="5796268"/>
            <a:ext cx="104488" cy="184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正方形/長方形 474">
            <a:extLst>
              <a:ext uri="{FF2B5EF4-FFF2-40B4-BE49-F238E27FC236}">
                <a16:creationId xmlns:a16="http://schemas.microsoft.com/office/drawing/2014/main" id="{04AF7792-2C87-A309-A7AE-70000E9853F5}"/>
              </a:ext>
            </a:extLst>
          </p:cNvPr>
          <p:cNvSpPr/>
          <p:nvPr/>
        </p:nvSpPr>
        <p:spPr>
          <a:xfrm rot="6822068">
            <a:off x="5399609" y="5715422"/>
            <a:ext cx="111257" cy="179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FF796A47-5D78-63D4-B5AE-E663B742DDBF}"/>
              </a:ext>
            </a:extLst>
          </p:cNvPr>
          <p:cNvSpPr/>
          <p:nvPr/>
        </p:nvSpPr>
        <p:spPr>
          <a:xfrm rot="6354767">
            <a:off x="5239035" y="5669237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3E75590A-5529-8719-F669-4D47A78CFA97}"/>
              </a:ext>
            </a:extLst>
          </p:cNvPr>
          <p:cNvSpPr/>
          <p:nvPr/>
        </p:nvSpPr>
        <p:spPr>
          <a:xfrm rot="5667222">
            <a:off x="5082546" y="5642363"/>
            <a:ext cx="121349" cy="169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正方形/長方形 469">
            <a:extLst>
              <a:ext uri="{FF2B5EF4-FFF2-40B4-BE49-F238E27FC236}">
                <a16:creationId xmlns:a16="http://schemas.microsoft.com/office/drawing/2014/main" id="{CB171B65-C047-2C6E-A05C-FED091C986DD}"/>
              </a:ext>
            </a:extLst>
          </p:cNvPr>
          <p:cNvSpPr/>
          <p:nvPr/>
        </p:nvSpPr>
        <p:spPr>
          <a:xfrm rot="7205332">
            <a:off x="4726304" y="5599900"/>
            <a:ext cx="96458" cy="14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正方形/長方形 468">
            <a:extLst>
              <a:ext uri="{FF2B5EF4-FFF2-40B4-BE49-F238E27FC236}">
                <a16:creationId xmlns:a16="http://schemas.microsoft.com/office/drawing/2014/main" id="{C5256928-0A46-A26D-A018-FE86088197D5}"/>
              </a:ext>
            </a:extLst>
          </p:cNvPr>
          <p:cNvSpPr/>
          <p:nvPr/>
        </p:nvSpPr>
        <p:spPr>
          <a:xfrm rot="7764149">
            <a:off x="4621405" y="5535425"/>
            <a:ext cx="105253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正方形/長方形 467">
            <a:extLst>
              <a:ext uri="{FF2B5EF4-FFF2-40B4-BE49-F238E27FC236}">
                <a16:creationId xmlns:a16="http://schemas.microsoft.com/office/drawing/2014/main" id="{D2578602-D9E2-5B29-1453-EB2848F91EF4}"/>
              </a:ext>
            </a:extLst>
          </p:cNvPr>
          <p:cNvSpPr/>
          <p:nvPr/>
        </p:nvSpPr>
        <p:spPr>
          <a:xfrm rot="9194671">
            <a:off x="4564740" y="5444097"/>
            <a:ext cx="118548" cy="13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FA7B81E4-5F80-4BAC-1400-E553B8F6A700}"/>
              </a:ext>
            </a:extLst>
          </p:cNvPr>
          <p:cNvSpPr/>
          <p:nvPr/>
        </p:nvSpPr>
        <p:spPr>
          <a:xfrm rot="8360782">
            <a:off x="4374937" y="5001757"/>
            <a:ext cx="119051" cy="521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>
            <a:extLst>
              <a:ext uri="{FF2B5EF4-FFF2-40B4-BE49-F238E27FC236}">
                <a16:creationId xmlns:a16="http://schemas.microsoft.com/office/drawing/2014/main" id="{1FCDFC78-4A83-1593-A732-7FCD26412B2F}"/>
              </a:ext>
            </a:extLst>
          </p:cNvPr>
          <p:cNvSpPr/>
          <p:nvPr/>
        </p:nvSpPr>
        <p:spPr>
          <a:xfrm rot="8066343">
            <a:off x="4147092" y="4917508"/>
            <a:ext cx="119051" cy="179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59E4199D-73CE-D6E2-0405-0AF412C7B73F}"/>
              </a:ext>
            </a:extLst>
          </p:cNvPr>
          <p:cNvSpPr/>
          <p:nvPr/>
        </p:nvSpPr>
        <p:spPr>
          <a:xfrm rot="7487145">
            <a:off x="3965949" y="4701431"/>
            <a:ext cx="94920" cy="322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82149740-5405-91FD-7497-94B924FB3050}"/>
              </a:ext>
            </a:extLst>
          </p:cNvPr>
          <p:cNvSpPr/>
          <p:nvPr/>
        </p:nvSpPr>
        <p:spPr>
          <a:xfrm rot="9705431">
            <a:off x="4693620" y="3988320"/>
            <a:ext cx="156152" cy="68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20074C3A-D21C-1866-91DB-04A3F88BD60E}"/>
              </a:ext>
            </a:extLst>
          </p:cNvPr>
          <p:cNvSpPr/>
          <p:nvPr/>
        </p:nvSpPr>
        <p:spPr>
          <a:xfrm rot="9414662">
            <a:off x="4391993" y="4070378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65512983-6427-F897-BD26-12F1C38C7F44}"/>
              </a:ext>
            </a:extLst>
          </p:cNvPr>
          <p:cNvSpPr/>
          <p:nvPr/>
        </p:nvSpPr>
        <p:spPr>
          <a:xfrm rot="8742139">
            <a:off x="4150152" y="4199176"/>
            <a:ext cx="332513" cy="67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F49C13CF-41BC-4ACB-85AD-AA0B069E1131}"/>
              </a:ext>
            </a:extLst>
          </p:cNvPr>
          <p:cNvSpPr/>
          <p:nvPr/>
        </p:nvSpPr>
        <p:spPr>
          <a:xfrm rot="20950769">
            <a:off x="4336648" y="2092113"/>
            <a:ext cx="79874" cy="400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7EF9BEF-6EEB-AA89-7A21-3540197DB7CF}"/>
              </a:ext>
            </a:extLst>
          </p:cNvPr>
          <p:cNvSpPr/>
          <p:nvPr/>
        </p:nvSpPr>
        <p:spPr>
          <a:xfrm rot="20611650">
            <a:off x="4388478" y="2470641"/>
            <a:ext cx="79874" cy="16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3EC4E7A0-2085-B4C3-96B5-4E1FD24C17BD}"/>
              </a:ext>
            </a:extLst>
          </p:cNvPr>
          <p:cNvSpPr/>
          <p:nvPr/>
        </p:nvSpPr>
        <p:spPr>
          <a:xfrm rot="19410767">
            <a:off x="4520553" y="2582979"/>
            <a:ext cx="79874" cy="39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90D51EAC-B8D4-0BA6-D136-985C5BA425E4}"/>
              </a:ext>
            </a:extLst>
          </p:cNvPr>
          <p:cNvSpPr/>
          <p:nvPr/>
        </p:nvSpPr>
        <p:spPr>
          <a:xfrm rot="19103097">
            <a:off x="4739727" y="304035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FFD389F8-C5D4-CD85-B88E-02A7FF217760}"/>
              </a:ext>
            </a:extLst>
          </p:cNvPr>
          <p:cNvSpPr/>
          <p:nvPr/>
        </p:nvSpPr>
        <p:spPr>
          <a:xfrm>
            <a:off x="4747895" y="309120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9E19D98D-EDFA-D5A5-3BEC-8D0417FF167A}"/>
              </a:ext>
            </a:extLst>
          </p:cNvPr>
          <p:cNvSpPr/>
          <p:nvPr/>
        </p:nvSpPr>
        <p:spPr>
          <a:xfrm rot="19103097">
            <a:off x="4658247" y="293244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id="{45F224F3-7BD5-9F27-BB99-9327C5A26843}"/>
              </a:ext>
            </a:extLst>
          </p:cNvPr>
          <p:cNvSpPr/>
          <p:nvPr/>
        </p:nvSpPr>
        <p:spPr>
          <a:xfrm rot="19103097">
            <a:off x="4700901" y="2992514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D814F391-A8FE-CB14-74B1-6093B380A5B4}"/>
              </a:ext>
            </a:extLst>
          </p:cNvPr>
          <p:cNvSpPr/>
          <p:nvPr/>
        </p:nvSpPr>
        <p:spPr>
          <a:xfrm rot="664301">
            <a:off x="4748098" y="3159456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53ED37F-AE65-571D-CA52-B9B8E994F865}"/>
              </a:ext>
            </a:extLst>
          </p:cNvPr>
          <p:cNvSpPr/>
          <p:nvPr/>
        </p:nvSpPr>
        <p:spPr>
          <a:xfrm rot="664301">
            <a:off x="4729062" y="3212871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>
            <a:extLst>
              <a:ext uri="{FF2B5EF4-FFF2-40B4-BE49-F238E27FC236}">
                <a16:creationId xmlns:a16="http://schemas.microsoft.com/office/drawing/2014/main" id="{40E916BC-BB0F-4119-C748-BB08CABBE35E}"/>
              </a:ext>
            </a:extLst>
          </p:cNvPr>
          <p:cNvSpPr/>
          <p:nvPr/>
        </p:nvSpPr>
        <p:spPr>
          <a:xfrm rot="664301">
            <a:off x="4725743" y="3281068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CB7D341B-BBDE-E201-B69E-3DFA7EFBC9E5}"/>
              </a:ext>
            </a:extLst>
          </p:cNvPr>
          <p:cNvSpPr/>
          <p:nvPr/>
        </p:nvSpPr>
        <p:spPr>
          <a:xfrm rot="664301">
            <a:off x="4726863" y="334970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0C53BBB0-E961-0DFF-C6BC-04A1B7F39E4A}"/>
              </a:ext>
            </a:extLst>
          </p:cNvPr>
          <p:cNvSpPr/>
          <p:nvPr/>
        </p:nvSpPr>
        <p:spPr>
          <a:xfrm rot="1526153">
            <a:off x="4695556" y="3413115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60E8849F-E188-F190-79E8-F0C65BD40A65}"/>
              </a:ext>
            </a:extLst>
          </p:cNvPr>
          <p:cNvSpPr/>
          <p:nvPr/>
        </p:nvSpPr>
        <p:spPr>
          <a:xfrm rot="2880893">
            <a:off x="4653867" y="3458769"/>
            <a:ext cx="79874" cy="74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正方形/長方形 457">
            <a:extLst>
              <a:ext uri="{FF2B5EF4-FFF2-40B4-BE49-F238E27FC236}">
                <a16:creationId xmlns:a16="http://schemas.microsoft.com/office/drawing/2014/main" id="{BFA105DC-4726-6A02-DE30-B52D74BE1829}"/>
              </a:ext>
            </a:extLst>
          </p:cNvPr>
          <p:cNvSpPr/>
          <p:nvPr/>
        </p:nvSpPr>
        <p:spPr>
          <a:xfrm rot="4978977">
            <a:off x="4601809" y="3478768"/>
            <a:ext cx="65779" cy="8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正方形/長方形 456">
            <a:extLst>
              <a:ext uri="{FF2B5EF4-FFF2-40B4-BE49-F238E27FC236}">
                <a16:creationId xmlns:a16="http://schemas.microsoft.com/office/drawing/2014/main" id="{532DE4B0-A9A0-4D6D-9BCF-B87D33090FD7}"/>
              </a:ext>
            </a:extLst>
          </p:cNvPr>
          <p:cNvSpPr/>
          <p:nvPr/>
        </p:nvSpPr>
        <p:spPr>
          <a:xfrm rot="4179479">
            <a:off x="4464755" y="3458924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正方形/長方形 455">
            <a:extLst>
              <a:ext uri="{FF2B5EF4-FFF2-40B4-BE49-F238E27FC236}">
                <a16:creationId xmlns:a16="http://schemas.microsoft.com/office/drawing/2014/main" id="{BB568C6E-0BC2-5E1C-4B7B-7CFE823E2864}"/>
              </a:ext>
            </a:extLst>
          </p:cNvPr>
          <p:cNvSpPr/>
          <p:nvPr/>
        </p:nvSpPr>
        <p:spPr>
          <a:xfrm rot="4771386">
            <a:off x="4252074" y="3523972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D4C901E5-EB35-76F1-4548-05F4A419D682}"/>
              </a:ext>
            </a:extLst>
          </p:cNvPr>
          <p:cNvSpPr/>
          <p:nvPr/>
        </p:nvSpPr>
        <p:spPr>
          <a:xfrm rot="9840128">
            <a:off x="4513453" y="1889896"/>
            <a:ext cx="356241" cy="114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979FD8B0-3D87-3A73-6C9A-53BF4D7B9907}"/>
              </a:ext>
            </a:extLst>
          </p:cNvPr>
          <p:cNvSpPr/>
          <p:nvPr/>
        </p:nvSpPr>
        <p:spPr>
          <a:xfrm rot="9840128">
            <a:off x="3881367" y="2040323"/>
            <a:ext cx="656967" cy="108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9DDD8D9C-C489-61D9-A0C8-AE597E83B49D}"/>
              </a:ext>
            </a:extLst>
          </p:cNvPr>
          <p:cNvSpPr/>
          <p:nvPr/>
        </p:nvSpPr>
        <p:spPr>
          <a:xfrm rot="9794838">
            <a:off x="3231240" y="2224766"/>
            <a:ext cx="686075" cy="11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正方形/長方形 451">
            <a:extLst>
              <a:ext uri="{FF2B5EF4-FFF2-40B4-BE49-F238E27FC236}">
                <a16:creationId xmlns:a16="http://schemas.microsoft.com/office/drawing/2014/main" id="{BDAC14B4-9CA8-B4CB-F3A5-2EC9F19361BB}"/>
              </a:ext>
            </a:extLst>
          </p:cNvPr>
          <p:cNvSpPr/>
          <p:nvPr/>
        </p:nvSpPr>
        <p:spPr>
          <a:xfrm rot="4947098">
            <a:off x="4039528" y="3557010"/>
            <a:ext cx="73867" cy="234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正方形/長方形 450">
            <a:extLst>
              <a:ext uri="{FF2B5EF4-FFF2-40B4-BE49-F238E27FC236}">
                <a16:creationId xmlns:a16="http://schemas.microsoft.com/office/drawing/2014/main" id="{16E2EF7E-FC57-A24E-D1E5-15B5D62C8715}"/>
              </a:ext>
            </a:extLst>
          </p:cNvPr>
          <p:cNvSpPr/>
          <p:nvPr/>
        </p:nvSpPr>
        <p:spPr>
          <a:xfrm rot="5133023">
            <a:off x="3935004" y="3713645"/>
            <a:ext cx="118082" cy="71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633C6815-55AD-6201-398B-4810BE9E05A3}"/>
              </a:ext>
            </a:extLst>
          </p:cNvPr>
          <p:cNvSpPr/>
          <p:nvPr/>
        </p:nvSpPr>
        <p:spPr>
          <a:xfrm rot="4285308">
            <a:off x="3787686" y="4046622"/>
            <a:ext cx="588154" cy="72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1C5FB889-CD8C-15B4-A9AD-A7A651BB92C0}"/>
              </a:ext>
            </a:extLst>
          </p:cNvPr>
          <p:cNvSpPr/>
          <p:nvPr/>
        </p:nvSpPr>
        <p:spPr>
          <a:xfrm rot="8694346">
            <a:off x="3792074" y="4444002"/>
            <a:ext cx="411207" cy="75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B25371B8-5D96-0F5C-8663-5BF2CBE40E08}"/>
              </a:ext>
            </a:extLst>
          </p:cNvPr>
          <p:cNvSpPr/>
          <p:nvPr/>
        </p:nvSpPr>
        <p:spPr>
          <a:xfrm rot="9113531">
            <a:off x="3776592" y="467486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9A48B4B5-C236-667C-6CE1-F485ED662320}"/>
              </a:ext>
            </a:extLst>
          </p:cNvPr>
          <p:cNvSpPr/>
          <p:nvPr/>
        </p:nvSpPr>
        <p:spPr>
          <a:xfrm rot="9699514">
            <a:off x="3726539" y="4571977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34411A77-D473-9FB7-653A-CC5728A021B6}"/>
              </a:ext>
            </a:extLst>
          </p:cNvPr>
          <p:cNvSpPr/>
          <p:nvPr/>
        </p:nvSpPr>
        <p:spPr>
          <a:xfrm rot="10481570">
            <a:off x="3681148" y="4328062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D7AB1B07-994C-79B6-E796-3C6E440D0655}"/>
              </a:ext>
            </a:extLst>
          </p:cNvPr>
          <p:cNvSpPr/>
          <p:nvPr/>
        </p:nvSpPr>
        <p:spPr>
          <a:xfrm rot="9303220">
            <a:off x="3651426" y="4202371"/>
            <a:ext cx="111520" cy="148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88142201-9A07-E8D5-2692-E4AA0A6FC792}"/>
              </a:ext>
            </a:extLst>
          </p:cNvPr>
          <p:cNvSpPr/>
          <p:nvPr/>
        </p:nvSpPr>
        <p:spPr>
          <a:xfrm rot="9303220">
            <a:off x="3604544" y="4128930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715B0EE0-BD0D-59C3-77ED-2270FFEC2D67}"/>
              </a:ext>
            </a:extLst>
          </p:cNvPr>
          <p:cNvSpPr/>
          <p:nvPr/>
        </p:nvSpPr>
        <p:spPr>
          <a:xfrm rot="8904477">
            <a:off x="3561229" y="4025551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CEAAB37D-034A-3BA8-98D0-984CEC27AB71}"/>
              </a:ext>
            </a:extLst>
          </p:cNvPr>
          <p:cNvSpPr/>
          <p:nvPr/>
        </p:nvSpPr>
        <p:spPr>
          <a:xfrm rot="8601233">
            <a:off x="3507833" y="3925386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5D7A5765-145B-E322-D196-B45BF5C7D99E}"/>
              </a:ext>
            </a:extLst>
          </p:cNvPr>
          <p:cNvSpPr/>
          <p:nvPr/>
        </p:nvSpPr>
        <p:spPr>
          <a:xfrm rot="8601233">
            <a:off x="3435616" y="3831635"/>
            <a:ext cx="121078" cy="124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58C16E1B-C7FD-A2C9-9467-BB304080C595}"/>
              </a:ext>
            </a:extLst>
          </p:cNvPr>
          <p:cNvSpPr/>
          <p:nvPr/>
        </p:nvSpPr>
        <p:spPr>
          <a:xfrm rot="7324031">
            <a:off x="3356744" y="3774614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8DCF1E39-ECFE-0974-52A0-E04FAC833891}"/>
              </a:ext>
            </a:extLst>
          </p:cNvPr>
          <p:cNvSpPr/>
          <p:nvPr/>
        </p:nvSpPr>
        <p:spPr>
          <a:xfrm rot="7324031">
            <a:off x="3253338" y="3714169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正方形/長方形 437">
            <a:extLst>
              <a:ext uri="{FF2B5EF4-FFF2-40B4-BE49-F238E27FC236}">
                <a16:creationId xmlns:a16="http://schemas.microsoft.com/office/drawing/2014/main" id="{43955802-B0ED-2A01-EFD2-4F3563EC8444}"/>
              </a:ext>
            </a:extLst>
          </p:cNvPr>
          <p:cNvSpPr/>
          <p:nvPr/>
        </p:nvSpPr>
        <p:spPr>
          <a:xfrm rot="7385739">
            <a:off x="3154051" y="3641492"/>
            <a:ext cx="121420" cy="127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0C7C7696-0618-BC83-FC57-8A5E328B9F68}"/>
              </a:ext>
            </a:extLst>
          </p:cNvPr>
          <p:cNvSpPr/>
          <p:nvPr/>
        </p:nvSpPr>
        <p:spPr>
          <a:xfrm rot="8444910">
            <a:off x="3046301" y="3475892"/>
            <a:ext cx="126984" cy="21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E9C1AB81-34CE-8AD4-DA2E-E50B2F2E60F3}"/>
              </a:ext>
            </a:extLst>
          </p:cNvPr>
          <p:cNvSpPr/>
          <p:nvPr/>
        </p:nvSpPr>
        <p:spPr>
          <a:xfrm rot="8920553">
            <a:off x="2787141" y="2793431"/>
            <a:ext cx="126984" cy="77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9A133955-0AB2-CF71-D26B-5D6629FF8BBC}"/>
              </a:ext>
            </a:extLst>
          </p:cNvPr>
          <p:cNvSpPr/>
          <p:nvPr/>
        </p:nvSpPr>
        <p:spPr>
          <a:xfrm rot="8920553">
            <a:off x="2562282" y="2721127"/>
            <a:ext cx="126984" cy="14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D09D7DE9-BDBF-B77C-81F5-4E0EB31DBE18}"/>
              </a:ext>
            </a:extLst>
          </p:cNvPr>
          <p:cNvSpPr/>
          <p:nvPr/>
        </p:nvSpPr>
        <p:spPr>
          <a:xfrm rot="9316165">
            <a:off x="2605039" y="2461872"/>
            <a:ext cx="681454" cy="120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61A9415-65A8-5D3D-E2E3-54DA881E1F5D}"/>
              </a:ext>
            </a:extLst>
          </p:cNvPr>
          <p:cNvSpPr/>
          <p:nvPr/>
        </p:nvSpPr>
        <p:spPr>
          <a:xfrm rot="9849057">
            <a:off x="2466094" y="2637486"/>
            <a:ext cx="206808" cy="11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BCD5803E-BA62-81F4-D5CD-771C4B1A0A24}"/>
              </a:ext>
            </a:extLst>
          </p:cNvPr>
          <p:cNvSpPr/>
          <p:nvPr/>
        </p:nvSpPr>
        <p:spPr>
          <a:xfrm rot="10523407">
            <a:off x="2224588" y="2697901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6855375A-2270-9C2A-7BAE-48F5BB5695BC}"/>
              </a:ext>
            </a:extLst>
          </p:cNvPr>
          <p:cNvSpPr/>
          <p:nvPr/>
        </p:nvSpPr>
        <p:spPr>
          <a:xfrm rot="9849057">
            <a:off x="2343264" y="2673677"/>
            <a:ext cx="137353" cy="125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6ACFEB8C-1EDD-BF44-7A91-907A7257A1A9}"/>
              </a:ext>
            </a:extLst>
          </p:cNvPr>
          <p:cNvSpPr/>
          <p:nvPr/>
        </p:nvSpPr>
        <p:spPr>
          <a:xfrm rot="9774374">
            <a:off x="1728390" y="2722566"/>
            <a:ext cx="138624" cy="12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1222C40C-FC79-0E83-A1A4-7C3134A656CD}"/>
              </a:ext>
            </a:extLst>
          </p:cNvPr>
          <p:cNvSpPr/>
          <p:nvPr/>
        </p:nvSpPr>
        <p:spPr>
          <a:xfrm rot="10523407">
            <a:off x="2095079" y="2697584"/>
            <a:ext cx="137353" cy="114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10E58A1D-0F7B-5A8D-89A6-FA6EBFF76725}"/>
              </a:ext>
            </a:extLst>
          </p:cNvPr>
          <p:cNvSpPr/>
          <p:nvPr/>
        </p:nvSpPr>
        <p:spPr>
          <a:xfrm rot="10800000">
            <a:off x="1852365" y="2713639"/>
            <a:ext cx="245778" cy="10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824EACEF-7E06-5A8C-952E-B6D78F9D5780}"/>
              </a:ext>
            </a:extLst>
          </p:cNvPr>
          <p:cNvSpPr/>
          <p:nvPr/>
        </p:nvSpPr>
        <p:spPr>
          <a:xfrm rot="8967914">
            <a:off x="1187697" y="2958161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47B97878-C355-0D8C-B943-546D245063B3}"/>
              </a:ext>
            </a:extLst>
          </p:cNvPr>
          <p:cNvSpPr/>
          <p:nvPr/>
        </p:nvSpPr>
        <p:spPr>
          <a:xfrm rot="8967914">
            <a:off x="1370626" y="2876225"/>
            <a:ext cx="190818" cy="9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D5203870-A248-9A67-07BD-C16C2A6D0E4F}"/>
              </a:ext>
            </a:extLst>
          </p:cNvPr>
          <p:cNvSpPr/>
          <p:nvPr/>
        </p:nvSpPr>
        <p:spPr>
          <a:xfrm rot="9393814">
            <a:off x="1533273" y="2778887"/>
            <a:ext cx="212922" cy="114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3E1063D8-1C34-9300-81B4-3F8B3C1A9A9C}"/>
              </a:ext>
            </a:extLst>
          </p:cNvPr>
          <p:cNvSpPr/>
          <p:nvPr/>
        </p:nvSpPr>
        <p:spPr>
          <a:xfrm rot="10012990">
            <a:off x="940937" y="3061746"/>
            <a:ext cx="134257" cy="114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034A91F9-3375-3E91-B818-46638959AF02}"/>
              </a:ext>
            </a:extLst>
          </p:cNvPr>
          <p:cNvSpPr/>
          <p:nvPr/>
        </p:nvSpPr>
        <p:spPr>
          <a:xfrm rot="9437387">
            <a:off x="1066890" y="3036271"/>
            <a:ext cx="141650" cy="108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吹き出し: 四角形 290">
            <a:extLst>
              <a:ext uri="{FF2B5EF4-FFF2-40B4-BE49-F238E27FC236}">
                <a16:creationId xmlns:a16="http://schemas.microsoft.com/office/drawing/2014/main" id="{A72D2630-8D64-A0F3-D630-1F369484F21A}"/>
              </a:ext>
            </a:extLst>
          </p:cNvPr>
          <p:cNvSpPr/>
          <p:nvPr/>
        </p:nvSpPr>
        <p:spPr>
          <a:xfrm>
            <a:off x="5173705" y="2865088"/>
            <a:ext cx="607613" cy="247895"/>
          </a:xfrm>
          <a:prstGeom prst="wedgeRectCallout">
            <a:avLst>
              <a:gd name="adj1" fmla="val -46655"/>
              <a:gd name="adj2" fmla="val -14950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階段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D88B-3C57-4B9B-AC6A-2F7654C0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0" y="47943"/>
            <a:ext cx="10683551" cy="867745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近隣有料駐車場のご案内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68FC96A-7B0F-485B-B8EA-5C979634C7D6}"/>
              </a:ext>
            </a:extLst>
          </p:cNvPr>
          <p:cNvSpPr/>
          <p:nvPr/>
        </p:nvSpPr>
        <p:spPr>
          <a:xfrm>
            <a:off x="4983480" y="1384935"/>
            <a:ext cx="102870" cy="1061085"/>
          </a:xfrm>
          <a:custGeom>
            <a:avLst/>
            <a:gdLst>
              <a:gd name="connsiteX0" fmla="*/ 0 w 102870"/>
              <a:gd name="connsiteY0" fmla="*/ 0 h 1061085"/>
              <a:gd name="connsiteX1" fmla="*/ 55245 w 102870"/>
              <a:gd name="connsiteY1" fmla="*/ 331470 h 1061085"/>
              <a:gd name="connsiteX2" fmla="*/ 72390 w 102870"/>
              <a:gd name="connsiteY2" fmla="*/ 560070 h 1061085"/>
              <a:gd name="connsiteX3" fmla="*/ 97155 w 102870"/>
              <a:gd name="connsiteY3" fmla="*/ 840105 h 1061085"/>
              <a:gd name="connsiteX4" fmla="*/ 102870 w 102870"/>
              <a:gd name="connsiteY4" fmla="*/ 1061085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061085">
                <a:moveTo>
                  <a:pt x="0" y="0"/>
                </a:moveTo>
                <a:cubicBezTo>
                  <a:pt x="21590" y="119062"/>
                  <a:pt x="43180" y="238125"/>
                  <a:pt x="55245" y="331470"/>
                </a:cubicBezTo>
                <a:cubicBezTo>
                  <a:pt x="67310" y="424815"/>
                  <a:pt x="65405" y="475297"/>
                  <a:pt x="72390" y="560070"/>
                </a:cubicBezTo>
                <a:cubicBezTo>
                  <a:pt x="79375" y="644843"/>
                  <a:pt x="92075" y="756603"/>
                  <a:pt x="97155" y="840105"/>
                </a:cubicBezTo>
                <a:cubicBezTo>
                  <a:pt x="102235" y="923607"/>
                  <a:pt x="102552" y="992346"/>
                  <a:pt x="102870" y="1061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5458E35F-404E-45CA-A839-8B5EB036C6B7}"/>
              </a:ext>
            </a:extLst>
          </p:cNvPr>
          <p:cNvSpPr/>
          <p:nvPr/>
        </p:nvSpPr>
        <p:spPr>
          <a:xfrm>
            <a:off x="4770120" y="1379220"/>
            <a:ext cx="118278" cy="1104860"/>
          </a:xfrm>
          <a:custGeom>
            <a:avLst/>
            <a:gdLst>
              <a:gd name="connsiteX0" fmla="*/ 0 w 118278"/>
              <a:gd name="connsiteY0" fmla="*/ 0 h 1104860"/>
              <a:gd name="connsiteX1" fmla="*/ 40005 w 118278"/>
              <a:gd name="connsiteY1" fmla="*/ 222885 h 1104860"/>
              <a:gd name="connsiteX2" fmla="*/ 64770 w 118278"/>
              <a:gd name="connsiteY2" fmla="*/ 440055 h 1104860"/>
              <a:gd name="connsiteX3" fmla="*/ 83820 w 118278"/>
              <a:gd name="connsiteY3" fmla="*/ 676275 h 1104860"/>
              <a:gd name="connsiteX4" fmla="*/ 110490 w 118278"/>
              <a:gd name="connsiteY4" fmla="*/ 958215 h 1104860"/>
              <a:gd name="connsiteX5" fmla="*/ 116205 w 118278"/>
              <a:gd name="connsiteY5" fmla="*/ 1093470 h 1104860"/>
              <a:gd name="connsiteX6" fmla="*/ 118110 w 118278"/>
              <a:gd name="connsiteY6" fmla="*/ 1097280 h 1104860"/>
              <a:gd name="connsiteX7" fmla="*/ 112395 w 118278"/>
              <a:gd name="connsiteY7" fmla="*/ 1093470 h 110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78" h="1104860">
                <a:moveTo>
                  <a:pt x="0" y="0"/>
                </a:moveTo>
                <a:cubicBezTo>
                  <a:pt x="14605" y="74771"/>
                  <a:pt x="29210" y="149543"/>
                  <a:pt x="40005" y="222885"/>
                </a:cubicBezTo>
                <a:cubicBezTo>
                  <a:pt x="50800" y="296227"/>
                  <a:pt x="57468" y="364490"/>
                  <a:pt x="64770" y="440055"/>
                </a:cubicBezTo>
                <a:cubicBezTo>
                  <a:pt x="72072" y="515620"/>
                  <a:pt x="76200" y="589915"/>
                  <a:pt x="83820" y="676275"/>
                </a:cubicBezTo>
                <a:cubicBezTo>
                  <a:pt x="91440" y="762635"/>
                  <a:pt x="105093" y="888683"/>
                  <a:pt x="110490" y="958215"/>
                </a:cubicBezTo>
                <a:cubicBezTo>
                  <a:pt x="115887" y="1027747"/>
                  <a:pt x="114935" y="1070293"/>
                  <a:pt x="116205" y="1093470"/>
                </a:cubicBezTo>
                <a:cubicBezTo>
                  <a:pt x="117475" y="1116647"/>
                  <a:pt x="118745" y="1097280"/>
                  <a:pt x="118110" y="1097280"/>
                </a:cubicBezTo>
                <a:cubicBezTo>
                  <a:pt x="117475" y="1097280"/>
                  <a:pt x="114935" y="1095375"/>
                  <a:pt x="112395" y="109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94ECCBB6-4C89-4F95-8474-15A0DD694928}"/>
              </a:ext>
            </a:extLst>
          </p:cNvPr>
          <p:cNvSpPr/>
          <p:nvPr/>
        </p:nvSpPr>
        <p:spPr>
          <a:xfrm>
            <a:off x="5055870" y="1487805"/>
            <a:ext cx="1792605" cy="662473"/>
          </a:xfrm>
          <a:custGeom>
            <a:avLst/>
            <a:gdLst>
              <a:gd name="connsiteX0" fmla="*/ 0 w 1792605"/>
              <a:gd name="connsiteY0" fmla="*/ 491490 h 662473"/>
              <a:gd name="connsiteX1" fmla="*/ 346710 w 1792605"/>
              <a:gd name="connsiteY1" fmla="*/ 554355 h 662473"/>
              <a:gd name="connsiteX2" fmla="*/ 807720 w 1792605"/>
              <a:gd name="connsiteY2" fmla="*/ 657225 h 662473"/>
              <a:gd name="connsiteX3" fmla="*/ 998220 w 1792605"/>
              <a:gd name="connsiteY3" fmla="*/ 609600 h 662473"/>
              <a:gd name="connsiteX4" fmla="*/ 1407795 w 1792605"/>
              <a:gd name="connsiteY4" fmla="*/ 293370 h 662473"/>
              <a:gd name="connsiteX5" fmla="*/ 1792605 w 1792605"/>
              <a:gd name="connsiteY5" fmla="*/ 0 h 66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605" h="662473">
                <a:moveTo>
                  <a:pt x="0" y="491490"/>
                </a:moveTo>
                <a:cubicBezTo>
                  <a:pt x="106045" y="509111"/>
                  <a:pt x="212090" y="526733"/>
                  <a:pt x="346710" y="554355"/>
                </a:cubicBezTo>
                <a:cubicBezTo>
                  <a:pt x="481330" y="581978"/>
                  <a:pt x="699135" y="648017"/>
                  <a:pt x="807720" y="657225"/>
                </a:cubicBezTo>
                <a:cubicBezTo>
                  <a:pt x="916305" y="666433"/>
                  <a:pt x="898208" y="670242"/>
                  <a:pt x="998220" y="609600"/>
                </a:cubicBezTo>
                <a:cubicBezTo>
                  <a:pt x="1098232" y="548958"/>
                  <a:pt x="1407795" y="293370"/>
                  <a:pt x="1407795" y="293370"/>
                </a:cubicBezTo>
                <a:lnTo>
                  <a:pt x="17926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98BBD63-8410-45E1-B6BC-B149D0D3B560}"/>
              </a:ext>
            </a:extLst>
          </p:cNvPr>
          <p:cNvSpPr/>
          <p:nvPr/>
        </p:nvSpPr>
        <p:spPr>
          <a:xfrm>
            <a:off x="5103495" y="1468755"/>
            <a:ext cx="36195" cy="409575"/>
          </a:xfrm>
          <a:custGeom>
            <a:avLst/>
            <a:gdLst>
              <a:gd name="connsiteX0" fmla="*/ 0 w 36195"/>
              <a:gd name="connsiteY0" fmla="*/ 0 h 409575"/>
              <a:gd name="connsiteX1" fmla="*/ 36195 w 36195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" h="409575">
                <a:moveTo>
                  <a:pt x="0" y="0"/>
                </a:moveTo>
                <a:lnTo>
                  <a:pt x="36195" y="4095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86F88DD-1740-48DF-AE2A-142A629BB019}"/>
              </a:ext>
            </a:extLst>
          </p:cNvPr>
          <p:cNvSpPr/>
          <p:nvPr/>
        </p:nvSpPr>
        <p:spPr>
          <a:xfrm>
            <a:off x="5034915" y="1468755"/>
            <a:ext cx="40005" cy="405765"/>
          </a:xfrm>
          <a:custGeom>
            <a:avLst/>
            <a:gdLst>
              <a:gd name="connsiteX0" fmla="*/ 0 w 40005"/>
              <a:gd name="connsiteY0" fmla="*/ 0 h 405765"/>
              <a:gd name="connsiteX1" fmla="*/ 40005 w 40005"/>
              <a:gd name="connsiteY1" fmla="*/ 405765 h 4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405765">
                <a:moveTo>
                  <a:pt x="0" y="0"/>
                </a:moveTo>
                <a:lnTo>
                  <a:pt x="40005" y="40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061963C2-5907-4B8E-A64E-53F14DC6FFCA}"/>
              </a:ext>
            </a:extLst>
          </p:cNvPr>
          <p:cNvSpPr/>
          <p:nvPr/>
        </p:nvSpPr>
        <p:spPr>
          <a:xfrm>
            <a:off x="5143500" y="1876425"/>
            <a:ext cx="672465" cy="152400"/>
          </a:xfrm>
          <a:custGeom>
            <a:avLst/>
            <a:gdLst>
              <a:gd name="connsiteX0" fmla="*/ 0 w 672465"/>
              <a:gd name="connsiteY0" fmla="*/ 0 h 152400"/>
              <a:gd name="connsiteX1" fmla="*/ 672465 w 672465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2465" h="152400">
                <a:moveTo>
                  <a:pt x="0" y="0"/>
                </a:moveTo>
                <a:lnTo>
                  <a:pt x="67246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A7899166-C308-419E-831F-00DB4B909ED9}"/>
              </a:ext>
            </a:extLst>
          </p:cNvPr>
          <p:cNvSpPr/>
          <p:nvPr/>
        </p:nvSpPr>
        <p:spPr>
          <a:xfrm>
            <a:off x="5850255" y="1977390"/>
            <a:ext cx="184785" cy="57150"/>
          </a:xfrm>
          <a:custGeom>
            <a:avLst/>
            <a:gdLst>
              <a:gd name="connsiteX0" fmla="*/ 0 w 184785"/>
              <a:gd name="connsiteY0" fmla="*/ 57150 h 57150"/>
              <a:gd name="connsiteX1" fmla="*/ 102870 w 184785"/>
              <a:gd name="connsiteY1" fmla="*/ 51435 h 57150"/>
              <a:gd name="connsiteX2" fmla="*/ 184785 w 184785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" h="57150">
                <a:moveTo>
                  <a:pt x="0" y="57150"/>
                </a:moveTo>
                <a:lnTo>
                  <a:pt x="102870" y="51435"/>
                </a:lnTo>
                <a:cubicBezTo>
                  <a:pt x="133667" y="41910"/>
                  <a:pt x="159226" y="20955"/>
                  <a:pt x="1847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5B3DEFE3-9C15-489F-8180-03976C394B21}"/>
              </a:ext>
            </a:extLst>
          </p:cNvPr>
          <p:cNvSpPr/>
          <p:nvPr/>
        </p:nvSpPr>
        <p:spPr>
          <a:xfrm>
            <a:off x="6086475" y="1592580"/>
            <a:ext cx="434340" cy="344805"/>
          </a:xfrm>
          <a:custGeom>
            <a:avLst/>
            <a:gdLst>
              <a:gd name="connsiteX0" fmla="*/ 0 w 434340"/>
              <a:gd name="connsiteY0" fmla="*/ 344805 h 344805"/>
              <a:gd name="connsiteX1" fmla="*/ 434340 w 434340"/>
              <a:gd name="connsiteY1" fmla="*/ 0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44805">
                <a:moveTo>
                  <a:pt x="0" y="344805"/>
                </a:moveTo>
                <a:lnTo>
                  <a:pt x="4343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6EC02692-7E5E-4A49-8767-819D0AB8F229}"/>
              </a:ext>
            </a:extLst>
          </p:cNvPr>
          <p:cNvSpPr/>
          <p:nvPr/>
        </p:nvSpPr>
        <p:spPr>
          <a:xfrm>
            <a:off x="6562725" y="1464945"/>
            <a:ext cx="142875" cy="95250"/>
          </a:xfrm>
          <a:custGeom>
            <a:avLst/>
            <a:gdLst>
              <a:gd name="connsiteX0" fmla="*/ 0 w 142875"/>
              <a:gd name="connsiteY0" fmla="*/ 95250 h 95250"/>
              <a:gd name="connsiteX1" fmla="*/ 142875 w 142875"/>
              <a:gd name="connsiteY1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95250">
                <a:moveTo>
                  <a:pt x="0" y="95250"/>
                </a:moveTo>
                <a:lnTo>
                  <a:pt x="142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97AA79A9-A8C1-408E-9A82-7DD806E9DB13}"/>
              </a:ext>
            </a:extLst>
          </p:cNvPr>
          <p:cNvSpPr/>
          <p:nvPr/>
        </p:nvSpPr>
        <p:spPr>
          <a:xfrm>
            <a:off x="4859177" y="2476500"/>
            <a:ext cx="32895" cy="1200990"/>
          </a:xfrm>
          <a:custGeom>
            <a:avLst/>
            <a:gdLst>
              <a:gd name="connsiteX0" fmla="*/ 29053 w 32895"/>
              <a:gd name="connsiteY0" fmla="*/ 0 h 1200990"/>
              <a:gd name="connsiteX1" fmla="*/ 32863 w 32895"/>
              <a:gd name="connsiteY1" fmla="*/ 331470 h 1200990"/>
              <a:gd name="connsiteX2" fmla="*/ 27148 w 32895"/>
              <a:gd name="connsiteY2" fmla="*/ 638175 h 1200990"/>
              <a:gd name="connsiteX3" fmla="*/ 2383 w 32895"/>
              <a:gd name="connsiteY3" fmla="*/ 1116330 h 1200990"/>
              <a:gd name="connsiteX4" fmla="*/ 2383 w 32895"/>
              <a:gd name="connsiteY4" fmla="*/ 1198245 h 12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5" h="1200990">
                <a:moveTo>
                  <a:pt x="29053" y="0"/>
                </a:moveTo>
                <a:cubicBezTo>
                  <a:pt x="31117" y="112554"/>
                  <a:pt x="33181" y="225108"/>
                  <a:pt x="32863" y="331470"/>
                </a:cubicBezTo>
                <a:cubicBezTo>
                  <a:pt x="32546" y="437833"/>
                  <a:pt x="32228" y="507365"/>
                  <a:pt x="27148" y="638175"/>
                </a:cubicBezTo>
                <a:cubicBezTo>
                  <a:pt x="22068" y="768985"/>
                  <a:pt x="6510" y="1022985"/>
                  <a:pt x="2383" y="1116330"/>
                </a:cubicBezTo>
                <a:cubicBezTo>
                  <a:pt x="-1745" y="1209675"/>
                  <a:pt x="319" y="1203960"/>
                  <a:pt x="2383" y="11982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24B5B58-8DCB-45C2-B45F-16FF8B9B9B39}"/>
              </a:ext>
            </a:extLst>
          </p:cNvPr>
          <p:cNvSpPr/>
          <p:nvPr/>
        </p:nvSpPr>
        <p:spPr>
          <a:xfrm>
            <a:off x="5061585" y="2438400"/>
            <a:ext cx="36209" cy="1238250"/>
          </a:xfrm>
          <a:custGeom>
            <a:avLst/>
            <a:gdLst>
              <a:gd name="connsiteX0" fmla="*/ 26670 w 36209"/>
              <a:gd name="connsiteY0" fmla="*/ 0 h 1238250"/>
              <a:gd name="connsiteX1" fmla="*/ 36195 w 36209"/>
              <a:gd name="connsiteY1" fmla="*/ 165735 h 1238250"/>
              <a:gd name="connsiteX2" fmla="*/ 24765 w 36209"/>
              <a:gd name="connsiteY2" fmla="*/ 554355 h 1238250"/>
              <a:gd name="connsiteX3" fmla="*/ 7620 w 36209"/>
              <a:gd name="connsiteY3" fmla="*/ 1076325 h 1238250"/>
              <a:gd name="connsiteX4" fmla="*/ 0 w 36209"/>
              <a:gd name="connsiteY4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" h="1238250">
                <a:moveTo>
                  <a:pt x="26670" y="0"/>
                </a:moveTo>
                <a:cubicBezTo>
                  <a:pt x="31591" y="36671"/>
                  <a:pt x="36512" y="73343"/>
                  <a:pt x="36195" y="165735"/>
                </a:cubicBezTo>
                <a:cubicBezTo>
                  <a:pt x="35878" y="258127"/>
                  <a:pt x="29528" y="402590"/>
                  <a:pt x="24765" y="554355"/>
                </a:cubicBezTo>
                <a:cubicBezTo>
                  <a:pt x="20002" y="706120"/>
                  <a:pt x="11747" y="962343"/>
                  <a:pt x="7620" y="1076325"/>
                </a:cubicBezTo>
                <a:cubicBezTo>
                  <a:pt x="3493" y="1190307"/>
                  <a:pt x="1746" y="1214278"/>
                  <a:pt x="0" y="1238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2BD659FA-A6B3-4EE3-9A2C-EC741D740A64}"/>
              </a:ext>
            </a:extLst>
          </p:cNvPr>
          <p:cNvSpPr/>
          <p:nvPr/>
        </p:nvSpPr>
        <p:spPr>
          <a:xfrm>
            <a:off x="3821430" y="1872615"/>
            <a:ext cx="923925" cy="280035"/>
          </a:xfrm>
          <a:custGeom>
            <a:avLst/>
            <a:gdLst>
              <a:gd name="connsiteX0" fmla="*/ 0 w 923925"/>
              <a:gd name="connsiteY0" fmla="*/ 280035 h 280035"/>
              <a:gd name="connsiteX1" fmla="*/ 923925 w 923925"/>
              <a:gd name="connsiteY1" fmla="*/ 0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925" h="280035">
                <a:moveTo>
                  <a:pt x="0" y="280035"/>
                </a:moveTo>
                <a:lnTo>
                  <a:pt x="923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8A0D98D0-40F8-4579-9F14-FEA78A5205B6}"/>
              </a:ext>
            </a:extLst>
          </p:cNvPr>
          <p:cNvSpPr/>
          <p:nvPr/>
        </p:nvSpPr>
        <p:spPr>
          <a:xfrm>
            <a:off x="3819525" y="2124075"/>
            <a:ext cx="485775" cy="146685"/>
          </a:xfrm>
          <a:custGeom>
            <a:avLst/>
            <a:gdLst>
              <a:gd name="connsiteX0" fmla="*/ 0 w 485775"/>
              <a:gd name="connsiteY0" fmla="*/ 146685 h 146685"/>
              <a:gd name="connsiteX1" fmla="*/ 485775 w 485775"/>
              <a:gd name="connsiteY1" fmla="*/ 0 h 1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46685">
                <a:moveTo>
                  <a:pt x="0" y="146685"/>
                </a:moveTo>
                <a:lnTo>
                  <a:pt x="4857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B9025B21-C703-44BA-8723-91819A699824}"/>
              </a:ext>
            </a:extLst>
          </p:cNvPr>
          <p:cNvSpPr/>
          <p:nvPr/>
        </p:nvSpPr>
        <p:spPr>
          <a:xfrm>
            <a:off x="4305300" y="2124075"/>
            <a:ext cx="60960" cy="321945"/>
          </a:xfrm>
          <a:custGeom>
            <a:avLst/>
            <a:gdLst>
              <a:gd name="connsiteX0" fmla="*/ 0 w 60960"/>
              <a:gd name="connsiteY0" fmla="*/ 0 h 321945"/>
              <a:gd name="connsiteX1" fmla="*/ 60960 w 60960"/>
              <a:gd name="connsiteY1" fmla="*/ 321945 h 32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321945">
                <a:moveTo>
                  <a:pt x="0" y="0"/>
                </a:moveTo>
                <a:lnTo>
                  <a:pt x="60960" y="3219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B30E0804-361D-4643-94BE-B21472EF9071}"/>
              </a:ext>
            </a:extLst>
          </p:cNvPr>
          <p:cNvSpPr/>
          <p:nvPr/>
        </p:nvSpPr>
        <p:spPr>
          <a:xfrm>
            <a:off x="4261485" y="2444115"/>
            <a:ext cx="106680" cy="87630"/>
          </a:xfrm>
          <a:custGeom>
            <a:avLst/>
            <a:gdLst>
              <a:gd name="connsiteX0" fmla="*/ 106680 w 106680"/>
              <a:gd name="connsiteY0" fmla="*/ 0 h 87630"/>
              <a:gd name="connsiteX1" fmla="*/ 0 w 106680"/>
              <a:gd name="connsiteY1" fmla="*/ 8763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87630">
                <a:moveTo>
                  <a:pt x="106680" y="0"/>
                </a:moveTo>
                <a:lnTo>
                  <a:pt x="0" y="87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5AEC9D38-12B1-48ED-9C37-6FF9DFCB67D8}"/>
              </a:ext>
            </a:extLst>
          </p:cNvPr>
          <p:cNvSpPr/>
          <p:nvPr/>
        </p:nvSpPr>
        <p:spPr>
          <a:xfrm>
            <a:off x="4185285" y="2514600"/>
            <a:ext cx="186690" cy="163830"/>
          </a:xfrm>
          <a:custGeom>
            <a:avLst/>
            <a:gdLst>
              <a:gd name="connsiteX0" fmla="*/ 186690 w 186690"/>
              <a:gd name="connsiteY0" fmla="*/ 0 h 163830"/>
              <a:gd name="connsiteX1" fmla="*/ 0 w 186690"/>
              <a:gd name="connsiteY1" fmla="*/ 16383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63830">
                <a:moveTo>
                  <a:pt x="186690" y="0"/>
                </a:moveTo>
                <a:lnTo>
                  <a:pt x="0" y="1638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33E31D28-C96C-4AB6-B8CE-CBFC14659F15}"/>
              </a:ext>
            </a:extLst>
          </p:cNvPr>
          <p:cNvSpPr/>
          <p:nvPr/>
        </p:nvSpPr>
        <p:spPr>
          <a:xfrm>
            <a:off x="3875841" y="2672715"/>
            <a:ext cx="313254" cy="163538"/>
          </a:xfrm>
          <a:custGeom>
            <a:avLst/>
            <a:gdLst>
              <a:gd name="connsiteX0" fmla="*/ 313254 w 313254"/>
              <a:gd name="connsiteY0" fmla="*/ 0 h 163538"/>
              <a:gd name="connsiteX1" fmla="*/ 33219 w 313254"/>
              <a:gd name="connsiteY1" fmla="*/ 146685 h 163538"/>
              <a:gd name="connsiteX2" fmla="*/ 16074 w 313254"/>
              <a:gd name="connsiteY2" fmla="*/ 154305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254" h="163538">
                <a:moveTo>
                  <a:pt x="313254" y="0"/>
                </a:moveTo>
                <a:lnTo>
                  <a:pt x="33219" y="146685"/>
                </a:lnTo>
                <a:cubicBezTo>
                  <a:pt x="-16311" y="172403"/>
                  <a:pt x="-119" y="163354"/>
                  <a:pt x="16074" y="154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E1D98124-F127-455A-8009-0958A4ED5E38}"/>
              </a:ext>
            </a:extLst>
          </p:cNvPr>
          <p:cNvSpPr/>
          <p:nvPr/>
        </p:nvSpPr>
        <p:spPr>
          <a:xfrm>
            <a:off x="3836670" y="2573655"/>
            <a:ext cx="381000" cy="222885"/>
          </a:xfrm>
          <a:custGeom>
            <a:avLst/>
            <a:gdLst>
              <a:gd name="connsiteX0" fmla="*/ 381000 w 381000"/>
              <a:gd name="connsiteY0" fmla="*/ 0 h 222885"/>
              <a:gd name="connsiteX1" fmla="*/ 300990 w 381000"/>
              <a:gd name="connsiteY1" fmla="*/ 66675 h 222885"/>
              <a:gd name="connsiteX2" fmla="*/ 0 w 381000"/>
              <a:gd name="connsiteY2" fmla="*/ 222885 h 22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22885">
                <a:moveTo>
                  <a:pt x="381000" y="0"/>
                </a:moveTo>
                <a:cubicBezTo>
                  <a:pt x="372745" y="14763"/>
                  <a:pt x="364490" y="29527"/>
                  <a:pt x="300990" y="66675"/>
                </a:cubicBezTo>
                <a:cubicBezTo>
                  <a:pt x="237490" y="103823"/>
                  <a:pt x="118745" y="163354"/>
                  <a:pt x="0" y="222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694178C6-F669-4C88-B762-1E5B9DEDC390}"/>
              </a:ext>
            </a:extLst>
          </p:cNvPr>
          <p:cNvSpPr/>
          <p:nvPr/>
        </p:nvSpPr>
        <p:spPr>
          <a:xfrm>
            <a:off x="4373880" y="2506980"/>
            <a:ext cx="378000" cy="758190"/>
          </a:xfrm>
          <a:custGeom>
            <a:avLst/>
            <a:gdLst>
              <a:gd name="connsiteX0" fmla="*/ 0 w 378000"/>
              <a:gd name="connsiteY0" fmla="*/ 0 h 758190"/>
              <a:gd name="connsiteX1" fmla="*/ 19050 w 378000"/>
              <a:gd name="connsiteY1" fmla="*/ 85725 h 758190"/>
              <a:gd name="connsiteX2" fmla="*/ 72390 w 378000"/>
              <a:gd name="connsiteY2" fmla="*/ 182880 h 758190"/>
              <a:gd name="connsiteX3" fmla="*/ 198120 w 378000"/>
              <a:gd name="connsiteY3" fmla="*/ 361950 h 758190"/>
              <a:gd name="connsiteX4" fmla="*/ 342900 w 378000"/>
              <a:gd name="connsiteY4" fmla="*/ 561975 h 758190"/>
              <a:gd name="connsiteX5" fmla="*/ 377190 w 378000"/>
              <a:gd name="connsiteY5" fmla="*/ 609600 h 758190"/>
              <a:gd name="connsiteX6" fmla="*/ 363855 w 378000"/>
              <a:gd name="connsiteY6" fmla="*/ 758190 h 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000" h="758190">
                <a:moveTo>
                  <a:pt x="0" y="0"/>
                </a:moveTo>
                <a:cubicBezTo>
                  <a:pt x="3492" y="27622"/>
                  <a:pt x="6985" y="55245"/>
                  <a:pt x="19050" y="85725"/>
                </a:cubicBezTo>
                <a:cubicBezTo>
                  <a:pt x="31115" y="116205"/>
                  <a:pt x="42545" y="136843"/>
                  <a:pt x="72390" y="182880"/>
                </a:cubicBezTo>
                <a:cubicBezTo>
                  <a:pt x="102235" y="228917"/>
                  <a:pt x="153035" y="298768"/>
                  <a:pt x="198120" y="361950"/>
                </a:cubicBezTo>
                <a:cubicBezTo>
                  <a:pt x="243205" y="425132"/>
                  <a:pt x="342900" y="561975"/>
                  <a:pt x="342900" y="561975"/>
                </a:cubicBezTo>
                <a:cubicBezTo>
                  <a:pt x="372745" y="603250"/>
                  <a:pt x="373698" y="576898"/>
                  <a:pt x="377190" y="609600"/>
                </a:cubicBezTo>
                <a:cubicBezTo>
                  <a:pt x="380682" y="642302"/>
                  <a:pt x="372268" y="700246"/>
                  <a:pt x="363855" y="7581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B12B1FB3-87C4-429A-8D4A-ED267CA59D95}"/>
              </a:ext>
            </a:extLst>
          </p:cNvPr>
          <p:cNvSpPr/>
          <p:nvPr/>
        </p:nvSpPr>
        <p:spPr>
          <a:xfrm>
            <a:off x="4373880" y="2097405"/>
            <a:ext cx="40005" cy="198120"/>
          </a:xfrm>
          <a:custGeom>
            <a:avLst/>
            <a:gdLst>
              <a:gd name="connsiteX0" fmla="*/ 0 w 40005"/>
              <a:gd name="connsiteY0" fmla="*/ 0 h 198120"/>
              <a:gd name="connsiteX1" fmla="*/ 40005 w 40005"/>
              <a:gd name="connsiteY1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" h="198120">
                <a:moveTo>
                  <a:pt x="0" y="0"/>
                </a:moveTo>
                <a:lnTo>
                  <a:pt x="40005" y="1981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0A9900D4-7F45-4939-A61F-E463E6E15FC0}"/>
              </a:ext>
            </a:extLst>
          </p:cNvPr>
          <p:cNvSpPr/>
          <p:nvPr/>
        </p:nvSpPr>
        <p:spPr>
          <a:xfrm>
            <a:off x="4375785" y="2002155"/>
            <a:ext cx="346710" cy="97155"/>
          </a:xfrm>
          <a:custGeom>
            <a:avLst/>
            <a:gdLst>
              <a:gd name="connsiteX0" fmla="*/ 0 w 346710"/>
              <a:gd name="connsiteY0" fmla="*/ 97155 h 97155"/>
              <a:gd name="connsiteX1" fmla="*/ 346710 w 346710"/>
              <a:gd name="connsiteY1" fmla="*/ 0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710" h="97155">
                <a:moveTo>
                  <a:pt x="0" y="97155"/>
                </a:moveTo>
                <a:lnTo>
                  <a:pt x="3467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B0D3A1D6-1F99-41AE-9244-4C611BFF1666}"/>
              </a:ext>
            </a:extLst>
          </p:cNvPr>
          <p:cNvSpPr/>
          <p:nvPr/>
        </p:nvSpPr>
        <p:spPr>
          <a:xfrm>
            <a:off x="4413885" y="1998345"/>
            <a:ext cx="346361" cy="289560"/>
          </a:xfrm>
          <a:custGeom>
            <a:avLst/>
            <a:gdLst>
              <a:gd name="connsiteX0" fmla="*/ 310515 w 346361"/>
              <a:gd name="connsiteY0" fmla="*/ 0 h 289560"/>
              <a:gd name="connsiteX1" fmla="*/ 318135 w 346361"/>
              <a:gd name="connsiteY1" fmla="*/ 131445 h 289560"/>
              <a:gd name="connsiteX2" fmla="*/ 0 w 346361"/>
              <a:gd name="connsiteY2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61" h="289560">
                <a:moveTo>
                  <a:pt x="310515" y="0"/>
                </a:moveTo>
                <a:cubicBezTo>
                  <a:pt x="340201" y="41592"/>
                  <a:pt x="369887" y="83185"/>
                  <a:pt x="318135" y="131445"/>
                </a:cubicBezTo>
                <a:cubicBezTo>
                  <a:pt x="266383" y="179705"/>
                  <a:pt x="133191" y="234632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BAD03C1E-0D70-4CC8-92BB-D74EA66D32A2}"/>
              </a:ext>
            </a:extLst>
          </p:cNvPr>
          <p:cNvSpPr/>
          <p:nvPr/>
        </p:nvSpPr>
        <p:spPr>
          <a:xfrm>
            <a:off x="4419600" y="1990725"/>
            <a:ext cx="396917" cy="348615"/>
          </a:xfrm>
          <a:custGeom>
            <a:avLst/>
            <a:gdLst>
              <a:gd name="connsiteX0" fmla="*/ 363855 w 396917"/>
              <a:gd name="connsiteY0" fmla="*/ 0 h 348615"/>
              <a:gd name="connsiteX1" fmla="*/ 396240 w 396917"/>
              <a:gd name="connsiteY1" fmla="*/ 68580 h 348615"/>
              <a:gd name="connsiteX2" fmla="*/ 382905 w 396917"/>
              <a:gd name="connsiteY2" fmla="*/ 123825 h 348615"/>
              <a:gd name="connsiteX3" fmla="*/ 348615 w 396917"/>
              <a:gd name="connsiteY3" fmla="*/ 160020 h 348615"/>
              <a:gd name="connsiteX4" fmla="*/ 318135 w 396917"/>
              <a:gd name="connsiteY4" fmla="*/ 188595 h 348615"/>
              <a:gd name="connsiteX5" fmla="*/ 217170 w 396917"/>
              <a:gd name="connsiteY5" fmla="*/ 251460 h 348615"/>
              <a:gd name="connsiteX6" fmla="*/ 0 w 396917"/>
              <a:gd name="connsiteY6" fmla="*/ 348615 h 3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17" h="348615">
                <a:moveTo>
                  <a:pt x="363855" y="0"/>
                </a:moveTo>
                <a:cubicBezTo>
                  <a:pt x="378460" y="23971"/>
                  <a:pt x="393065" y="47943"/>
                  <a:pt x="396240" y="68580"/>
                </a:cubicBezTo>
                <a:cubicBezTo>
                  <a:pt x="399415" y="89218"/>
                  <a:pt x="390842" y="108585"/>
                  <a:pt x="382905" y="123825"/>
                </a:cubicBezTo>
                <a:cubicBezTo>
                  <a:pt x="374968" y="139065"/>
                  <a:pt x="359410" y="149225"/>
                  <a:pt x="348615" y="160020"/>
                </a:cubicBezTo>
                <a:cubicBezTo>
                  <a:pt x="337820" y="170815"/>
                  <a:pt x="340042" y="173355"/>
                  <a:pt x="318135" y="188595"/>
                </a:cubicBezTo>
                <a:cubicBezTo>
                  <a:pt x="296228" y="203835"/>
                  <a:pt x="270192" y="224790"/>
                  <a:pt x="217170" y="251460"/>
                </a:cubicBezTo>
                <a:cubicBezTo>
                  <a:pt x="164148" y="278130"/>
                  <a:pt x="82074" y="313372"/>
                  <a:pt x="0" y="34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7C28D78D-C706-4AEA-A4D1-776F14CFEDA1}"/>
              </a:ext>
            </a:extLst>
          </p:cNvPr>
          <p:cNvSpPr/>
          <p:nvPr/>
        </p:nvSpPr>
        <p:spPr>
          <a:xfrm>
            <a:off x="4437380" y="2313061"/>
            <a:ext cx="389194" cy="933450"/>
          </a:xfrm>
          <a:custGeom>
            <a:avLst/>
            <a:gdLst>
              <a:gd name="connsiteX0" fmla="*/ 0 w 389194"/>
              <a:gd name="connsiteY0" fmla="*/ 0 h 933450"/>
              <a:gd name="connsiteX1" fmla="*/ 13335 w 389194"/>
              <a:gd name="connsiteY1" fmla="*/ 152400 h 933450"/>
              <a:gd name="connsiteX2" fmla="*/ 34290 w 389194"/>
              <a:gd name="connsiteY2" fmla="*/ 249555 h 933450"/>
              <a:gd name="connsiteX3" fmla="*/ 60960 w 389194"/>
              <a:gd name="connsiteY3" fmla="*/ 306705 h 933450"/>
              <a:gd name="connsiteX4" fmla="*/ 177165 w 389194"/>
              <a:gd name="connsiteY4" fmla="*/ 472440 h 933450"/>
              <a:gd name="connsiteX5" fmla="*/ 331470 w 389194"/>
              <a:gd name="connsiteY5" fmla="*/ 683895 h 933450"/>
              <a:gd name="connsiteX6" fmla="*/ 381000 w 389194"/>
              <a:gd name="connsiteY6" fmla="*/ 741045 h 933450"/>
              <a:gd name="connsiteX7" fmla="*/ 388620 w 389194"/>
              <a:gd name="connsiteY7" fmla="*/ 824865 h 933450"/>
              <a:gd name="connsiteX8" fmla="*/ 375285 w 389194"/>
              <a:gd name="connsiteY8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94" h="933450">
                <a:moveTo>
                  <a:pt x="0" y="0"/>
                </a:moveTo>
                <a:cubicBezTo>
                  <a:pt x="3810" y="55403"/>
                  <a:pt x="7620" y="110807"/>
                  <a:pt x="13335" y="152400"/>
                </a:cubicBezTo>
                <a:cubicBezTo>
                  <a:pt x="19050" y="193993"/>
                  <a:pt x="26353" y="223838"/>
                  <a:pt x="34290" y="249555"/>
                </a:cubicBezTo>
                <a:cubicBezTo>
                  <a:pt x="42227" y="275272"/>
                  <a:pt x="37148" y="269558"/>
                  <a:pt x="60960" y="306705"/>
                </a:cubicBezTo>
                <a:cubicBezTo>
                  <a:pt x="84772" y="343852"/>
                  <a:pt x="132080" y="409575"/>
                  <a:pt x="177165" y="472440"/>
                </a:cubicBezTo>
                <a:cubicBezTo>
                  <a:pt x="222250" y="535305"/>
                  <a:pt x="297498" y="639128"/>
                  <a:pt x="331470" y="683895"/>
                </a:cubicBezTo>
                <a:cubicBezTo>
                  <a:pt x="365442" y="728662"/>
                  <a:pt x="371475" y="717550"/>
                  <a:pt x="381000" y="741045"/>
                </a:cubicBezTo>
                <a:cubicBezTo>
                  <a:pt x="390525" y="764540"/>
                  <a:pt x="389572" y="792798"/>
                  <a:pt x="388620" y="824865"/>
                </a:cubicBezTo>
                <a:cubicBezTo>
                  <a:pt x="387668" y="856932"/>
                  <a:pt x="381476" y="895191"/>
                  <a:pt x="375285" y="933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テキスト ボックス 2070">
            <a:extLst>
              <a:ext uri="{FF2B5EF4-FFF2-40B4-BE49-F238E27FC236}">
                <a16:creationId xmlns:a16="http://schemas.microsoft.com/office/drawing/2014/main" id="{C7EA3089-D131-4008-8F43-A65FDBCA9CDF}"/>
              </a:ext>
            </a:extLst>
          </p:cNvPr>
          <p:cNvSpPr txBox="1"/>
          <p:nvPr/>
        </p:nvSpPr>
        <p:spPr>
          <a:xfrm>
            <a:off x="5814829" y="254714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宮向団地</a:t>
            </a:r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531ED683-164D-4C7B-B588-6872CA325F61}"/>
              </a:ext>
            </a:extLst>
          </p:cNvPr>
          <p:cNvSpPr/>
          <p:nvPr/>
        </p:nvSpPr>
        <p:spPr>
          <a:xfrm>
            <a:off x="5354955" y="2581275"/>
            <a:ext cx="394335" cy="135255"/>
          </a:xfrm>
          <a:custGeom>
            <a:avLst/>
            <a:gdLst>
              <a:gd name="connsiteX0" fmla="*/ 0 w 394335"/>
              <a:gd name="connsiteY0" fmla="*/ 0 h 135255"/>
              <a:gd name="connsiteX1" fmla="*/ 394335 w 394335"/>
              <a:gd name="connsiteY1" fmla="*/ 135255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5255">
                <a:moveTo>
                  <a:pt x="0" y="0"/>
                </a:moveTo>
                <a:lnTo>
                  <a:pt x="394335" y="135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16E313F1-F4A0-4C66-9A72-63312ABE3497}"/>
              </a:ext>
            </a:extLst>
          </p:cNvPr>
          <p:cNvSpPr/>
          <p:nvPr/>
        </p:nvSpPr>
        <p:spPr>
          <a:xfrm>
            <a:off x="5339715" y="2632710"/>
            <a:ext cx="394335" cy="133350"/>
          </a:xfrm>
          <a:custGeom>
            <a:avLst/>
            <a:gdLst>
              <a:gd name="connsiteX0" fmla="*/ 0 w 394335"/>
              <a:gd name="connsiteY0" fmla="*/ 0 h 133350"/>
              <a:gd name="connsiteX1" fmla="*/ 394335 w 39433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35" h="133350">
                <a:moveTo>
                  <a:pt x="0" y="0"/>
                </a:moveTo>
                <a:lnTo>
                  <a:pt x="394335" y="133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F1001BDC-36FA-4098-ACDB-EC22F0A5A29F}"/>
              </a:ext>
            </a:extLst>
          </p:cNvPr>
          <p:cNvSpPr/>
          <p:nvPr/>
        </p:nvSpPr>
        <p:spPr>
          <a:xfrm>
            <a:off x="5739765" y="2245995"/>
            <a:ext cx="777240" cy="466725"/>
          </a:xfrm>
          <a:custGeom>
            <a:avLst/>
            <a:gdLst>
              <a:gd name="connsiteX0" fmla="*/ 0 w 777240"/>
              <a:gd name="connsiteY0" fmla="*/ 466725 h 466725"/>
              <a:gd name="connsiteX1" fmla="*/ 49530 w 777240"/>
              <a:gd name="connsiteY1" fmla="*/ 329565 h 466725"/>
              <a:gd name="connsiteX2" fmla="*/ 158115 w 777240"/>
              <a:gd name="connsiteY2" fmla="*/ 249555 h 466725"/>
              <a:gd name="connsiteX3" fmla="*/ 356235 w 777240"/>
              <a:gd name="connsiteY3" fmla="*/ 190500 h 466725"/>
              <a:gd name="connsiteX4" fmla="*/ 512445 w 777240"/>
              <a:gd name="connsiteY4" fmla="*/ 97155 h 466725"/>
              <a:gd name="connsiteX5" fmla="*/ 777240 w 777240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" h="466725">
                <a:moveTo>
                  <a:pt x="0" y="466725"/>
                </a:moveTo>
                <a:cubicBezTo>
                  <a:pt x="11589" y="416242"/>
                  <a:pt x="23178" y="365760"/>
                  <a:pt x="49530" y="329565"/>
                </a:cubicBezTo>
                <a:cubicBezTo>
                  <a:pt x="75882" y="293370"/>
                  <a:pt x="106998" y="272732"/>
                  <a:pt x="158115" y="249555"/>
                </a:cubicBezTo>
                <a:cubicBezTo>
                  <a:pt x="209232" y="226378"/>
                  <a:pt x="297180" y="215900"/>
                  <a:pt x="356235" y="190500"/>
                </a:cubicBezTo>
                <a:cubicBezTo>
                  <a:pt x="415290" y="165100"/>
                  <a:pt x="442278" y="128905"/>
                  <a:pt x="512445" y="97155"/>
                </a:cubicBezTo>
                <a:cubicBezTo>
                  <a:pt x="582612" y="65405"/>
                  <a:pt x="679926" y="32702"/>
                  <a:pt x="7772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08815E6-63EF-408D-B67F-7D691079A8B3}"/>
              </a:ext>
            </a:extLst>
          </p:cNvPr>
          <p:cNvSpPr/>
          <p:nvPr/>
        </p:nvSpPr>
        <p:spPr>
          <a:xfrm>
            <a:off x="5808345" y="2609850"/>
            <a:ext cx="41910" cy="118110"/>
          </a:xfrm>
          <a:custGeom>
            <a:avLst/>
            <a:gdLst>
              <a:gd name="connsiteX0" fmla="*/ 0 w 41910"/>
              <a:gd name="connsiteY0" fmla="*/ 118110 h 118110"/>
              <a:gd name="connsiteX1" fmla="*/ 41910 w 41910"/>
              <a:gd name="connsiteY1" fmla="*/ 0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" h="118110">
                <a:moveTo>
                  <a:pt x="0" y="118110"/>
                </a:moveTo>
                <a:lnTo>
                  <a:pt x="4191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7D4166C0-3F4A-4F00-8E67-521930C9DC4C}"/>
              </a:ext>
            </a:extLst>
          </p:cNvPr>
          <p:cNvSpPr/>
          <p:nvPr/>
        </p:nvSpPr>
        <p:spPr>
          <a:xfrm>
            <a:off x="5848350" y="2316480"/>
            <a:ext cx="683895" cy="293370"/>
          </a:xfrm>
          <a:custGeom>
            <a:avLst/>
            <a:gdLst>
              <a:gd name="connsiteX0" fmla="*/ 0 w 683895"/>
              <a:gd name="connsiteY0" fmla="*/ 293370 h 293370"/>
              <a:gd name="connsiteX1" fmla="*/ 49530 w 683895"/>
              <a:gd name="connsiteY1" fmla="*/ 249555 h 293370"/>
              <a:gd name="connsiteX2" fmla="*/ 150495 w 683895"/>
              <a:gd name="connsiteY2" fmla="*/ 217170 h 293370"/>
              <a:gd name="connsiteX3" fmla="*/ 283845 w 683895"/>
              <a:gd name="connsiteY3" fmla="*/ 177165 h 293370"/>
              <a:gd name="connsiteX4" fmla="*/ 451485 w 683895"/>
              <a:gd name="connsiteY4" fmla="*/ 78105 h 293370"/>
              <a:gd name="connsiteX5" fmla="*/ 556260 w 683895"/>
              <a:gd name="connsiteY5" fmla="*/ 41910 h 293370"/>
              <a:gd name="connsiteX6" fmla="*/ 683895 w 683895"/>
              <a:gd name="connsiteY6" fmla="*/ 0 h 293370"/>
              <a:gd name="connsiteX7" fmla="*/ 683895 w 683895"/>
              <a:gd name="connsiteY7" fmla="*/ 0 h 293370"/>
              <a:gd name="connsiteX8" fmla="*/ 683895 w 683895"/>
              <a:gd name="connsiteY8" fmla="*/ 0 h 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895" h="293370">
                <a:moveTo>
                  <a:pt x="0" y="293370"/>
                </a:moveTo>
                <a:cubicBezTo>
                  <a:pt x="12224" y="277812"/>
                  <a:pt x="24448" y="262255"/>
                  <a:pt x="49530" y="249555"/>
                </a:cubicBezTo>
                <a:cubicBezTo>
                  <a:pt x="74612" y="236855"/>
                  <a:pt x="150495" y="217170"/>
                  <a:pt x="150495" y="217170"/>
                </a:cubicBezTo>
                <a:cubicBezTo>
                  <a:pt x="189548" y="205105"/>
                  <a:pt x="233680" y="200342"/>
                  <a:pt x="283845" y="177165"/>
                </a:cubicBezTo>
                <a:cubicBezTo>
                  <a:pt x="334010" y="153987"/>
                  <a:pt x="406083" y="100647"/>
                  <a:pt x="451485" y="78105"/>
                </a:cubicBezTo>
                <a:cubicBezTo>
                  <a:pt x="496887" y="55563"/>
                  <a:pt x="556260" y="41910"/>
                  <a:pt x="556260" y="41910"/>
                </a:cubicBezTo>
                <a:lnTo>
                  <a:pt x="683895" y="0"/>
                </a:lnTo>
                <a:lnTo>
                  <a:pt x="683895" y="0"/>
                </a:lnTo>
                <a:lnTo>
                  <a:pt x="6838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03A70B7C-C552-4CFA-AF97-3C821B9C6CA2}"/>
              </a:ext>
            </a:extLst>
          </p:cNvPr>
          <p:cNvSpPr/>
          <p:nvPr/>
        </p:nvSpPr>
        <p:spPr>
          <a:xfrm>
            <a:off x="6515100" y="2152650"/>
            <a:ext cx="13335" cy="93345"/>
          </a:xfrm>
          <a:custGeom>
            <a:avLst/>
            <a:gdLst>
              <a:gd name="connsiteX0" fmla="*/ 0 w 13335"/>
              <a:gd name="connsiteY0" fmla="*/ 93345 h 93345"/>
              <a:gd name="connsiteX1" fmla="*/ 13335 w 13335"/>
              <a:gd name="connsiteY1" fmla="*/ 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93345">
                <a:moveTo>
                  <a:pt x="0" y="93345"/>
                </a:moveTo>
                <a:lnTo>
                  <a:pt x="1333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A923FFBC-E334-4E3F-928A-9C90EA536A08}"/>
              </a:ext>
            </a:extLst>
          </p:cNvPr>
          <p:cNvSpPr/>
          <p:nvPr/>
        </p:nvSpPr>
        <p:spPr>
          <a:xfrm>
            <a:off x="6526530" y="1922839"/>
            <a:ext cx="1179195" cy="237431"/>
          </a:xfrm>
          <a:custGeom>
            <a:avLst/>
            <a:gdLst>
              <a:gd name="connsiteX0" fmla="*/ 0 w 1179195"/>
              <a:gd name="connsiteY0" fmla="*/ 237431 h 237431"/>
              <a:gd name="connsiteX1" fmla="*/ 102870 w 1179195"/>
              <a:gd name="connsiteY1" fmla="*/ 155516 h 237431"/>
              <a:gd name="connsiteX2" fmla="*/ 238125 w 1179195"/>
              <a:gd name="connsiteY2" fmla="*/ 111701 h 237431"/>
              <a:gd name="connsiteX3" fmla="*/ 430530 w 1179195"/>
              <a:gd name="connsiteY3" fmla="*/ 65981 h 237431"/>
              <a:gd name="connsiteX4" fmla="*/ 636270 w 1179195"/>
              <a:gd name="connsiteY4" fmla="*/ 27881 h 237431"/>
              <a:gd name="connsiteX5" fmla="*/ 742950 w 1179195"/>
              <a:gd name="connsiteY5" fmla="*/ 1211 h 237431"/>
              <a:gd name="connsiteX6" fmla="*/ 1026795 w 1179195"/>
              <a:gd name="connsiteY6" fmla="*/ 67886 h 237431"/>
              <a:gd name="connsiteX7" fmla="*/ 1179195 w 1179195"/>
              <a:gd name="connsiteY7" fmla="*/ 136466 h 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9195" h="237431">
                <a:moveTo>
                  <a:pt x="0" y="237431"/>
                </a:moveTo>
                <a:cubicBezTo>
                  <a:pt x="31591" y="206951"/>
                  <a:pt x="63183" y="176471"/>
                  <a:pt x="102870" y="155516"/>
                </a:cubicBezTo>
                <a:cubicBezTo>
                  <a:pt x="142558" y="134561"/>
                  <a:pt x="183515" y="126623"/>
                  <a:pt x="238125" y="111701"/>
                </a:cubicBezTo>
                <a:cubicBezTo>
                  <a:pt x="292735" y="96779"/>
                  <a:pt x="364173" y="79951"/>
                  <a:pt x="430530" y="65981"/>
                </a:cubicBezTo>
                <a:cubicBezTo>
                  <a:pt x="496888" y="52011"/>
                  <a:pt x="584200" y="38676"/>
                  <a:pt x="636270" y="27881"/>
                </a:cubicBezTo>
                <a:cubicBezTo>
                  <a:pt x="688340" y="17086"/>
                  <a:pt x="677863" y="-5457"/>
                  <a:pt x="742950" y="1211"/>
                </a:cubicBezTo>
                <a:cubicBezTo>
                  <a:pt x="808038" y="7878"/>
                  <a:pt x="954088" y="45344"/>
                  <a:pt x="1026795" y="67886"/>
                </a:cubicBezTo>
                <a:cubicBezTo>
                  <a:pt x="1099502" y="90428"/>
                  <a:pt x="1139348" y="113447"/>
                  <a:pt x="1179195" y="136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6799715B-B625-4E59-BE20-47F1A906FCDC}"/>
              </a:ext>
            </a:extLst>
          </p:cNvPr>
          <p:cNvSpPr/>
          <p:nvPr/>
        </p:nvSpPr>
        <p:spPr>
          <a:xfrm>
            <a:off x="6591331" y="1994251"/>
            <a:ext cx="1085819" cy="402239"/>
          </a:xfrm>
          <a:custGeom>
            <a:avLst/>
            <a:gdLst>
              <a:gd name="connsiteX0" fmla="*/ 36164 w 1085819"/>
              <a:gd name="connsiteY0" fmla="*/ 402239 h 402239"/>
              <a:gd name="connsiteX1" fmla="*/ 3779 w 1085819"/>
              <a:gd name="connsiteY1" fmla="*/ 276509 h 402239"/>
              <a:gd name="connsiteX2" fmla="*/ 15209 w 1085819"/>
              <a:gd name="connsiteY2" fmla="*/ 188879 h 402239"/>
              <a:gd name="connsiteX3" fmla="*/ 133319 w 1085819"/>
              <a:gd name="connsiteY3" fmla="*/ 122204 h 402239"/>
              <a:gd name="connsiteX4" fmla="*/ 285719 w 1085819"/>
              <a:gd name="connsiteY4" fmla="*/ 87914 h 402239"/>
              <a:gd name="connsiteX5" fmla="*/ 510509 w 1085819"/>
              <a:gd name="connsiteY5" fmla="*/ 36479 h 402239"/>
              <a:gd name="connsiteX6" fmla="*/ 674339 w 1085819"/>
              <a:gd name="connsiteY6" fmla="*/ 284 h 402239"/>
              <a:gd name="connsiteX7" fmla="*/ 819119 w 1085819"/>
              <a:gd name="connsiteY7" fmla="*/ 23144 h 402239"/>
              <a:gd name="connsiteX8" fmla="*/ 998189 w 1085819"/>
              <a:gd name="connsiteY8" fmla="*/ 84104 h 402239"/>
              <a:gd name="connsiteX9" fmla="*/ 1085819 w 1085819"/>
              <a:gd name="connsiteY9" fmla="*/ 127919 h 40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19" h="402239">
                <a:moveTo>
                  <a:pt x="36164" y="402239"/>
                </a:moveTo>
                <a:cubicBezTo>
                  <a:pt x="21717" y="357154"/>
                  <a:pt x="7271" y="312069"/>
                  <a:pt x="3779" y="276509"/>
                </a:cubicBezTo>
                <a:cubicBezTo>
                  <a:pt x="287" y="240949"/>
                  <a:pt x="-6381" y="214596"/>
                  <a:pt x="15209" y="188879"/>
                </a:cubicBezTo>
                <a:cubicBezTo>
                  <a:pt x="36799" y="163161"/>
                  <a:pt x="88234" y="139031"/>
                  <a:pt x="133319" y="122204"/>
                </a:cubicBezTo>
                <a:cubicBezTo>
                  <a:pt x="178404" y="105377"/>
                  <a:pt x="285719" y="87914"/>
                  <a:pt x="285719" y="87914"/>
                </a:cubicBezTo>
                <a:lnTo>
                  <a:pt x="510509" y="36479"/>
                </a:lnTo>
                <a:cubicBezTo>
                  <a:pt x="575279" y="21874"/>
                  <a:pt x="622904" y="2507"/>
                  <a:pt x="674339" y="284"/>
                </a:cubicBezTo>
                <a:cubicBezTo>
                  <a:pt x="725774" y="-1939"/>
                  <a:pt x="765144" y="9174"/>
                  <a:pt x="819119" y="23144"/>
                </a:cubicBezTo>
                <a:cubicBezTo>
                  <a:pt x="873094" y="37114"/>
                  <a:pt x="953739" y="66642"/>
                  <a:pt x="998189" y="84104"/>
                </a:cubicBezTo>
                <a:cubicBezTo>
                  <a:pt x="1042639" y="101566"/>
                  <a:pt x="1064229" y="114742"/>
                  <a:pt x="1085819" y="127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40478D3C-A790-4BA1-B81F-53AD6FC3B244}"/>
              </a:ext>
            </a:extLst>
          </p:cNvPr>
          <p:cNvSpPr/>
          <p:nvPr/>
        </p:nvSpPr>
        <p:spPr>
          <a:xfrm>
            <a:off x="5812155" y="2588895"/>
            <a:ext cx="720090" cy="207342"/>
          </a:xfrm>
          <a:custGeom>
            <a:avLst/>
            <a:gdLst>
              <a:gd name="connsiteX0" fmla="*/ 0 w 720090"/>
              <a:gd name="connsiteY0" fmla="*/ 133350 h 207342"/>
              <a:gd name="connsiteX1" fmla="*/ 140970 w 720090"/>
              <a:gd name="connsiteY1" fmla="*/ 194310 h 207342"/>
              <a:gd name="connsiteX2" fmla="*/ 224790 w 720090"/>
              <a:gd name="connsiteY2" fmla="*/ 188595 h 207342"/>
              <a:gd name="connsiteX3" fmla="*/ 720090 w 720090"/>
              <a:gd name="connsiteY3" fmla="*/ 0 h 2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207342">
                <a:moveTo>
                  <a:pt x="0" y="133350"/>
                </a:moveTo>
                <a:cubicBezTo>
                  <a:pt x="51752" y="159226"/>
                  <a:pt x="103505" y="185103"/>
                  <a:pt x="140970" y="194310"/>
                </a:cubicBezTo>
                <a:cubicBezTo>
                  <a:pt x="178435" y="203517"/>
                  <a:pt x="128270" y="220980"/>
                  <a:pt x="224790" y="188595"/>
                </a:cubicBezTo>
                <a:cubicBezTo>
                  <a:pt x="321310" y="156210"/>
                  <a:pt x="520700" y="78105"/>
                  <a:pt x="720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9F17DF5D-288F-4DDC-A887-0D28B459CECF}"/>
              </a:ext>
            </a:extLst>
          </p:cNvPr>
          <p:cNvSpPr/>
          <p:nvPr/>
        </p:nvSpPr>
        <p:spPr>
          <a:xfrm>
            <a:off x="6528435" y="2316480"/>
            <a:ext cx="36554" cy="276225"/>
          </a:xfrm>
          <a:custGeom>
            <a:avLst/>
            <a:gdLst>
              <a:gd name="connsiteX0" fmla="*/ 0 w 36554"/>
              <a:gd name="connsiteY0" fmla="*/ 0 h 276225"/>
              <a:gd name="connsiteX1" fmla="*/ 30480 w 36554"/>
              <a:gd name="connsiteY1" fmla="*/ 83820 h 276225"/>
              <a:gd name="connsiteX2" fmla="*/ 36195 w 36554"/>
              <a:gd name="connsiteY2" fmla="*/ 127635 h 276225"/>
              <a:gd name="connsiteX3" fmla="*/ 24765 w 36554"/>
              <a:gd name="connsiteY3" fmla="*/ 194310 h 276225"/>
              <a:gd name="connsiteX4" fmla="*/ 5715 w 36554"/>
              <a:gd name="connsiteY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4" h="276225">
                <a:moveTo>
                  <a:pt x="0" y="0"/>
                </a:moveTo>
                <a:cubicBezTo>
                  <a:pt x="12223" y="31273"/>
                  <a:pt x="24447" y="62547"/>
                  <a:pt x="30480" y="83820"/>
                </a:cubicBezTo>
                <a:cubicBezTo>
                  <a:pt x="36513" y="105093"/>
                  <a:pt x="37148" y="109220"/>
                  <a:pt x="36195" y="127635"/>
                </a:cubicBezTo>
                <a:cubicBezTo>
                  <a:pt x="35243" y="146050"/>
                  <a:pt x="29845" y="169545"/>
                  <a:pt x="24765" y="194310"/>
                </a:cubicBezTo>
                <a:cubicBezTo>
                  <a:pt x="19685" y="219075"/>
                  <a:pt x="12700" y="247650"/>
                  <a:pt x="5715" y="2762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8135D766-B531-4E49-BD8A-5F83826F081B}"/>
              </a:ext>
            </a:extLst>
          </p:cNvPr>
          <p:cNvSpPr/>
          <p:nvPr/>
        </p:nvSpPr>
        <p:spPr>
          <a:xfrm>
            <a:off x="6606540" y="2447925"/>
            <a:ext cx="30480" cy="165735"/>
          </a:xfrm>
          <a:custGeom>
            <a:avLst/>
            <a:gdLst>
              <a:gd name="connsiteX0" fmla="*/ 30480 w 30480"/>
              <a:gd name="connsiteY0" fmla="*/ 0 h 165735"/>
              <a:gd name="connsiteX1" fmla="*/ 0 w 30480"/>
              <a:gd name="connsiteY1" fmla="*/ 165735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" h="165735">
                <a:moveTo>
                  <a:pt x="30480" y="0"/>
                </a:moveTo>
                <a:lnTo>
                  <a:pt x="0" y="1657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A7C89A20-E835-467C-9A38-7CDF778BE97E}"/>
              </a:ext>
            </a:extLst>
          </p:cNvPr>
          <p:cNvSpPr/>
          <p:nvPr/>
        </p:nvSpPr>
        <p:spPr>
          <a:xfrm>
            <a:off x="5730240" y="2606040"/>
            <a:ext cx="871170" cy="250903"/>
          </a:xfrm>
          <a:custGeom>
            <a:avLst/>
            <a:gdLst>
              <a:gd name="connsiteX0" fmla="*/ 0 w 871170"/>
              <a:gd name="connsiteY0" fmla="*/ 156210 h 250903"/>
              <a:gd name="connsiteX1" fmla="*/ 222885 w 871170"/>
              <a:gd name="connsiteY1" fmla="*/ 245745 h 250903"/>
              <a:gd name="connsiteX2" fmla="*/ 361950 w 871170"/>
              <a:gd name="connsiteY2" fmla="*/ 228600 h 250903"/>
              <a:gd name="connsiteX3" fmla="*/ 600075 w 871170"/>
              <a:gd name="connsiteY3" fmla="*/ 133350 h 250903"/>
              <a:gd name="connsiteX4" fmla="*/ 828675 w 871170"/>
              <a:gd name="connsiteY4" fmla="*/ 45720 h 250903"/>
              <a:gd name="connsiteX5" fmla="*/ 870585 w 871170"/>
              <a:gd name="connsiteY5" fmla="*/ 0 h 2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170" h="250903">
                <a:moveTo>
                  <a:pt x="0" y="156210"/>
                </a:moveTo>
                <a:cubicBezTo>
                  <a:pt x="81280" y="194945"/>
                  <a:pt x="162560" y="233680"/>
                  <a:pt x="222885" y="245745"/>
                </a:cubicBezTo>
                <a:cubicBezTo>
                  <a:pt x="283210" y="257810"/>
                  <a:pt x="299085" y="247332"/>
                  <a:pt x="361950" y="228600"/>
                </a:cubicBezTo>
                <a:cubicBezTo>
                  <a:pt x="424815" y="209868"/>
                  <a:pt x="600075" y="133350"/>
                  <a:pt x="600075" y="133350"/>
                </a:cubicBezTo>
                <a:cubicBezTo>
                  <a:pt x="677862" y="102870"/>
                  <a:pt x="783590" y="67945"/>
                  <a:pt x="828675" y="45720"/>
                </a:cubicBezTo>
                <a:cubicBezTo>
                  <a:pt x="873760" y="23495"/>
                  <a:pt x="872172" y="11747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F5E29869-34DB-43AC-987D-CD3A1632B07F}"/>
              </a:ext>
            </a:extLst>
          </p:cNvPr>
          <p:cNvSpPr/>
          <p:nvPr/>
        </p:nvSpPr>
        <p:spPr>
          <a:xfrm>
            <a:off x="7705725" y="2026920"/>
            <a:ext cx="321945" cy="26670"/>
          </a:xfrm>
          <a:custGeom>
            <a:avLst/>
            <a:gdLst>
              <a:gd name="connsiteX0" fmla="*/ 0 w 321945"/>
              <a:gd name="connsiteY0" fmla="*/ 26670 h 26670"/>
              <a:gd name="connsiteX1" fmla="*/ 182880 w 321945"/>
              <a:gd name="connsiteY1" fmla="*/ 11430 h 26670"/>
              <a:gd name="connsiteX2" fmla="*/ 321945 w 321945"/>
              <a:gd name="connsiteY2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" h="26670">
                <a:moveTo>
                  <a:pt x="0" y="26670"/>
                </a:moveTo>
                <a:lnTo>
                  <a:pt x="182880" y="11430"/>
                </a:lnTo>
                <a:lnTo>
                  <a:pt x="32194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9D4BE194-1370-4422-951B-D243B723A56F}"/>
              </a:ext>
            </a:extLst>
          </p:cNvPr>
          <p:cNvSpPr/>
          <p:nvPr/>
        </p:nvSpPr>
        <p:spPr>
          <a:xfrm>
            <a:off x="7585710" y="2120265"/>
            <a:ext cx="85725" cy="236220"/>
          </a:xfrm>
          <a:custGeom>
            <a:avLst/>
            <a:gdLst>
              <a:gd name="connsiteX0" fmla="*/ 85725 w 85725"/>
              <a:gd name="connsiteY0" fmla="*/ 0 h 236220"/>
              <a:gd name="connsiteX1" fmla="*/ 0 w 85725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 h="236220">
                <a:moveTo>
                  <a:pt x="85725" y="0"/>
                </a:moveTo>
                <a:lnTo>
                  <a:pt x="0" y="2362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AA050F57-B145-4A22-B71C-A45A806B65E2}"/>
              </a:ext>
            </a:extLst>
          </p:cNvPr>
          <p:cNvSpPr/>
          <p:nvPr/>
        </p:nvSpPr>
        <p:spPr>
          <a:xfrm>
            <a:off x="7501890" y="2402205"/>
            <a:ext cx="62865" cy="188595"/>
          </a:xfrm>
          <a:custGeom>
            <a:avLst/>
            <a:gdLst>
              <a:gd name="connsiteX0" fmla="*/ 62865 w 62865"/>
              <a:gd name="connsiteY0" fmla="*/ 0 h 188595"/>
              <a:gd name="connsiteX1" fmla="*/ 0 w 62865"/>
              <a:gd name="connsiteY1" fmla="*/ 188595 h 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188595">
                <a:moveTo>
                  <a:pt x="62865" y="0"/>
                </a:moveTo>
                <a:lnTo>
                  <a:pt x="0" y="1885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5487AD6F-5BCE-4456-8ECC-4F6477D5132A}"/>
              </a:ext>
            </a:extLst>
          </p:cNvPr>
          <p:cNvSpPr/>
          <p:nvPr/>
        </p:nvSpPr>
        <p:spPr>
          <a:xfrm>
            <a:off x="6190700" y="2646045"/>
            <a:ext cx="1294045" cy="733425"/>
          </a:xfrm>
          <a:custGeom>
            <a:avLst/>
            <a:gdLst>
              <a:gd name="connsiteX0" fmla="*/ 1294045 w 1294045"/>
              <a:gd name="connsiteY0" fmla="*/ 0 h 733425"/>
              <a:gd name="connsiteX1" fmla="*/ 1198795 w 1294045"/>
              <a:gd name="connsiteY1" fmla="*/ 270510 h 733425"/>
              <a:gd name="connsiteX2" fmla="*/ 1193080 w 1294045"/>
              <a:gd name="connsiteY2" fmla="*/ 302895 h 733425"/>
              <a:gd name="connsiteX3" fmla="*/ 1179745 w 1294045"/>
              <a:gd name="connsiteY3" fmla="*/ 314325 h 733425"/>
              <a:gd name="connsiteX4" fmla="*/ 1162600 w 1294045"/>
              <a:gd name="connsiteY4" fmla="*/ 340995 h 733425"/>
              <a:gd name="connsiteX5" fmla="*/ 1145455 w 1294045"/>
              <a:gd name="connsiteY5" fmla="*/ 361950 h 733425"/>
              <a:gd name="connsiteX6" fmla="*/ 1107355 w 1294045"/>
              <a:gd name="connsiteY6" fmla="*/ 365760 h 733425"/>
              <a:gd name="connsiteX7" fmla="*/ 1065445 w 1294045"/>
              <a:gd name="connsiteY7" fmla="*/ 367665 h 733425"/>
              <a:gd name="connsiteX8" fmla="*/ 993055 w 1294045"/>
              <a:gd name="connsiteY8" fmla="*/ 346710 h 733425"/>
              <a:gd name="connsiteX9" fmla="*/ 913045 w 1294045"/>
              <a:gd name="connsiteY9" fmla="*/ 325755 h 733425"/>
              <a:gd name="connsiteX10" fmla="*/ 852085 w 1294045"/>
              <a:gd name="connsiteY10" fmla="*/ 308610 h 733425"/>
              <a:gd name="connsiteX11" fmla="*/ 806365 w 1294045"/>
              <a:gd name="connsiteY11" fmla="*/ 302895 h 733425"/>
              <a:gd name="connsiteX12" fmla="*/ 659680 w 1294045"/>
              <a:gd name="connsiteY12" fmla="*/ 312420 h 733425"/>
              <a:gd name="connsiteX13" fmla="*/ 455845 w 1294045"/>
              <a:gd name="connsiteY13" fmla="*/ 333375 h 733425"/>
              <a:gd name="connsiteX14" fmla="*/ 322495 w 1294045"/>
              <a:gd name="connsiteY14" fmla="*/ 339090 h 733425"/>
              <a:gd name="connsiteX15" fmla="*/ 141520 w 1294045"/>
              <a:gd name="connsiteY15" fmla="*/ 358140 h 733425"/>
              <a:gd name="connsiteX16" fmla="*/ 86275 w 1294045"/>
              <a:gd name="connsiteY16" fmla="*/ 388620 h 733425"/>
              <a:gd name="connsiteX17" fmla="*/ 36745 w 1294045"/>
              <a:gd name="connsiteY17" fmla="*/ 441960 h 733425"/>
              <a:gd name="connsiteX18" fmla="*/ 8170 w 1294045"/>
              <a:gd name="connsiteY18" fmla="*/ 491490 h 733425"/>
              <a:gd name="connsiteX19" fmla="*/ 2455 w 1294045"/>
              <a:gd name="connsiteY19" fmla="*/ 523875 h 733425"/>
              <a:gd name="connsiteX20" fmla="*/ 550 w 1294045"/>
              <a:gd name="connsiteY20" fmla="*/ 556260 h 733425"/>
              <a:gd name="connsiteX21" fmla="*/ 11980 w 1294045"/>
              <a:gd name="connsiteY21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4045" h="733425">
                <a:moveTo>
                  <a:pt x="1294045" y="0"/>
                </a:moveTo>
                <a:cubicBezTo>
                  <a:pt x="1254833" y="110014"/>
                  <a:pt x="1215622" y="220028"/>
                  <a:pt x="1198795" y="270510"/>
                </a:cubicBezTo>
                <a:cubicBezTo>
                  <a:pt x="1181967" y="320993"/>
                  <a:pt x="1196255" y="295593"/>
                  <a:pt x="1193080" y="302895"/>
                </a:cubicBezTo>
                <a:cubicBezTo>
                  <a:pt x="1189905" y="310198"/>
                  <a:pt x="1184825" y="307975"/>
                  <a:pt x="1179745" y="314325"/>
                </a:cubicBezTo>
                <a:cubicBezTo>
                  <a:pt x="1174665" y="320675"/>
                  <a:pt x="1168315" y="333058"/>
                  <a:pt x="1162600" y="340995"/>
                </a:cubicBezTo>
                <a:cubicBezTo>
                  <a:pt x="1156885" y="348933"/>
                  <a:pt x="1154662" y="357823"/>
                  <a:pt x="1145455" y="361950"/>
                </a:cubicBezTo>
                <a:cubicBezTo>
                  <a:pt x="1136247" y="366078"/>
                  <a:pt x="1120690" y="364808"/>
                  <a:pt x="1107355" y="365760"/>
                </a:cubicBezTo>
                <a:cubicBezTo>
                  <a:pt x="1094020" y="366712"/>
                  <a:pt x="1084495" y="370840"/>
                  <a:pt x="1065445" y="367665"/>
                </a:cubicBezTo>
                <a:cubicBezTo>
                  <a:pt x="1046395" y="364490"/>
                  <a:pt x="1018455" y="353695"/>
                  <a:pt x="993055" y="346710"/>
                </a:cubicBezTo>
                <a:cubicBezTo>
                  <a:pt x="967655" y="339725"/>
                  <a:pt x="936540" y="332105"/>
                  <a:pt x="913045" y="325755"/>
                </a:cubicBezTo>
                <a:cubicBezTo>
                  <a:pt x="889550" y="319405"/>
                  <a:pt x="869865" y="312420"/>
                  <a:pt x="852085" y="308610"/>
                </a:cubicBezTo>
                <a:cubicBezTo>
                  <a:pt x="834305" y="304800"/>
                  <a:pt x="838432" y="302260"/>
                  <a:pt x="806365" y="302895"/>
                </a:cubicBezTo>
                <a:cubicBezTo>
                  <a:pt x="774298" y="303530"/>
                  <a:pt x="718100" y="307340"/>
                  <a:pt x="659680" y="312420"/>
                </a:cubicBezTo>
                <a:cubicBezTo>
                  <a:pt x="601260" y="317500"/>
                  <a:pt x="512042" y="328930"/>
                  <a:pt x="455845" y="333375"/>
                </a:cubicBezTo>
                <a:cubicBezTo>
                  <a:pt x="399648" y="337820"/>
                  <a:pt x="374882" y="334963"/>
                  <a:pt x="322495" y="339090"/>
                </a:cubicBezTo>
                <a:cubicBezTo>
                  <a:pt x="270108" y="343217"/>
                  <a:pt x="180890" y="349885"/>
                  <a:pt x="141520" y="358140"/>
                </a:cubicBezTo>
                <a:cubicBezTo>
                  <a:pt x="102150" y="366395"/>
                  <a:pt x="103737" y="374650"/>
                  <a:pt x="86275" y="388620"/>
                </a:cubicBezTo>
                <a:cubicBezTo>
                  <a:pt x="68812" y="402590"/>
                  <a:pt x="49762" y="424815"/>
                  <a:pt x="36745" y="441960"/>
                </a:cubicBezTo>
                <a:cubicBezTo>
                  <a:pt x="23728" y="459105"/>
                  <a:pt x="13885" y="477838"/>
                  <a:pt x="8170" y="491490"/>
                </a:cubicBezTo>
                <a:cubicBezTo>
                  <a:pt x="2455" y="505142"/>
                  <a:pt x="3725" y="513080"/>
                  <a:pt x="2455" y="523875"/>
                </a:cubicBezTo>
                <a:cubicBezTo>
                  <a:pt x="1185" y="534670"/>
                  <a:pt x="-1038" y="521335"/>
                  <a:pt x="550" y="556260"/>
                </a:cubicBezTo>
                <a:cubicBezTo>
                  <a:pt x="2138" y="591185"/>
                  <a:pt x="7059" y="662305"/>
                  <a:pt x="1198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4FFED543-1562-4F32-8022-90C7B02D1F71}"/>
              </a:ext>
            </a:extLst>
          </p:cNvPr>
          <p:cNvSpPr/>
          <p:nvPr/>
        </p:nvSpPr>
        <p:spPr>
          <a:xfrm>
            <a:off x="7746320" y="2103189"/>
            <a:ext cx="257175" cy="26670"/>
          </a:xfrm>
          <a:custGeom>
            <a:avLst/>
            <a:gdLst>
              <a:gd name="connsiteX0" fmla="*/ 0 w 257175"/>
              <a:gd name="connsiteY0" fmla="*/ 26670 h 26670"/>
              <a:gd name="connsiteX1" fmla="*/ 257175 w 25717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6670">
                <a:moveTo>
                  <a:pt x="0" y="26670"/>
                </a:moveTo>
                <a:lnTo>
                  <a:pt x="2571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60F06463-F5D0-472D-B232-459FA6A87002}"/>
              </a:ext>
            </a:extLst>
          </p:cNvPr>
          <p:cNvSpPr/>
          <p:nvPr/>
        </p:nvSpPr>
        <p:spPr>
          <a:xfrm>
            <a:off x="7696200" y="2124075"/>
            <a:ext cx="47625" cy="139065"/>
          </a:xfrm>
          <a:custGeom>
            <a:avLst/>
            <a:gdLst>
              <a:gd name="connsiteX0" fmla="*/ 47625 w 47625"/>
              <a:gd name="connsiteY0" fmla="*/ 0 h 139065"/>
              <a:gd name="connsiteX1" fmla="*/ 0 w 47625"/>
              <a:gd name="connsiteY1" fmla="*/ 139065 h 13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39065">
                <a:moveTo>
                  <a:pt x="47625" y="0"/>
                </a:moveTo>
                <a:lnTo>
                  <a:pt x="0" y="1390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6D4D3142-903A-42A9-B889-134E473E704C}"/>
              </a:ext>
            </a:extLst>
          </p:cNvPr>
          <p:cNvSpPr/>
          <p:nvPr/>
        </p:nvSpPr>
        <p:spPr>
          <a:xfrm>
            <a:off x="7604760" y="2314575"/>
            <a:ext cx="72390" cy="205740"/>
          </a:xfrm>
          <a:custGeom>
            <a:avLst/>
            <a:gdLst>
              <a:gd name="connsiteX0" fmla="*/ 72390 w 72390"/>
              <a:gd name="connsiteY0" fmla="*/ 0 h 205740"/>
              <a:gd name="connsiteX1" fmla="*/ 0 w 7239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90" h="205740">
                <a:moveTo>
                  <a:pt x="72390" y="0"/>
                </a:moveTo>
                <a:lnTo>
                  <a:pt x="0" y="2057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CA2E35DD-A8B9-4ADD-B7B4-2CBC86CAD980}"/>
              </a:ext>
            </a:extLst>
          </p:cNvPr>
          <p:cNvSpPr/>
          <p:nvPr/>
        </p:nvSpPr>
        <p:spPr>
          <a:xfrm>
            <a:off x="7606665" y="2512695"/>
            <a:ext cx="106680" cy="97155"/>
          </a:xfrm>
          <a:custGeom>
            <a:avLst/>
            <a:gdLst>
              <a:gd name="connsiteX0" fmla="*/ 0 w 106680"/>
              <a:gd name="connsiteY0" fmla="*/ 0 h 97155"/>
              <a:gd name="connsiteX1" fmla="*/ 106680 w 106680"/>
              <a:gd name="connsiteY1" fmla="*/ 97155 h 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97155">
                <a:moveTo>
                  <a:pt x="0" y="0"/>
                </a:moveTo>
                <a:lnTo>
                  <a:pt x="106680" y="971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D01F6559-761F-484C-B4F6-9B51AC2A185C}"/>
              </a:ext>
            </a:extLst>
          </p:cNvPr>
          <p:cNvSpPr/>
          <p:nvPr/>
        </p:nvSpPr>
        <p:spPr>
          <a:xfrm>
            <a:off x="7585710" y="2586990"/>
            <a:ext cx="102870" cy="80010"/>
          </a:xfrm>
          <a:custGeom>
            <a:avLst/>
            <a:gdLst>
              <a:gd name="connsiteX0" fmla="*/ 0 w 102870"/>
              <a:gd name="connsiteY0" fmla="*/ 0 h 80010"/>
              <a:gd name="connsiteX1" fmla="*/ 102870 w 102870"/>
              <a:gd name="connsiteY1" fmla="*/ 8001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" h="80010">
                <a:moveTo>
                  <a:pt x="0" y="0"/>
                </a:moveTo>
                <a:lnTo>
                  <a:pt x="102870" y="800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7C80AFB0-D06F-4753-BA07-F8B6B158B7AB}"/>
              </a:ext>
            </a:extLst>
          </p:cNvPr>
          <p:cNvSpPr/>
          <p:nvPr/>
        </p:nvSpPr>
        <p:spPr>
          <a:xfrm>
            <a:off x="7492365" y="2579370"/>
            <a:ext cx="89535" cy="260985"/>
          </a:xfrm>
          <a:custGeom>
            <a:avLst/>
            <a:gdLst>
              <a:gd name="connsiteX0" fmla="*/ 89535 w 89535"/>
              <a:gd name="connsiteY0" fmla="*/ 0 h 260985"/>
              <a:gd name="connsiteX1" fmla="*/ 0 w 89535"/>
              <a:gd name="connsiteY1" fmla="*/ 260985 h 2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" h="260985">
                <a:moveTo>
                  <a:pt x="89535" y="0"/>
                </a:moveTo>
                <a:lnTo>
                  <a:pt x="0" y="2609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DEA3640A-AFD7-482E-AC03-3A028FAF13A1}"/>
              </a:ext>
            </a:extLst>
          </p:cNvPr>
          <p:cNvSpPr/>
          <p:nvPr/>
        </p:nvSpPr>
        <p:spPr>
          <a:xfrm>
            <a:off x="6951345" y="2834640"/>
            <a:ext cx="544830" cy="245745"/>
          </a:xfrm>
          <a:custGeom>
            <a:avLst/>
            <a:gdLst>
              <a:gd name="connsiteX0" fmla="*/ 544830 w 544830"/>
              <a:gd name="connsiteY0" fmla="*/ 0 h 245745"/>
              <a:gd name="connsiteX1" fmla="*/ 497205 w 544830"/>
              <a:gd name="connsiteY1" fmla="*/ 137160 h 245745"/>
              <a:gd name="connsiteX2" fmla="*/ 487680 w 544830"/>
              <a:gd name="connsiteY2" fmla="*/ 165735 h 245745"/>
              <a:gd name="connsiteX3" fmla="*/ 476250 w 544830"/>
              <a:gd name="connsiteY3" fmla="*/ 190500 h 245745"/>
              <a:gd name="connsiteX4" fmla="*/ 470535 w 544830"/>
              <a:gd name="connsiteY4" fmla="*/ 198120 h 245745"/>
              <a:gd name="connsiteX5" fmla="*/ 459105 w 544830"/>
              <a:gd name="connsiteY5" fmla="*/ 209550 h 245745"/>
              <a:gd name="connsiteX6" fmla="*/ 440055 w 544830"/>
              <a:gd name="connsiteY6" fmla="*/ 226695 h 245745"/>
              <a:gd name="connsiteX7" fmla="*/ 407670 w 544830"/>
              <a:gd name="connsiteY7" fmla="*/ 232410 h 245745"/>
              <a:gd name="connsiteX8" fmla="*/ 386715 w 544830"/>
              <a:gd name="connsiteY8" fmla="*/ 236220 h 245745"/>
              <a:gd name="connsiteX9" fmla="*/ 356235 w 544830"/>
              <a:gd name="connsiteY9" fmla="*/ 241935 h 245745"/>
              <a:gd name="connsiteX10" fmla="*/ 325755 w 544830"/>
              <a:gd name="connsiteY10" fmla="*/ 245745 h 245745"/>
              <a:gd name="connsiteX11" fmla="*/ 302895 w 544830"/>
              <a:gd name="connsiteY11" fmla="*/ 241935 h 245745"/>
              <a:gd name="connsiteX12" fmla="*/ 266700 w 544830"/>
              <a:gd name="connsiteY12" fmla="*/ 238125 h 245745"/>
              <a:gd name="connsiteX13" fmla="*/ 213360 w 544830"/>
              <a:gd name="connsiteY13" fmla="*/ 224790 h 245745"/>
              <a:gd name="connsiteX14" fmla="*/ 140970 w 544830"/>
              <a:gd name="connsiteY14" fmla="*/ 209550 h 245745"/>
              <a:gd name="connsiteX15" fmla="*/ 66675 w 544830"/>
              <a:gd name="connsiteY15" fmla="*/ 184785 h 245745"/>
              <a:gd name="connsiteX16" fmla="*/ 20955 w 544830"/>
              <a:gd name="connsiteY16" fmla="*/ 180975 h 245745"/>
              <a:gd name="connsiteX17" fmla="*/ 0 w 544830"/>
              <a:gd name="connsiteY17" fmla="*/ 180975 h 24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830" h="245745">
                <a:moveTo>
                  <a:pt x="544830" y="0"/>
                </a:moveTo>
                <a:lnTo>
                  <a:pt x="497205" y="137160"/>
                </a:lnTo>
                <a:cubicBezTo>
                  <a:pt x="487680" y="164782"/>
                  <a:pt x="491172" y="156845"/>
                  <a:pt x="487680" y="165735"/>
                </a:cubicBezTo>
                <a:cubicBezTo>
                  <a:pt x="484188" y="174625"/>
                  <a:pt x="479107" y="185103"/>
                  <a:pt x="476250" y="190500"/>
                </a:cubicBezTo>
                <a:cubicBezTo>
                  <a:pt x="473392" y="195898"/>
                  <a:pt x="473392" y="194945"/>
                  <a:pt x="470535" y="198120"/>
                </a:cubicBezTo>
                <a:cubicBezTo>
                  <a:pt x="467678" y="201295"/>
                  <a:pt x="464185" y="204788"/>
                  <a:pt x="459105" y="209550"/>
                </a:cubicBezTo>
                <a:cubicBezTo>
                  <a:pt x="454025" y="214313"/>
                  <a:pt x="448627" y="222885"/>
                  <a:pt x="440055" y="226695"/>
                </a:cubicBezTo>
                <a:cubicBezTo>
                  <a:pt x="431482" y="230505"/>
                  <a:pt x="407670" y="232410"/>
                  <a:pt x="407670" y="232410"/>
                </a:cubicBezTo>
                <a:lnTo>
                  <a:pt x="386715" y="236220"/>
                </a:lnTo>
                <a:cubicBezTo>
                  <a:pt x="378143" y="237807"/>
                  <a:pt x="366395" y="240348"/>
                  <a:pt x="356235" y="241935"/>
                </a:cubicBezTo>
                <a:cubicBezTo>
                  <a:pt x="346075" y="243522"/>
                  <a:pt x="334645" y="245745"/>
                  <a:pt x="325755" y="245745"/>
                </a:cubicBezTo>
                <a:cubicBezTo>
                  <a:pt x="316865" y="245745"/>
                  <a:pt x="312737" y="243205"/>
                  <a:pt x="302895" y="241935"/>
                </a:cubicBezTo>
                <a:cubicBezTo>
                  <a:pt x="293053" y="240665"/>
                  <a:pt x="281622" y="240982"/>
                  <a:pt x="266700" y="238125"/>
                </a:cubicBezTo>
                <a:cubicBezTo>
                  <a:pt x="251778" y="235268"/>
                  <a:pt x="234315" y="229552"/>
                  <a:pt x="213360" y="224790"/>
                </a:cubicBezTo>
                <a:cubicBezTo>
                  <a:pt x="192405" y="220028"/>
                  <a:pt x="165417" y="216217"/>
                  <a:pt x="140970" y="209550"/>
                </a:cubicBezTo>
                <a:cubicBezTo>
                  <a:pt x="116523" y="202883"/>
                  <a:pt x="86678" y="189548"/>
                  <a:pt x="66675" y="184785"/>
                </a:cubicBezTo>
                <a:cubicBezTo>
                  <a:pt x="46672" y="180022"/>
                  <a:pt x="32067" y="181610"/>
                  <a:pt x="20955" y="180975"/>
                </a:cubicBezTo>
                <a:cubicBezTo>
                  <a:pt x="9843" y="180340"/>
                  <a:pt x="4921" y="180657"/>
                  <a:pt x="0" y="180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338F2F3A-B08B-4C1E-9EAE-6A5EE1DE7122}"/>
              </a:ext>
            </a:extLst>
          </p:cNvPr>
          <p:cNvSpPr/>
          <p:nvPr/>
        </p:nvSpPr>
        <p:spPr>
          <a:xfrm>
            <a:off x="6953250" y="3015615"/>
            <a:ext cx="81915" cy="200025"/>
          </a:xfrm>
          <a:custGeom>
            <a:avLst/>
            <a:gdLst>
              <a:gd name="connsiteX0" fmla="*/ 0 w 81915"/>
              <a:gd name="connsiteY0" fmla="*/ 0 h 200025"/>
              <a:gd name="connsiteX1" fmla="*/ 81915 w 8191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" h="200025">
                <a:moveTo>
                  <a:pt x="0" y="0"/>
                </a:moveTo>
                <a:lnTo>
                  <a:pt x="8191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B71B7C92-6734-4DAB-88EF-20489DE6255B}"/>
              </a:ext>
            </a:extLst>
          </p:cNvPr>
          <p:cNvSpPr/>
          <p:nvPr/>
        </p:nvSpPr>
        <p:spPr>
          <a:xfrm>
            <a:off x="6875145" y="3030855"/>
            <a:ext cx="91440" cy="215265"/>
          </a:xfrm>
          <a:custGeom>
            <a:avLst/>
            <a:gdLst>
              <a:gd name="connsiteX0" fmla="*/ 0 w 91440"/>
              <a:gd name="connsiteY0" fmla="*/ 0 h 215265"/>
              <a:gd name="connsiteX1" fmla="*/ 91440 w 91440"/>
              <a:gd name="connsiteY1" fmla="*/ 215265 h 21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215265">
                <a:moveTo>
                  <a:pt x="0" y="0"/>
                </a:moveTo>
                <a:lnTo>
                  <a:pt x="91440" y="2152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736709A9-E938-4C36-A674-CE05C19AE679}"/>
              </a:ext>
            </a:extLst>
          </p:cNvPr>
          <p:cNvSpPr/>
          <p:nvPr/>
        </p:nvSpPr>
        <p:spPr>
          <a:xfrm>
            <a:off x="7038975" y="3019425"/>
            <a:ext cx="489585" cy="190500"/>
          </a:xfrm>
          <a:custGeom>
            <a:avLst/>
            <a:gdLst>
              <a:gd name="connsiteX0" fmla="*/ 0 w 489585"/>
              <a:gd name="connsiteY0" fmla="*/ 190500 h 190500"/>
              <a:gd name="connsiteX1" fmla="*/ 489585 w 48958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9585" h="190500">
                <a:moveTo>
                  <a:pt x="0" y="190500"/>
                </a:moveTo>
                <a:lnTo>
                  <a:pt x="4895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4BE3F076-A1B8-421D-9D89-0DB88BEAB7B6}"/>
              </a:ext>
            </a:extLst>
          </p:cNvPr>
          <p:cNvSpPr/>
          <p:nvPr/>
        </p:nvSpPr>
        <p:spPr>
          <a:xfrm>
            <a:off x="7528560" y="2847368"/>
            <a:ext cx="486579" cy="173962"/>
          </a:xfrm>
          <a:custGeom>
            <a:avLst/>
            <a:gdLst>
              <a:gd name="connsiteX0" fmla="*/ 0 w 486579"/>
              <a:gd name="connsiteY0" fmla="*/ 173962 h 173962"/>
              <a:gd name="connsiteX1" fmla="*/ 409575 w 486579"/>
              <a:gd name="connsiteY1" fmla="*/ 17752 h 173962"/>
              <a:gd name="connsiteX2" fmla="*/ 485775 w 486579"/>
              <a:gd name="connsiteY2" fmla="*/ 10132 h 1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579" h="173962">
                <a:moveTo>
                  <a:pt x="0" y="173962"/>
                </a:moveTo>
                <a:cubicBezTo>
                  <a:pt x="164306" y="109509"/>
                  <a:pt x="328613" y="45057"/>
                  <a:pt x="409575" y="17752"/>
                </a:cubicBezTo>
                <a:cubicBezTo>
                  <a:pt x="490537" y="-9553"/>
                  <a:pt x="488156" y="289"/>
                  <a:pt x="485775" y="101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26E6608B-7551-419A-A8D6-4E710D798CD3}"/>
              </a:ext>
            </a:extLst>
          </p:cNvPr>
          <p:cNvSpPr/>
          <p:nvPr/>
        </p:nvSpPr>
        <p:spPr>
          <a:xfrm>
            <a:off x="6368001" y="2933700"/>
            <a:ext cx="1600614" cy="507085"/>
          </a:xfrm>
          <a:custGeom>
            <a:avLst/>
            <a:gdLst>
              <a:gd name="connsiteX0" fmla="*/ 1600614 w 1600614"/>
              <a:gd name="connsiteY0" fmla="*/ 0 h 507085"/>
              <a:gd name="connsiteX1" fmla="*/ 1141509 w 1600614"/>
              <a:gd name="connsiteY1" fmla="*/ 160020 h 507085"/>
              <a:gd name="connsiteX2" fmla="*/ 733839 w 1600614"/>
              <a:gd name="connsiteY2" fmla="*/ 314325 h 507085"/>
              <a:gd name="connsiteX3" fmla="*/ 392844 w 1600614"/>
              <a:gd name="connsiteY3" fmla="*/ 453390 h 507085"/>
              <a:gd name="connsiteX4" fmla="*/ 215679 w 1600614"/>
              <a:gd name="connsiteY4" fmla="*/ 506730 h 507085"/>
              <a:gd name="connsiteX5" fmla="*/ 21369 w 1600614"/>
              <a:gd name="connsiteY5" fmla="*/ 476250 h 507085"/>
              <a:gd name="connsiteX6" fmla="*/ 13749 w 1600614"/>
              <a:gd name="connsiteY6" fmla="*/ 468630 h 5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614" h="507085">
                <a:moveTo>
                  <a:pt x="1600614" y="0"/>
                </a:moveTo>
                <a:lnTo>
                  <a:pt x="1141509" y="160020"/>
                </a:lnTo>
                <a:cubicBezTo>
                  <a:pt x="997047" y="212407"/>
                  <a:pt x="858616" y="265430"/>
                  <a:pt x="733839" y="314325"/>
                </a:cubicBezTo>
                <a:cubicBezTo>
                  <a:pt x="609062" y="363220"/>
                  <a:pt x="479204" y="421323"/>
                  <a:pt x="392844" y="453390"/>
                </a:cubicBezTo>
                <a:cubicBezTo>
                  <a:pt x="306484" y="485457"/>
                  <a:pt x="277591" y="502920"/>
                  <a:pt x="215679" y="506730"/>
                </a:cubicBezTo>
                <a:cubicBezTo>
                  <a:pt x="153767" y="510540"/>
                  <a:pt x="55024" y="482600"/>
                  <a:pt x="21369" y="476250"/>
                </a:cubicBezTo>
                <a:cubicBezTo>
                  <a:pt x="-12286" y="469900"/>
                  <a:pt x="731" y="469265"/>
                  <a:pt x="13749" y="468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790E2DFE-9C47-41C4-BEAF-A0D90F25EF18}"/>
              </a:ext>
            </a:extLst>
          </p:cNvPr>
          <p:cNvSpPr/>
          <p:nvPr/>
        </p:nvSpPr>
        <p:spPr>
          <a:xfrm>
            <a:off x="6373451" y="3240405"/>
            <a:ext cx="591229" cy="133350"/>
          </a:xfrm>
          <a:custGeom>
            <a:avLst/>
            <a:gdLst>
              <a:gd name="connsiteX0" fmla="*/ 591229 w 591229"/>
              <a:gd name="connsiteY0" fmla="*/ 0 h 133350"/>
              <a:gd name="connsiteX1" fmla="*/ 259759 w 591229"/>
              <a:gd name="connsiteY1" fmla="*/ 127635 h 133350"/>
              <a:gd name="connsiteX2" fmla="*/ 36874 w 591229"/>
              <a:gd name="connsiteY2" fmla="*/ 112395 h 133350"/>
              <a:gd name="connsiteX3" fmla="*/ 2584 w 591229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29" h="133350">
                <a:moveTo>
                  <a:pt x="591229" y="0"/>
                </a:moveTo>
                <a:cubicBezTo>
                  <a:pt x="471690" y="54451"/>
                  <a:pt x="352151" y="108903"/>
                  <a:pt x="259759" y="127635"/>
                </a:cubicBezTo>
                <a:cubicBezTo>
                  <a:pt x="167367" y="146367"/>
                  <a:pt x="79736" y="111443"/>
                  <a:pt x="36874" y="112395"/>
                </a:cubicBezTo>
                <a:cubicBezTo>
                  <a:pt x="-5988" y="113347"/>
                  <a:pt x="-1702" y="123348"/>
                  <a:pt x="2584" y="133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F091D719-432B-415B-B086-EE0753902CAE}"/>
              </a:ext>
            </a:extLst>
          </p:cNvPr>
          <p:cNvSpPr/>
          <p:nvPr/>
        </p:nvSpPr>
        <p:spPr>
          <a:xfrm>
            <a:off x="6259122" y="3032760"/>
            <a:ext cx="612213" cy="550545"/>
          </a:xfrm>
          <a:custGeom>
            <a:avLst/>
            <a:gdLst>
              <a:gd name="connsiteX0" fmla="*/ 612213 w 612213"/>
              <a:gd name="connsiteY0" fmla="*/ 0 h 550545"/>
              <a:gd name="connsiteX1" fmla="*/ 185493 w 612213"/>
              <a:gd name="connsiteY1" fmla="*/ 36195 h 550545"/>
              <a:gd name="connsiteX2" fmla="*/ 99768 w 612213"/>
              <a:gd name="connsiteY2" fmla="*/ 41910 h 550545"/>
              <a:gd name="connsiteX3" fmla="*/ 34998 w 612213"/>
              <a:gd name="connsiteY3" fmla="*/ 72390 h 550545"/>
              <a:gd name="connsiteX4" fmla="*/ 12138 w 612213"/>
              <a:gd name="connsiteY4" fmla="*/ 112395 h 550545"/>
              <a:gd name="connsiteX5" fmla="*/ 708 w 612213"/>
              <a:gd name="connsiteY5" fmla="*/ 156210 h 550545"/>
              <a:gd name="connsiteX6" fmla="*/ 2613 w 612213"/>
              <a:gd name="connsiteY6" fmla="*/ 226695 h 550545"/>
              <a:gd name="connsiteX7" fmla="*/ 14043 w 612213"/>
              <a:gd name="connsiteY7" fmla="*/ 550545 h 55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13" h="550545">
                <a:moveTo>
                  <a:pt x="612213" y="0"/>
                </a:moveTo>
                <a:lnTo>
                  <a:pt x="185493" y="36195"/>
                </a:lnTo>
                <a:cubicBezTo>
                  <a:pt x="100085" y="43180"/>
                  <a:pt x="124850" y="35878"/>
                  <a:pt x="99768" y="41910"/>
                </a:cubicBezTo>
                <a:cubicBezTo>
                  <a:pt x="74685" y="47943"/>
                  <a:pt x="49603" y="60643"/>
                  <a:pt x="34998" y="72390"/>
                </a:cubicBezTo>
                <a:cubicBezTo>
                  <a:pt x="20393" y="84137"/>
                  <a:pt x="17853" y="98425"/>
                  <a:pt x="12138" y="112395"/>
                </a:cubicBezTo>
                <a:cubicBezTo>
                  <a:pt x="6423" y="126365"/>
                  <a:pt x="2295" y="137160"/>
                  <a:pt x="708" y="156210"/>
                </a:cubicBezTo>
                <a:cubicBezTo>
                  <a:pt x="-879" y="175260"/>
                  <a:pt x="391" y="160973"/>
                  <a:pt x="2613" y="226695"/>
                </a:cubicBezTo>
                <a:cubicBezTo>
                  <a:pt x="4835" y="292417"/>
                  <a:pt x="9439" y="421481"/>
                  <a:pt x="14043" y="550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E2958A01-17A3-4A30-A5C5-7CF69167588A}"/>
              </a:ext>
            </a:extLst>
          </p:cNvPr>
          <p:cNvSpPr/>
          <p:nvPr/>
        </p:nvSpPr>
        <p:spPr>
          <a:xfrm>
            <a:off x="6196965" y="3438525"/>
            <a:ext cx="7620" cy="142875"/>
          </a:xfrm>
          <a:custGeom>
            <a:avLst/>
            <a:gdLst>
              <a:gd name="connsiteX0" fmla="*/ 0 w 7620"/>
              <a:gd name="connsiteY0" fmla="*/ 0 h 142875"/>
              <a:gd name="connsiteX1" fmla="*/ 7620 w 7620"/>
              <a:gd name="connsiteY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42875">
                <a:moveTo>
                  <a:pt x="0" y="0"/>
                </a:moveTo>
                <a:lnTo>
                  <a:pt x="7620" y="1428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AA4BF2A4-BAFD-4C32-B213-F4183400D78D}"/>
              </a:ext>
            </a:extLst>
          </p:cNvPr>
          <p:cNvSpPr/>
          <p:nvPr/>
        </p:nvSpPr>
        <p:spPr>
          <a:xfrm>
            <a:off x="6273165" y="3411855"/>
            <a:ext cx="1036320" cy="207619"/>
          </a:xfrm>
          <a:custGeom>
            <a:avLst/>
            <a:gdLst>
              <a:gd name="connsiteX0" fmla="*/ 0 w 1036320"/>
              <a:gd name="connsiteY0" fmla="*/ 169545 h 207619"/>
              <a:gd name="connsiteX1" fmla="*/ 485775 w 1036320"/>
              <a:gd name="connsiteY1" fmla="*/ 201930 h 207619"/>
              <a:gd name="connsiteX2" fmla="*/ 880110 w 1036320"/>
              <a:gd name="connsiteY2" fmla="*/ 66675 h 207619"/>
              <a:gd name="connsiteX3" fmla="*/ 1036320 w 1036320"/>
              <a:gd name="connsiteY3" fmla="*/ 0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207619">
                <a:moveTo>
                  <a:pt x="0" y="169545"/>
                </a:moveTo>
                <a:cubicBezTo>
                  <a:pt x="169545" y="194310"/>
                  <a:pt x="339090" y="219075"/>
                  <a:pt x="485775" y="201930"/>
                </a:cubicBezTo>
                <a:cubicBezTo>
                  <a:pt x="632460" y="184785"/>
                  <a:pt x="788353" y="100330"/>
                  <a:pt x="880110" y="66675"/>
                </a:cubicBezTo>
                <a:cubicBezTo>
                  <a:pt x="971868" y="33020"/>
                  <a:pt x="1004094" y="16510"/>
                  <a:pt x="10363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3CE04ADC-075B-4B69-B7E1-AFFBE842D07F}"/>
              </a:ext>
            </a:extLst>
          </p:cNvPr>
          <p:cNvSpPr/>
          <p:nvPr/>
        </p:nvSpPr>
        <p:spPr>
          <a:xfrm>
            <a:off x="7002780" y="3480435"/>
            <a:ext cx="304800" cy="140970"/>
          </a:xfrm>
          <a:custGeom>
            <a:avLst/>
            <a:gdLst>
              <a:gd name="connsiteX0" fmla="*/ 0 w 304800"/>
              <a:gd name="connsiteY0" fmla="*/ 140970 h 140970"/>
              <a:gd name="connsiteX1" fmla="*/ 304800 w 304800"/>
              <a:gd name="connsiteY1" fmla="*/ 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40970">
                <a:moveTo>
                  <a:pt x="0" y="140970"/>
                </a:moveTo>
                <a:lnTo>
                  <a:pt x="3048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CCAEDC13-53B9-4CF7-B56F-51E1E2E5652D}"/>
              </a:ext>
            </a:extLst>
          </p:cNvPr>
          <p:cNvSpPr/>
          <p:nvPr/>
        </p:nvSpPr>
        <p:spPr>
          <a:xfrm>
            <a:off x="6480810" y="3644265"/>
            <a:ext cx="461010" cy="45877"/>
          </a:xfrm>
          <a:custGeom>
            <a:avLst/>
            <a:gdLst>
              <a:gd name="connsiteX0" fmla="*/ 461010 w 461010"/>
              <a:gd name="connsiteY0" fmla="*/ 0 h 45877"/>
              <a:gd name="connsiteX1" fmla="*/ 274320 w 461010"/>
              <a:gd name="connsiteY1" fmla="*/ 43815 h 45877"/>
              <a:gd name="connsiteX2" fmla="*/ 91440 w 461010"/>
              <a:gd name="connsiteY2" fmla="*/ 38100 h 45877"/>
              <a:gd name="connsiteX3" fmla="*/ 0 w 461010"/>
              <a:gd name="connsiteY3" fmla="*/ 32385 h 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" h="45877">
                <a:moveTo>
                  <a:pt x="461010" y="0"/>
                </a:moveTo>
                <a:cubicBezTo>
                  <a:pt x="398462" y="18732"/>
                  <a:pt x="335915" y="37465"/>
                  <a:pt x="274320" y="43815"/>
                </a:cubicBezTo>
                <a:cubicBezTo>
                  <a:pt x="212725" y="50165"/>
                  <a:pt x="137160" y="40005"/>
                  <a:pt x="91440" y="38100"/>
                </a:cubicBezTo>
                <a:cubicBezTo>
                  <a:pt x="45720" y="36195"/>
                  <a:pt x="22860" y="34290"/>
                  <a:pt x="0" y="323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BB1222A-2CAE-4EEC-AAA9-A8918EE52743}"/>
              </a:ext>
            </a:extLst>
          </p:cNvPr>
          <p:cNvSpPr/>
          <p:nvPr/>
        </p:nvSpPr>
        <p:spPr>
          <a:xfrm>
            <a:off x="6057900" y="3648906"/>
            <a:ext cx="367665" cy="25839"/>
          </a:xfrm>
          <a:custGeom>
            <a:avLst/>
            <a:gdLst>
              <a:gd name="connsiteX0" fmla="*/ 367665 w 367665"/>
              <a:gd name="connsiteY0" fmla="*/ 25839 h 25839"/>
              <a:gd name="connsiteX1" fmla="*/ 186690 w 367665"/>
              <a:gd name="connsiteY1" fmla="*/ 1074 h 25839"/>
              <a:gd name="connsiteX2" fmla="*/ 0 w 367665"/>
              <a:gd name="connsiteY2" fmla="*/ 6789 h 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65" h="25839">
                <a:moveTo>
                  <a:pt x="367665" y="25839"/>
                </a:moveTo>
                <a:cubicBezTo>
                  <a:pt x="307816" y="15044"/>
                  <a:pt x="247968" y="4249"/>
                  <a:pt x="186690" y="1074"/>
                </a:cubicBezTo>
                <a:cubicBezTo>
                  <a:pt x="125412" y="-2101"/>
                  <a:pt x="62706" y="2344"/>
                  <a:pt x="0" y="6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8AFD3338-9B8D-4E1D-A52A-39C70A095779}"/>
              </a:ext>
            </a:extLst>
          </p:cNvPr>
          <p:cNvSpPr/>
          <p:nvPr/>
        </p:nvSpPr>
        <p:spPr>
          <a:xfrm>
            <a:off x="5105400" y="3577590"/>
            <a:ext cx="1099185" cy="289560"/>
          </a:xfrm>
          <a:custGeom>
            <a:avLst/>
            <a:gdLst>
              <a:gd name="connsiteX0" fmla="*/ 1099185 w 1099185"/>
              <a:gd name="connsiteY0" fmla="*/ 0 h 289560"/>
              <a:gd name="connsiteX1" fmla="*/ 769620 w 1099185"/>
              <a:gd name="connsiteY1" fmla="*/ 24765 h 289560"/>
              <a:gd name="connsiteX2" fmla="*/ 594360 w 1099185"/>
              <a:gd name="connsiteY2" fmla="*/ 40005 h 289560"/>
              <a:gd name="connsiteX3" fmla="*/ 398145 w 1099185"/>
              <a:gd name="connsiteY3" fmla="*/ 87630 h 289560"/>
              <a:gd name="connsiteX4" fmla="*/ 0 w 1099185"/>
              <a:gd name="connsiteY4" fmla="*/ 28956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185" h="289560">
                <a:moveTo>
                  <a:pt x="1099185" y="0"/>
                </a:moveTo>
                <a:lnTo>
                  <a:pt x="769620" y="24765"/>
                </a:lnTo>
                <a:cubicBezTo>
                  <a:pt x="685483" y="31432"/>
                  <a:pt x="656272" y="29528"/>
                  <a:pt x="594360" y="40005"/>
                </a:cubicBezTo>
                <a:cubicBezTo>
                  <a:pt x="532448" y="50482"/>
                  <a:pt x="497205" y="46038"/>
                  <a:pt x="398145" y="87630"/>
                </a:cubicBezTo>
                <a:cubicBezTo>
                  <a:pt x="299085" y="129223"/>
                  <a:pt x="149542" y="209391"/>
                  <a:pt x="0" y="289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25FB995C-8A01-428B-B1DB-DC0C222AC1A7}"/>
              </a:ext>
            </a:extLst>
          </p:cNvPr>
          <p:cNvSpPr/>
          <p:nvPr/>
        </p:nvSpPr>
        <p:spPr>
          <a:xfrm>
            <a:off x="5370195" y="3663315"/>
            <a:ext cx="634365" cy="165735"/>
          </a:xfrm>
          <a:custGeom>
            <a:avLst/>
            <a:gdLst>
              <a:gd name="connsiteX0" fmla="*/ 0 w 634365"/>
              <a:gd name="connsiteY0" fmla="*/ 165735 h 165735"/>
              <a:gd name="connsiteX1" fmla="*/ 165735 w 634365"/>
              <a:gd name="connsiteY1" fmla="*/ 72390 h 165735"/>
              <a:gd name="connsiteX2" fmla="*/ 346710 w 634365"/>
              <a:gd name="connsiteY2" fmla="*/ 20955 h 165735"/>
              <a:gd name="connsiteX3" fmla="*/ 542925 w 634365"/>
              <a:gd name="connsiteY3" fmla="*/ 5715 h 165735"/>
              <a:gd name="connsiteX4" fmla="*/ 634365 w 634365"/>
              <a:gd name="connsiteY4" fmla="*/ 0 h 16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365" h="165735">
                <a:moveTo>
                  <a:pt x="0" y="165735"/>
                </a:moveTo>
                <a:cubicBezTo>
                  <a:pt x="53975" y="131127"/>
                  <a:pt x="107950" y="96520"/>
                  <a:pt x="165735" y="72390"/>
                </a:cubicBezTo>
                <a:cubicBezTo>
                  <a:pt x="223520" y="48260"/>
                  <a:pt x="283845" y="32067"/>
                  <a:pt x="346710" y="20955"/>
                </a:cubicBezTo>
                <a:cubicBezTo>
                  <a:pt x="409575" y="9842"/>
                  <a:pt x="494983" y="9207"/>
                  <a:pt x="542925" y="5715"/>
                </a:cubicBezTo>
                <a:cubicBezTo>
                  <a:pt x="590867" y="2223"/>
                  <a:pt x="612616" y="1111"/>
                  <a:pt x="6343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1FABA85-4E59-4775-AF22-34CA824D78A9}"/>
              </a:ext>
            </a:extLst>
          </p:cNvPr>
          <p:cNvSpPr/>
          <p:nvPr/>
        </p:nvSpPr>
        <p:spPr>
          <a:xfrm>
            <a:off x="6002655" y="3659505"/>
            <a:ext cx="7620" cy="175260"/>
          </a:xfrm>
          <a:custGeom>
            <a:avLst/>
            <a:gdLst>
              <a:gd name="connsiteX0" fmla="*/ 0 w 7620"/>
              <a:gd name="connsiteY0" fmla="*/ 0 h 175260"/>
              <a:gd name="connsiteX1" fmla="*/ 7620 w 762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175260">
                <a:moveTo>
                  <a:pt x="0" y="0"/>
                </a:moveTo>
                <a:lnTo>
                  <a:pt x="7620" y="1752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B410CB82-ED6A-4C59-810E-545D3E0B2E3D}"/>
              </a:ext>
            </a:extLst>
          </p:cNvPr>
          <p:cNvSpPr/>
          <p:nvPr/>
        </p:nvSpPr>
        <p:spPr>
          <a:xfrm>
            <a:off x="6061710" y="3651885"/>
            <a:ext cx="5715" cy="179070"/>
          </a:xfrm>
          <a:custGeom>
            <a:avLst/>
            <a:gdLst>
              <a:gd name="connsiteX0" fmla="*/ 0 w 5715"/>
              <a:gd name="connsiteY0" fmla="*/ 0 h 179070"/>
              <a:gd name="connsiteX1" fmla="*/ 5715 w 5715"/>
              <a:gd name="connsiteY1" fmla="*/ 17907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179070">
                <a:moveTo>
                  <a:pt x="0" y="0"/>
                </a:moveTo>
                <a:lnTo>
                  <a:pt x="5715" y="1790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5F68FFF8-87B7-44BE-A2A6-A300C6685281}"/>
              </a:ext>
            </a:extLst>
          </p:cNvPr>
          <p:cNvSpPr/>
          <p:nvPr/>
        </p:nvSpPr>
        <p:spPr>
          <a:xfrm>
            <a:off x="6410325" y="3674745"/>
            <a:ext cx="13335" cy="230505"/>
          </a:xfrm>
          <a:custGeom>
            <a:avLst/>
            <a:gdLst>
              <a:gd name="connsiteX0" fmla="*/ 13335 w 13335"/>
              <a:gd name="connsiteY0" fmla="*/ 0 h 230505"/>
              <a:gd name="connsiteX1" fmla="*/ 0 w 13335"/>
              <a:gd name="connsiteY1" fmla="*/ 230505 h 2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" h="230505">
                <a:moveTo>
                  <a:pt x="13335" y="0"/>
                </a:moveTo>
                <a:lnTo>
                  <a:pt x="0" y="230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02449245-6659-4E11-82B0-426B6EC88562}"/>
              </a:ext>
            </a:extLst>
          </p:cNvPr>
          <p:cNvSpPr/>
          <p:nvPr/>
        </p:nvSpPr>
        <p:spPr>
          <a:xfrm>
            <a:off x="6467475" y="3674745"/>
            <a:ext cx="20955" cy="226695"/>
          </a:xfrm>
          <a:custGeom>
            <a:avLst/>
            <a:gdLst>
              <a:gd name="connsiteX0" fmla="*/ 20955 w 20955"/>
              <a:gd name="connsiteY0" fmla="*/ 0 h 226695"/>
              <a:gd name="connsiteX1" fmla="*/ 0 w 20955"/>
              <a:gd name="connsiteY1" fmla="*/ 226695 h 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" h="226695">
                <a:moveTo>
                  <a:pt x="20955" y="0"/>
                </a:moveTo>
                <a:lnTo>
                  <a:pt x="0" y="2266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42EC0459-27B5-4463-B091-28EDE8FB0FF3}"/>
              </a:ext>
            </a:extLst>
          </p:cNvPr>
          <p:cNvSpPr/>
          <p:nvPr/>
        </p:nvSpPr>
        <p:spPr>
          <a:xfrm>
            <a:off x="6941820" y="3642360"/>
            <a:ext cx="60960" cy="182880"/>
          </a:xfrm>
          <a:custGeom>
            <a:avLst/>
            <a:gdLst>
              <a:gd name="connsiteX0" fmla="*/ 0 w 60960"/>
              <a:gd name="connsiteY0" fmla="*/ 0 h 182880"/>
              <a:gd name="connsiteX1" fmla="*/ 60960 w 6096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" h="182880">
                <a:moveTo>
                  <a:pt x="0" y="0"/>
                </a:moveTo>
                <a:lnTo>
                  <a:pt x="60960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174AEF3-BD34-4353-9774-9717E4CD7AA6}"/>
              </a:ext>
            </a:extLst>
          </p:cNvPr>
          <p:cNvSpPr/>
          <p:nvPr/>
        </p:nvSpPr>
        <p:spPr>
          <a:xfrm>
            <a:off x="7006590" y="3609975"/>
            <a:ext cx="62865" cy="200025"/>
          </a:xfrm>
          <a:custGeom>
            <a:avLst/>
            <a:gdLst>
              <a:gd name="connsiteX0" fmla="*/ 0 w 62865"/>
              <a:gd name="connsiteY0" fmla="*/ 0 h 200025"/>
              <a:gd name="connsiteX1" fmla="*/ 62865 w 62865"/>
              <a:gd name="connsiteY1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0025">
                <a:moveTo>
                  <a:pt x="0" y="0"/>
                </a:moveTo>
                <a:lnTo>
                  <a:pt x="62865" y="2000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7049EDAC-F690-4042-91F8-1E07D27B457E}"/>
              </a:ext>
            </a:extLst>
          </p:cNvPr>
          <p:cNvSpPr/>
          <p:nvPr/>
        </p:nvSpPr>
        <p:spPr>
          <a:xfrm>
            <a:off x="6697980" y="1384935"/>
            <a:ext cx="123825" cy="83820"/>
          </a:xfrm>
          <a:custGeom>
            <a:avLst/>
            <a:gdLst>
              <a:gd name="connsiteX0" fmla="*/ 0 w 123825"/>
              <a:gd name="connsiteY0" fmla="*/ 83820 h 83820"/>
              <a:gd name="connsiteX1" fmla="*/ 123825 w 123825"/>
              <a:gd name="connsiteY1" fmla="*/ 0 h 8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83820">
                <a:moveTo>
                  <a:pt x="0" y="83820"/>
                </a:moveTo>
                <a:lnTo>
                  <a:pt x="1238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B8524902-45ED-47A5-BD10-C27AE240648B}"/>
              </a:ext>
            </a:extLst>
          </p:cNvPr>
          <p:cNvSpPr/>
          <p:nvPr/>
        </p:nvSpPr>
        <p:spPr>
          <a:xfrm>
            <a:off x="6840855" y="1379220"/>
            <a:ext cx="160020" cy="112395"/>
          </a:xfrm>
          <a:custGeom>
            <a:avLst/>
            <a:gdLst>
              <a:gd name="connsiteX0" fmla="*/ 0 w 160020"/>
              <a:gd name="connsiteY0" fmla="*/ 112395 h 112395"/>
              <a:gd name="connsiteX1" fmla="*/ 160020 w 160020"/>
              <a:gd name="connsiteY1" fmla="*/ 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020" h="112395">
                <a:moveTo>
                  <a:pt x="0" y="112395"/>
                </a:moveTo>
                <a:lnTo>
                  <a:pt x="1600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5EE5DC50-3DBF-4FD8-83DB-AF27031D72EA}"/>
              </a:ext>
            </a:extLst>
          </p:cNvPr>
          <p:cNvSpPr/>
          <p:nvPr/>
        </p:nvSpPr>
        <p:spPr>
          <a:xfrm>
            <a:off x="8020050" y="1601418"/>
            <a:ext cx="1102995" cy="425502"/>
          </a:xfrm>
          <a:custGeom>
            <a:avLst/>
            <a:gdLst>
              <a:gd name="connsiteX0" fmla="*/ 0 w 1102995"/>
              <a:gd name="connsiteY0" fmla="*/ 425502 h 425502"/>
              <a:gd name="connsiteX1" fmla="*/ 337185 w 1102995"/>
              <a:gd name="connsiteY1" fmla="*/ 387402 h 425502"/>
              <a:gd name="connsiteX2" fmla="*/ 542925 w 1102995"/>
              <a:gd name="connsiteY2" fmla="*/ 320727 h 425502"/>
              <a:gd name="connsiteX3" fmla="*/ 735330 w 1102995"/>
              <a:gd name="connsiteY3" fmla="*/ 248337 h 425502"/>
              <a:gd name="connsiteX4" fmla="*/ 889635 w 1102995"/>
              <a:gd name="connsiteY4" fmla="*/ 97842 h 425502"/>
              <a:gd name="connsiteX5" fmla="*/ 1062990 w 1102995"/>
              <a:gd name="connsiteY5" fmla="*/ 12117 h 425502"/>
              <a:gd name="connsiteX6" fmla="*/ 1102995 w 1102995"/>
              <a:gd name="connsiteY6" fmla="*/ 2592 h 42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95" h="425502">
                <a:moveTo>
                  <a:pt x="0" y="425502"/>
                </a:moveTo>
                <a:cubicBezTo>
                  <a:pt x="123349" y="415183"/>
                  <a:pt x="246698" y="404864"/>
                  <a:pt x="337185" y="387402"/>
                </a:cubicBezTo>
                <a:cubicBezTo>
                  <a:pt x="427673" y="369939"/>
                  <a:pt x="476568" y="343904"/>
                  <a:pt x="542925" y="320727"/>
                </a:cubicBezTo>
                <a:cubicBezTo>
                  <a:pt x="609283" y="297549"/>
                  <a:pt x="677545" y="285484"/>
                  <a:pt x="735330" y="248337"/>
                </a:cubicBezTo>
                <a:cubicBezTo>
                  <a:pt x="793115" y="211190"/>
                  <a:pt x="835025" y="137212"/>
                  <a:pt x="889635" y="97842"/>
                </a:cubicBezTo>
                <a:cubicBezTo>
                  <a:pt x="944245" y="58472"/>
                  <a:pt x="1027430" y="27992"/>
                  <a:pt x="1062990" y="12117"/>
                </a:cubicBezTo>
                <a:cubicBezTo>
                  <a:pt x="1098550" y="-3758"/>
                  <a:pt x="1100772" y="-583"/>
                  <a:pt x="1102995" y="2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35E4342B-3114-4EAA-8D38-6B14976E92FB}"/>
              </a:ext>
            </a:extLst>
          </p:cNvPr>
          <p:cNvSpPr/>
          <p:nvPr/>
        </p:nvSpPr>
        <p:spPr>
          <a:xfrm>
            <a:off x="7996800" y="2043459"/>
            <a:ext cx="438540" cy="57825"/>
          </a:xfrm>
          <a:custGeom>
            <a:avLst/>
            <a:gdLst>
              <a:gd name="connsiteX0" fmla="*/ 0 w 390525"/>
              <a:gd name="connsiteY0" fmla="*/ 38100 h 38100"/>
              <a:gd name="connsiteX1" fmla="*/ 390525 w 39052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525" h="38100">
                <a:moveTo>
                  <a:pt x="0" y="38100"/>
                </a:moveTo>
                <a:lnTo>
                  <a:pt x="3905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3629A69F-2D6C-4E1A-BB3E-02A71B4C5409}"/>
              </a:ext>
            </a:extLst>
          </p:cNvPr>
          <p:cNvSpPr/>
          <p:nvPr/>
        </p:nvSpPr>
        <p:spPr>
          <a:xfrm>
            <a:off x="8427720" y="1668991"/>
            <a:ext cx="915755" cy="376979"/>
          </a:xfrm>
          <a:custGeom>
            <a:avLst/>
            <a:gdLst>
              <a:gd name="connsiteX0" fmla="*/ 0 w 915755"/>
              <a:gd name="connsiteY0" fmla="*/ 376979 h 376979"/>
              <a:gd name="connsiteX1" fmla="*/ 316230 w 915755"/>
              <a:gd name="connsiteY1" fmla="*/ 260774 h 376979"/>
              <a:gd name="connsiteX2" fmla="*/ 415290 w 915755"/>
              <a:gd name="connsiteY2" fmla="*/ 188384 h 376979"/>
              <a:gd name="connsiteX3" fmla="*/ 542925 w 915755"/>
              <a:gd name="connsiteY3" fmla="*/ 70274 h 376979"/>
              <a:gd name="connsiteX4" fmla="*/ 611505 w 915755"/>
              <a:gd name="connsiteY4" fmla="*/ 24554 h 376979"/>
              <a:gd name="connsiteX5" fmla="*/ 687705 w 915755"/>
              <a:gd name="connsiteY5" fmla="*/ 3599 h 376979"/>
              <a:gd name="connsiteX6" fmla="*/ 842010 w 915755"/>
              <a:gd name="connsiteY6" fmla="*/ 5504 h 376979"/>
              <a:gd name="connsiteX7" fmla="*/ 908685 w 915755"/>
              <a:gd name="connsiteY7" fmla="*/ 56939 h 376979"/>
              <a:gd name="connsiteX8" fmla="*/ 910590 w 915755"/>
              <a:gd name="connsiteY8" fmla="*/ 62654 h 37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55" h="376979">
                <a:moveTo>
                  <a:pt x="0" y="376979"/>
                </a:moveTo>
                <a:cubicBezTo>
                  <a:pt x="123507" y="334592"/>
                  <a:pt x="247015" y="292206"/>
                  <a:pt x="316230" y="260774"/>
                </a:cubicBezTo>
                <a:cubicBezTo>
                  <a:pt x="385445" y="229342"/>
                  <a:pt x="377508" y="220134"/>
                  <a:pt x="415290" y="188384"/>
                </a:cubicBezTo>
                <a:cubicBezTo>
                  <a:pt x="453073" y="156634"/>
                  <a:pt x="510223" y="97579"/>
                  <a:pt x="542925" y="70274"/>
                </a:cubicBezTo>
                <a:cubicBezTo>
                  <a:pt x="575627" y="42969"/>
                  <a:pt x="587375" y="35666"/>
                  <a:pt x="611505" y="24554"/>
                </a:cubicBezTo>
                <a:cubicBezTo>
                  <a:pt x="635635" y="13441"/>
                  <a:pt x="649288" y="6774"/>
                  <a:pt x="687705" y="3599"/>
                </a:cubicBezTo>
                <a:cubicBezTo>
                  <a:pt x="726122" y="424"/>
                  <a:pt x="805180" y="-3386"/>
                  <a:pt x="842010" y="5504"/>
                </a:cubicBezTo>
                <a:cubicBezTo>
                  <a:pt x="878840" y="14394"/>
                  <a:pt x="908685" y="56939"/>
                  <a:pt x="908685" y="56939"/>
                </a:cubicBezTo>
                <a:cubicBezTo>
                  <a:pt x="920115" y="66464"/>
                  <a:pt x="915352" y="64559"/>
                  <a:pt x="910590" y="62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D9022001-CFC7-44B4-85E1-285C394E4538}"/>
              </a:ext>
            </a:extLst>
          </p:cNvPr>
          <p:cNvSpPr/>
          <p:nvPr/>
        </p:nvSpPr>
        <p:spPr>
          <a:xfrm>
            <a:off x="9206865" y="1597872"/>
            <a:ext cx="179070" cy="63288"/>
          </a:xfrm>
          <a:custGeom>
            <a:avLst/>
            <a:gdLst>
              <a:gd name="connsiteX0" fmla="*/ 0 w 179070"/>
              <a:gd name="connsiteY0" fmla="*/ 423 h 63288"/>
              <a:gd name="connsiteX1" fmla="*/ 85725 w 179070"/>
              <a:gd name="connsiteY1" fmla="*/ 4233 h 63288"/>
              <a:gd name="connsiteX2" fmla="*/ 146685 w 179070"/>
              <a:gd name="connsiteY2" fmla="*/ 30903 h 63288"/>
              <a:gd name="connsiteX3" fmla="*/ 179070 w 179070"/>
              <a:gd name="connsiteY3" fmla="*/ 63288 h 6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" h="63288">
                <a:moveTo>
                  <a:pt x="0" y="423"/>
                </a:moveTo>
                <a:cubicBezTo>
                  <a:pt x="30638" y="-212"/>
                  <a:pt x="61277" y="-847"/>
                  <a:pt x="85725" y="4233"/>
                </a:cubicBezTo>
                <a:cubicBezTo>
                  <a:pt x="110173" y="9313"/>
                  <a:pt x="131127" y="21060"/>
                  <a:pt x="146685" y="30903"/>
                </a:cubicBezTo>
                <a:cubicBezTo>
                  <a:pt x="162243" y="40746"/>
                  <a:pt x="170656" y="52017"/>
                  <a:pt x="179070" y="632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DA93D715-FCFE-4CAD-AC99-4A79D3B7748F}"/>
              </a:ext>
            </a:extLst>
          </p:cNvPr>
          <p:cNvSpPr/>
          <p:nvPr/>
        </p:nvSpPr>
        <p:spPr>
          <a:xfrm>
            <a:off x="9117330" y="1382674"/>
            <a:ext cx="133350" cy="217526"/>
          </a:xfrm>
          <a:custGeom>
            <a:avLst/>
            <a:gdLst>
              <a:gd name="connsiteX0" fmla="*/ 0 w 133350"/>
              <a:gd name="connsiteY0" fmla="*/ 217526 h 217526"/>
              <a:gd name="connsiteX1" fmla="*/ 66675 w 133350"/>
              <a:gd name="connsiteY1" fmla="*/ 118466 h 217526"/>
              <a:gd name="connsiteX2" fmla="*/ 125730 w 133350"/>
              <a:gd name="connsiteY2" fmla="*/ 7976 h 217526"/>
              <a:gd name="connsiteX3" fmla="*/ 127635 w 133350"/>
              <a:gd name="connsiteY3" fmla="*/ 7976 h 217526"/>
              <a:gd name="connsiteX4" fmla="*/ 133350 w 133350"/>
              <a:gd name="connsiteY4" fmla="*/ 2261 h 2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217526">
                <a:moveTo>
                  <a:pt x="0" y="217526"/>
                </a:moveTo>
                <a:cubicBezTo>
                  <a:pt x="22860" y="185458"/>
                  <a:pt x="45720" y="153391"/>
                  <a:pt x="66675" y="118466"/>
                </a:cubicBezTo>
                <a:cubicBezTo>
                  <a:pt x="87630" y="83541"/>
                  <a:pt x="115570" y="26391"/>
                  <a:pt x="125730" y="7976"/>
                </a:cubicBezTo>
                <a:cubicBezTo>
                  <a:pt x="135890" y="-10439"/>
                  <a:pt x="126365" y="8928"/>
                  <a:pt x="127635" y="7976"/>
                </a:cubicBezTo>
                <a:cubicBezTo>
                  <a:pt x="128905" y="7024"/>
                  <a:pt x="131127" y="4642"/>
                  <a:pt x="133350" y="2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5BC71CB0-929E-40DF-9389-F75305CAB099}"/>
              </a:ext>
            </a:extLst>
          </p:cNvPr>
          <p:cNvSpPr/>
          <p:nvPr/>
        </p:nvSpPr>
        <p:spPr>
          <a:xfrm>
            <a:off x="9216390" y="1383030"/>
            <a:ext cx="120015" cy="213360"/>
          </a:xfrm>
          <a:custGeom>
            <a:avLst/>
            <a:gdLst>
              <a:gd name="connsiteX0" fmla="*/ 0 w 120015"/>
              <a:gd name="connsiteY0" fmla="*/ 213360 h 213360"/>
              <a:gd name="connsiteX1" fmla="*/ 120015 w 120015"/>
              <a:gd name="connsiteY1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015" h="213360">
                <a:moveTo>
                  <a:pt x="0" y="213360"/>
                </a:moveTo>
                <a:lnTo>
                  <a:pt x="12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0673B34F-1C10-40DD-B086-C55DA826F8BF}"/>
              </a:ext>
            </a:extLst>
          </p:cNvPr>
          <p:cNvSpPr/>
          <p:nvPr/>
        </p:nvSpPr>
        <p:spPr>
          <a:xfrm>
            <a:off x="9385935" y="1383030"/>
            <a:ext cx="253365" cy="280035"/>
          </a:xfrm>
          <a:custGeom>
            <a:avLst/>
            <a:gdLst>
              <a:gd name="connsiteX0" fmla="*/ 253365 w 253365"/>
              <a:gd name="connsiteY0" fmla="*/ 0 h 280035"/>
              <a:gd name="connsiteX1" fmla="*/ 133350 w 253365"/>
              <a:gd name="connsiteY1" fmla="*/ 104775 h 280035"/>
              <a:gd name="connsiteX2" fmla="*/ 64770 w 253365"/>
              <a:gd name="connsiteY2" fmla="*/ 190500 h 280035"/>
              <a:gd name="connsiteX3" fmla="*/ 0 w 253365"/>
              <a:gd name="connsiteY3" fmla="*/ 280035 h 2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80035">
                <a:moveTo>
                  <a:pt x="253365" y="0"/>
                </a:moveTo>
                <a:cubicBezTo>
                  <a:pt x="209073" y="36512"/>
                  <a:pt x="164782" y="73025"/>
                  <a:pt x="133350" y="104775"/>
                </a:cubicBezTo>
                <a:cubicBezTo>
                  <a:pt x="101917" y="136525"/>
                  <a:pt x="86995" y="161290"/>
                  <a:pt x="64770" y="190500"/>
                </a:cubicBezTo>
                <a:cubicBezTo>
                  <a:pt x="42545" y="219710"/>
                  <a:pt x="21272" y="249872"/>
                  <a:pt x="0" y="280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FFD9AEB4-5E08-4229-A557-788FC7315D43}"/>
              </a:ext>
            </a:extLst>
          </p:cNvPr>
          <p:cNvSpPr/>
          <p:nvPr/>
        </p:nvSpPr>
        <p:spPr>
          <a:xfrm>
            <a:off x="9261331" y="1388745"/>
            <a:ext cx="770399" cy="1159593"/>
          </a:xfrm>
          <a:custGeom>
            <a:avLst/>
            <a:gdLst>
              <a:gd name="connsiteX0" fmla="*/ 770399 w 770399"/>
              <a:gd name="connsiteY0" fmla="*/ 0 h 1159593"/>
              <a:gd name="connsiteX1" fmla="*/ 480839 w 770399"/>
              <a:gd name="connsiteY1" fmla="*/ 238125 h 1159593"/>
              <a:gd name="connsiteX2" fmla="*/ 292244 w 770399"/>
              <a:gd name="connsiteY2" fmla="*/ 468630 h 1159593"/>
              <a:gd name="connsiteX3" fmla="*/ 147464 w 770399"/>
              <a:gd name="connsiteY3" fmla="*/ 731520 h 1159593"/>
              <a:gd name="connsiteX4" fmla="*/ 48404 w 770399"/>
              <a:gd name="connsiteY4" fmla="*/ 1005840 h 1159593"/>
              <a:gd name="connsiteX5" fmla="*/ 6494 w 770399"/>
              <a:gd name="connsiteY5" fmla="*/ 1144905 h 1159593"/>
              <a:gd name="connsiteX6" fmla="*/ 779 w 770399"/>
              <a:gd name="connsiteY6" fmla="*/ 1148715 h 11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99" h="1159593">
                <a:moveTo>
                  <a:pt x="770399" y="0"/>
                </a:moveTo>
                <a:cubicBezTo>
                  <a:pt x="665465" y="80010"/>
                  <a:pt x="560531" y="160020"/>
                  <a:pt x="480839" y="238125"/>
                </a:cubicBezTo>
                <a:cubicBezTo>
                  <a:pt x="401147" y="316230"/>
                  <a:pt x="347806" y="386398"/>
                  <a:pt x="292244" y="468630"/>
                </a:cubicBezTo>
                <a:cubicBezTo>
                  <a:pt x="236682" y="550862"/>
                  <a:pt x="188104" y="641985"/>
                  <a:pt x="147464" y="731520"/>
                </a:cubicBezTo>
                <a:cubicBezTo>
                  <a:pt x="106824" y="821055"/>
                  <a:pt x="71899" y="936943"/>
                  <a:pt x="48404" y="1005840"/>
                </a:cubicBezTo>
                <a:cubicBezTo>
                  <a:pt x="24909" y="1074737"/>
                  <a:pt x="14431" y="1121093"/>
                  <a:pt x="6494" y="1144905"/>
                </a:cubicBezTo>
                <a:cubicBezTo>
                  <a:pt x="-1444" y="1168718"/>
                  <a:pt x="-333" y="1158716"/>
                  <a:pt x="779" y="11487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3" name="グループ化 2132">
            <a:extLst>
              <a:ext uri="{FF2B5EF4-FFF2-40B4-BE49-F238E27FC236}">
                <a16:creationId xmlns:a16="http://schemas.microsoft.com/office/drawing/2014/main" id="{CF03CD65-4AFE-439A-AEB2-B7C1A5C8CCC4}"/>
              </a:ext>
            </a:extLst>
          </p:cNvPr>
          <p:cNvGrpSpPr/>
          <p:nvPr/>
        </p:nvGrpSpPr>
        <p:grpSpPr>
          <a:xfrm>
            <a:off x="9715503" y="1835171"/>
            <a:ext cx="199933" cy="383847"/>
            <a:chOff x="9715503" y="1835171"/>
            <a:chExt cx="199933" cy="383847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EE06BF5C-E50E-4981-BEEE-22EFDCC12EA6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28D9C4-F746-4FAE-A346-58BF3DCABA2E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2" name="グループ化 2131">
            <a:extLst>
              <a:ext uri="{FF2B5EF4-FFF2-40B4-BE49-F238E27FC236}">
                <a16:creationId xmlns:a16="http://schemas.microsoft.com/office/drawing/2014/main" id="{19FE0C8C-0D20-48A6-84F8-16FB49EA0C52}"/>
              </a:ext>
            </a:extLst>
          </p:cNvPr>
          <p:cNvGrpSpPr/>
          <p:nvPr/>
        </p:nvGrpSpPr>
        <p:grpSpPr>
          <a:xfrm>
            <a:off x="10020301" y="1668991"/>
            <a:ext cx="143653" cy="223066"/>
            <a:chOff x="10020301" y="1668991"/>
            <a:chExt cx="143653" cy="223066"/>
          </a:xfrm>
        </p:grpSpPr>
        <p:sp>
          <p:nvSpPr>
            <p:cNvPr id="2130" name="正方形/長方形 2129">
              <a:extLst>
                <a:ext uri="{FF2B5EF4-FFF2-40B4-BE49-F238E27FC236}">
                  <a16:creationId xmlns:a16="http://schemas.microsoft.com/office/drawing/2014/main" id="{74EBE32B-1330-4636-B832-B4E60198060A}"/>
                </a:ext>
              </a:extLst>
            </p:cNvPr>
            <p:cNvSpPr/>
            <p:nvPr/>
          </p:nvSpPr>
          <p:spPr>
            <a:xfrm rot="18778395">
              <a:off x="9932978" y="1759014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正方形/長方形 2130">
              <a:extLst>
                <a:ext uri="{FF2B5EF4-FFF2-40B4-BE49-F238E27FC236}">
                  <a16:creationId xmlns:a16="http://schemas.microsoft.com/office/drawing/2014/main" id="{DB56B42F-7CEA-498E-B15E-3EAF760AB5E0}"/>
                </a:ext>
              </a:extLst>
            </p:cNvPr>
            <p:cNvSpPr/>
            <p:nvPr/>
          </p:nvSpPr>
          <p:spPr>
            <a:xfrm>
              <a:off x="10047922" y="1668991"/>
              <a:ext cx="116032" cy="163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496784B-41DE-4CFF-8074-D10DA1788167}"/>
              </a:ext>
            </a:extLst>
          </p:cNvPr>
          <p:cNvGrpSpPr/>
          <p:nvPr/>
        </p:nvGrpSpPr>
        <p:grpSpPr>
          <a:xfrm>
            <a:off x="9409793" y="2160270"/>
            <a:ext cx="199933" cy="383847"/>
            <a:chOff x="9715503" y="1835171"/>
            <a:chExt cx="199933" cy="38384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F66A803A-18BD-464C-BEFD-A1C5236A7BC7}"/>
                </a:ext>
              </a:extLst>
            </p:cNvPr>
            <p:cNvSpPr/>
            <p:nvPr/>
          </p:nvSpPr>
          <p:spPr>
            <a:xfrm rot="18778395">
              <a:off x="9782394" y="1922494"/>
              <a:ext cx="220366" cy="4571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E6D045A5-0BDD-40CA-A351-3BC04C379B47}"/>
                </a:ext>
              </a:extLst>
            </p:cNvPr>
            <p:cNvSpPr/>
            <p:nvPr/>
          </p:nvSpPr>
          <p:spPr>
            <a:xfrm rot="18778395">
              <a:off x="9628180" y="2085975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61C3934-9EA9-4075-B46B-E5DB6F889D6D}"/>
              </a:ext>
            </a:extLst>
          </p:cNvPr>
          <p:cNvSpPr/>
          <p:nvPr/>
        </p:nvSpPr>
        <p:spPr>
          <a:xfrm rot="18778395">
            <a:off x="9173010" y="257140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50EC76E-30D2-4F88-B15E-F7DC42CA4C98}"/>
              </a:ext>
            </a:extLst>
          </p:cNvPr>
          <p:cNvSpPr/>
          <p:nvPr/>
        </p:nvSpPr>
        <p:spPr>
          <a:xfrm rot="18778395">
            <a:off x="9018796" y="27348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59308242-5A15-4F05-891B-51A3CE6547E0}"/>
              </a:ext>
            </a:extLst>
          </p:cNvPr>
          <p:cNvSpPr/>
          <p:nvPr/>
        </p:nvSpPr>
        <p:spPr>
          <a:xfrm rot="18985456">
            <a:off x="8863706" y="28894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7A2D034-60C8-48DE-A164-9033E065A163}"/>
              </a:ext>
            </a:extLst>
          </p:cNvPr>
          <p:cNvSpPr/>
          <p:nvPr/>
        </p:nvSpPr>
        <p:spPr>
          <a:xfrm rot="18879568">
            <a:off x="8707100" y="304270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8BC40F8-EFFE-4052-B074-54308E7AD54A}"/>
              </a:ext>
            </a:extLst>
          </p:cNvPr>
          <p:cNvSpPr/>
          <p:nvPr/>
        </p:nvSpPr>
        <p:spPr>
          <a:xfrm rot="18985456">
            <a:off x="8549947" y="319826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213A496A-714D-486F-87BD-2DA8100B7E8E}"/>
              </a:ext>
            </a:extLst>
          </p:cNvPr>
          <p:cNvSpPr/>
          <p:nvPr/>
        </p:nvSpPr>
        <p:spPr>
          <a:xfrm rot="18879568">
            <a:off x="8393201" y="335382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187A688-FD30-4241-805D-5A7646EAB425}"/>
              </a:ext>
            </a:extLst>
          </p:cNvPr>
          <p:cNvSpPr/>
          <p:nvPr/>
        </p:nvSpPr>
        <p:spPr>
          <a:xfrm rot="18985456">
            <a:off x="8235230" y="350866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21D7FB7E-977A-4D81-9F49-5A2EA005A825}"/>
              </a:ext>
            </a:extLst>
          </p:cNvPr>
          <p:cNvSpPr/>
          <p:nvPr/>
        </p:nvSpPr>
        <p:spPr>
          <a:xfrm rot="18879568">
            <a:off x="8078624" y="366190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5EE4AE2-DB5D-4512-91EC-C0FE94929AFA}"/>
              </a:ext>
            </a:extLst>
          </p:cNvPr>
          <p:cNvSpPr/>
          <p:nvPr/>
        </p:nvSpPr>
        <p:spPr>
          <a:xfrm rot="18985456">
            <a:off x="7921471" y="381746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D2BC2E06-82CF-4AE0-912E-61DFEB9D1B34}"/>
              </a:ext>
            </a:extLst>
          </p:cNvPr>
          <p:cNvSpPr/>
          <p:nvPr/>
        </p:nvSpPr>
        <p:spPr>
          <a:xfrm rot="18879568">
            <a:off x="7764725" y="397302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6BC30EDD-887C-4A77-BA8C-F7292A2D8B9E}"/>
              </a:ext>
            </a:extLst>
          </p:cNvPr>
          <p:cNvSpPr/>
          <p:nvPr/>
        </p:nvSpPr>
        <p:spPr>
          <a:xfrm rot="18985456">
            <a:off x="7610390" y="412354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F387AAE-22C3-431C-AFBB-42AA83910CEE}"/>
              </a:ext>
            </a:extLst>
          </p:cNvPr>
          <p:cNvSpPr/>
          <p:nvPr/>
        </p:nvSpPr>
        <p:spPr>
          <a:xfrm rot="18879568">
            <a:off x="7453784" y="4276779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55DC9ECB-67B7-44BE-9AD5-EE30EE368470}"/>
              </a:ext>
            </a:extLst>
          </p:cNvPr>
          <p:cNvSpPr/>
          <p:nvPr/>
        </p:nvSpPr>
        <p:spPr>
          <a:xfrm rot="18985456">
            <a:off x="7296631" y="443233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E27799B-EBD6-4890-8CC5-379B14736E5A}"/>
              </a:ext>
            </a:extLst>
          </p:cNvPr>
          <p:cNvSpPr/>
          <p:nvPr/>
        </p:nvSpPr>
        <p:spPr>
          <a:xfrm rot="19100960">
            <a:off x="7136075" y="457837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2495F914-5F7D-4D8B-A2B5-0D3695D210BC}"/>
              </a:ext>
            </a:extLst>
          </p:cNvPr>
          <p:cNvSpPr/>
          <p:nvPr/>
        </p:nvSpPr>
        <p:spPr>
          <a:xfrm rot="19102552">
            <a:off x="6975520" y="472249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2D47A9CE-DCE1-4F98-869A-31765CE2CD08}"/>
              </a:ext>
            </a:extLst>
          </p:cNvPr>
          <p:cNvSpPr/>
          <p:nvPr/>
        </p:nvSpPr>
        <p:spPr>
          <a:xfrm rot="19164481">
            <a:off x="6814899" y="4862716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89CBC09-DA72-4730-AFB7-CF4030A3D2C1}"/>
              </a:ext>
            </a:extLst>
          </p:cNvPr>
          <p:cNvSpPr/>
          <p:nvPr/>
        </p:nvSpPr>
        <p:spPr>
          <a:xfrm rot="19166073">
            <a:off x="6650534" y="50049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A8E0B799-F1EB-45FC-9678-86ECC36BEA83}"/>
              </a:ext>
            </a:extLst>
          </p:cNvPr>
          <p:cNvSpPr/>
          <p:nvPr/>
        </p:nvSpPr>
        <p:spPr>
          <a:xfrm rot="19164481">
            <a:off x="6489254" y="514654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CCF32DBA-BCD0-44D7-9936-9B14BEA04232}"/>
              </a:ext>
            </a:extLst>
          </p:cNvPr>
          <p:cNvSpPr/>
          <p:nvPr/>
        </p:nvSpPr>
        <p:spPr>
          <a:xfrm rot="8621523">
            <a:off x="6322984" y="52773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1DA6C91-219B-4B45-8D4A-54C8C6503E1C}"/>
              </a:ext>
            </a:extLst>
          </p:cNvPr>
          <p:cNvSpPr/>
          <p:nvPr/>
        </p:nvSpPr>
        <p:spPr>
          <a:xfrm rot="19342071">
            <a:off x="6146564" y="540813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1F1102FD-CD72-46E3-B698-C9BFE42DB12D}"/>
              </a:ext>
            </a:extLst>
          </p:cNvPr>
          <p:cNvSpPr/>
          <p:nvPr/>
        </p:nvSpPr>
        <p:spPr>
          <a:xfrm rot="8621523">
            <a:off x="5967675" y="554482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BEE6BC1-2853-4C05-8C0B-D23FDF9AF088}"/>
              </a:ext>
            </a:extLst>
          </p:cNvPr>
          <p:cNvSpPr/>
          <p:nvPr/>
        </p:nvSpPr>
        <p:spPr>
          <a:xfrm rot="19342071">
            <a:off x="5791255" y="567562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845DF31C-79FD-454A-BB0B-C58E55C8B527}"/>
              </a:ext>
            </a:extLst>
          </p:cNvPr>
          <p:cNvSpPr/>
          <p:nvPr/>
        </p:nvSpPr>
        <p:spPr>
          <a:xfrm rot="8621523">
            <a:off x="5619060" y="580200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3B7790D1-9C27-4A93-AF90-BD2BB76208E8}"/>
              </a:ext>
            </a:extLst>
          </p:cNvPr>
          <p:cNvSpPr/>
          <p:nvPr/>
        </p:nvSpPr>
        <p:spPr>
          <a:xfrm rot="19342071">
            <a:off x="5442640" y="5932795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2E45051-0EB3-4DD2-A16E-A88A77174996}"/>
              </a:ext>
            </a:extLst>
          </p:cNvPr>
          <p:cNvSpPr/>
          <p:nvPr/>
        </p:nvSpPr>
        <p:spPr>
          <a:xfrm rot="8621523">
            <a:off x="5265248" y="606949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FA53E54-5347-4588-8A98-17910E26A15D}"/>
              </a:ext>
            </a:extLst>
          </p:cNvPr>
          <p:cNvSpPr/>
          <p:nvPr/>
        </p:nvSpPr>
        <p:spPr>
          <a:xfrm rot="19342071">
            <a:off x="5088828" y="620028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2A52FE8E-2F12-4263-B05E-646EE9671867}"/>
              </a:ext>
            </a:extLst>
          </p:cNvPr>
          <p:cNvSpPr/>
          <p:nvPr/>
        </p:nvSpPr>
        <p:spPr>
          <a:xfrm rot="19736010">
            <a:off x="4724959" y="645746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29FF32A5-836F-427A-98FC-695BC5D77686}"/>
              </a:ext>
            </a:extLst>
          </p:cNvPr>
          <p:cNvSpPr/>
          <p:nvPr/>
        </p:nvSpPr>
        <p:spPr>
          <a:xfrm rot="8643646">
            <a:off x="4908550" y="633619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5FD3E7E8-32F2-4309-B6B3-31E5E50CE890}"/>
              </a:ext>
            </a:extLst>
          </p:cNvPr>
          <p:cNvSpPr/>
          <p:nvPr/>
        </p:nvSpPr>
        <p:spPr>
          <a:xfrm rot="8859681">
            <a:off x="4538606" y="657241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55D2DCC9-2878-489F-ABBF-46B5F1507192}"/>
              </a:ext>
            </a:extLst>
          </p:cNvPr>
          <p:cNvSpPr/>
          <p:nvPr/>
        </p:nvSpPr>
        <p:spPr>
          <a:xfrm rot="19736010">
            <a:off x="4348539" y="668987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3D37F4F0-6A6E-48A0-9511-133C074DD993}"/>
              </a:ext>
            </a:extLst>
          </p:cNvPr>
          <p:cNvSpPr/>
          <p:nvPr/>
        </p:nvSpPr>
        <p:spPr>
          <a:xfrm rot="8859681">
            <a:off x="4162186" y="6804823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05BF9799-10EC-4727-B136-D79959E8F001}"/>
              </a:ext>
            </a:extLst>
          </p:cNvPr>
          <p:cNvSpPr/>
          <p:nvPr/>
        </p:nvSpPr>
        <p:spPr>
          <a:xfrm rot="19736010">
            <a:off x="3970831" y="692418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E19A5577-F8EA-4B79-8C37-D65A348D6BDB}"/>
              </a:ext>
            </a:extLst>
          </p:cNvPr>
          <p:cNvSpPr/>
          <p:nvPr/>
        </p:nvSpPr>
        <p:spPr>
          <a:xfrm rot="8859681">
            <a:off x="3784478" y="703913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5" name="グループ化 2134">
            <a:extLst>
              <a:ext uri="{FF2B5EF4-FFF2-40B4-BE49-F238E27FC236}">
                <a16:creationId xmlns:a16="http://schemas.microsoft.com/office/drawing/2014/main" id="{9E7E9963-887D-43BC-9D3F-4A06FFEA2533}"/>
              </a:ext>
            </a:extLst>
          </p:cNvPr>
          <p:cNvGrpSpPr/>
          <p:nvPr/>
        </p:nvGrpSpPr>
        <p:grpSpPr>
          <a:xfrm>
            <a:off x="3597370" y="7154089"/>
            <a:ext cx="221120" cy="138252"/>
            <a:chOff x="3597370" y="7154089"/>
            <a:chExt cx="221120" cy="138252"/>
          </a:xfrm>
        </p:grpSpPr>
        <p:sp>
          <p:nvSpPr>
            <p:cNvPr id="159" name="正方形/長方形 158">
              <a:extLst>
                <a:ext uri="{FF2B5EF4-FFF2-40B4-BE49-F238E27FC236}">
                  <a16:creationId xmlns:a16="http://schemas.microsoft.com/office/drawing/2014/main" id="{28088FD9-5561-4C27-920F-2BD6EB16C444}"/>
                </a:ext>
              </a:extLst>
            </p:cNvPr>
            <p:cNvSpPr/>
            <p:nvPr/>
          </p:nvSpPr>
          <p:spPr>
            <a:xfrm rot="19736010">
              <a:off x="3598124" y="7154089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正方形/長方形 2133">
              <a:extLst>
                <a:ext uri="{FF2B5EF4-FFF2-40B4-BE49-F238E27FC236}">
                  <a16:creationId xmlns:a16="http://schemas.microsoft.com/office/drawing/2014/main" id="{BF8EAFBA-F412-48F1-ABBD-3A90CE3CC2B7}"/>
                </a:ext>
              </a:extLst>
            </p:cNvPr>
            <p:cNvSpPr/>
            <p:nvPr/>
          </p:nvSpPr>
          <p:spPr>
            <a:xfrm>
              <a:off x="3597370" y="7227769"/>
              <a:ext cx="83090" cy="645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1332C4-2074-4B8A-BF3E-8F9783DEF6C7}"/>
              </a:ext>
            </a:extLst>
          </p:cNvPr>
          <p:cNvSpPr/>
          <p:nvPr/>
        </p:nvSpPr>
        <p:spPr>
          <a:xfrm rot="8886703">
            <a:off x="9692466" y="4221767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E9B75445-A0B1-47A1-8B32-1260F5BE4050}"/>
              </a:ext>
            </a:extLst>
          </p:cNvPr>
          <p:cNvGrpSpPr/>
          <p:nvPr/>
        </p:nvGrpSpPr>
        <p:grpSpPr>
          <a:xfrm>
            <a:off x="9877117" y="4015740"/>
            <a:ext cx="230813" cy="145556"/>
            <a:chOff x="9877117" y="4015740"/>
            <a:chExt cx="230813" cy="145556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BC3C1DC1-681C-4360-9EFA-1C866A7E7754}"/>
                </a:ext>
              </a:extLst>
            </p:cNvPr>
            <p:cNvSpPr/>
            <p:nvPr/>
          </p:nvSpPr>
          <p:spPr>
            <a:xfrm rot="19701998">
              <a:off x="9877117" y="4104330"/>
              <a:ext cx="220366" cy="45719"/>
            </a:xfrm>
            <a:prstGeom prst="rect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正方形/長方形 2135">
              <a:extLst>
                <a:ext uri="{FF2B5EF4-FFF2-40B4-BE49-F238E27FC236}">
                  <a16:creationId xmlns:a16="http://schemas.microsoft.com/office/drawing/2014/main" id="{5AB49133-367F-4250-8261-9EBC7E22E290}"/>
                </a:ext>
              </a:extLst>
            </p:cNvPr>
            <p:cNvSpPr/>
            <p:nvPr/>
          </p:nvSpPr>
          <p:spPr>
            <a:xfrm>
              <a:off x="10043161" y="4015740"/>
              <a:ext cx="64769" cy="1455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23A7FA6-EF19-42DE-B535-95CF8C96BB4B}"/>
              </a:ext>
            </a:extLst>
          </p:cNvPr>
          <p:cNvSpPr/>
          <p:nvPr/>
        </p:nvSpPr>
        <p:spPr>
          <a:xfrm rot="19701998">
            <a:off x="9504553" y="43383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9F310D0D-4C7B-48B5-9897-A1C6046B2F0E}"/>
              </a:ext>
            </a:extLst>
          </p:cNvPr>
          <p:cNvSpPr/>
          <p:nvPr/>
        </p:nvSpPr>
        <p:spPr>
          <a:xfrm rot="8886703">
            <a:off x="9316639" y="4454854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E2985D9-C496-4387-99C4-1DF83E62FA2E}"/>
              </a:ext>
            </a:extLst>
          </p:cNvPr>
          <p:cNvSpPr/>
          <p:nvPr/>
        </p:nvSpPr>
        <p:spPr>
          <a:xfrm rot="19701998">
            <a:off x="9128726" y="45713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EEDA6C90-33EF-4F52-8482-51D7D48569E3}"/>
              </a:ext>
            </a:extLst>
          </p:cNvPr>
          <p:cNvSpPr/>
          <p:nvPr/>
        </p:nvSpPr>
        <p:spPr>
          <a:xfrm rot="8992548">
            <a:off x="8945796" y="468154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91692E8E-7F0C-4DDD-A3D6-CC61EF5ADEC6}"/>
              </a:ext>
            </a:extLst>
          </p:cNvPr>
          <p:cNvSpPr/>
          <p:nvPr/>
        </p:nvSpPr>
        <p:spPr>
          <a:xfrm rot="19759900">
            <a:off x="8757883" y="479237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0004582-B219-4B2B-B016-0A0904EF8EDA}"/>
              </a:ext>
            </a:extLst>
          </p:cNvPr>
          <p:cNvSpPr/>
          <p:nvPr/>
        </p:nvSpPr>
        <p:spPr>
          <a:xfrm rot="8992548">
            <a:off x="8568389" y="490735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28C47501-477B-4C29-9E5F-92A5CC1E782C}"/>
              </a:ext>
            </a:extLst>
          </p:cNvPr>
          <p:cNvSpPr/>
          <p:nvPr/>
        </p:nvSpPr>
        <p:spPr>
          <a:xfrm rot="19759900">
            <a:off x="8380476" y="501818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DCF3BD41-C6BD-4CE4-85A7-75D40D9DDF7B}"/>
              </a:ext>
            </a:extLst>
          </p:cNvPr>
          <p:cNvSpPr/>
          <p:nvPr/>
        </p:nvSpPr>
        <p:spPr>
          <a:xfrm rot="8992548">
            <a:off x="8188972" y="51322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422E4615-7AEA-4DF0-A878-CA6967C8BF3B}"/>
              </a:ext>
            </a:extLst>
          </p:cNvPr>
          <p:cNvSpPr/>
          <p:nvPr/>
        </p:nvSpPr>
        <p:spPr>
          <a:xfrm rot="19759900">
            <a:off x="8001059" y="52431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28B483AB-CF27-4A8D-9C2C-52C596F1CFCD}"/>
              </a:ext>
            </a:extLst>
          </p:cNvPr>
          <p:cNvSpPr/>
          <p:nvPr/>
        </p:nvSpPr>
        <p:spPr>
          <a:xfrm rot="8992548">
            <a:off x="7813620" y="535033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1D6C610-44BC-47DF-A91E-417819DCD4F9}"/>
              </a:ext>
            </a:extLst>
          </p:cNvPr>
          <p:cNvSpPr/>
          <p:nvPr/>
        </p:nvSpPr>
        <p:spPr>
          <a:xfrm rot="19759900">
            <a:off x="7625707" y="546116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E22EE0B-8C57-4AE1-AE7A-E349D49E8C9F}"/>
              </a:ext>
            </a:extLst>
          </p:cNvPr>
          <p:cNvSpPr/>
          <p:nvPr/>
        </p:nvSpPr>
        <p:spPr>
          <a:xfrm rot="8992548">
            <a:off x="7439294" y="5568582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151DDBEC-9F0B-4DF7-941D-B538B005BEC8}"/>
              </a:ext>
            </a:extLst>
          </p:cNvPr>
          <p:cNvSpPr/>
          <p:nvPr/>
        </p:nvSpPr>
        <p:spPr>
          <a:xfrm rot="19759900">
            <a:off x="7251381" y="5679410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9D1E2625-E091-4E3D-A373-6C4A59CD5419}"/>
              </a:ext>
            </a:extLst>
          </p:cNvPr>
          <p:cNvSpPr/>
          <p:nvPr/>
        </p:nvSpPr>
        <p:spPr>
          <a:xfrm rot="8992548">
            <a:off x="7065884" y="579192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27431564-0417-4014-89D7-31CA89A8DD2E}"/>
              </a:ext>
            </a:extLst>
          </p:cNvPr>
          <p:cNvSpPr/>
          <p:nvPr/>
        </p:nvSpPr>
        <p:spPr>
          <a:xfrm rot="19759900">
            <a:off x="6877971" y="5902753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4A64DE6-1430-4C54-89AD-01B4F809475A}"/>
              </a:ext>
            </a:extLst>
          </p:cNvPr>
          <p:cNvSpPr/>
          <p:nvPr/>
        </p:nvSpPr>
        <p:spPr>
          <a:xfrm rot="8738250">
            <a:off x="6692676" y="602323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AD74D67-3B9B-4628-B9A7-0BFCB433B122}"/>
              </a:ext>
            </a:extLst>
          </p:cNvPr>
          <p:cNvSpPr/>
          <p:nvPr/>
        </p:nvSpPr>
        <p:spPr>
          <a:xfrm rot="19655187">
            <a:off x="6508573" y="6145497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44E74649-EFF5-46B0-9017-1886CF4009B3}"/>
              </a:ext>
            </a:extLst>
          </p:cNvPr>
          <p:cNvSpPr/>
          <p:nvPr/>
        </p:nvSpPr>
        <p:spPr>
          <a:xfrm rot="8867059">
            <a:off x="6328061" y="6260669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16CCDD89-F2E3-4DB1-BA01-E389F76FF97E}"/>
              </a:ext>
            </a:extLst>
          </p:cNvPr>
          <p:cNvSpPr/>
          <p:nvPr/>
        </p:nvSpPr>
        <p:spPr>
          <a:xfrm rot="19759900">
            <a:off x="6143958" y="6373402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347DC5A2-0C23-49CB-9B43-5328E1301455}"/>
              </a:ext>
            </a:extLst>
          </p:cNvPr>
          <p:cNvSpPr/>
          <p:nvPr/>
        </p:nvSpPr>
        <p:spPr>
          <a:xfrm rot="8867059">
            <a:off x="5953165" y="6491316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DAA4D166-DD08-4307-B523-6598BACFE8C3}"/>
              </a:ext>
            </a:extLst>
          </p:cNvPr>
          <p:cNvSpPr/>
          <p:nvPr/>
        </p:nvSpPr>
        <p:spPr>
          <a:xfrm rot="19759900">
            <a:off x="5767157" y="6605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E9E9233-3FEF-45AA-9A7A-776CD0924DF3}"/>
              </a:ext>
            </a:extLst>
          </p:cNvPr>
          <p:cNvSpPr/>
          <p:nvPr/>
        </p:nvSpPr>
        <p:spPr>
          <a:xfrm rot="8867059">
            <a:off x="5579420" y="6719221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EEC881BF-5E70-4D9D-B934-421746D13F83}"/>
              </a:ext>
            </a:extLst>
          </p:cNvPr>
          <p:cNvSpPr/>
          <p:nvPr/>
        </p:nvSpPr>
        <p:spPr>
          <a:xfrm rot="19759900">
            <a:off x="5393412" y="6831954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933F19B-DA2B-45DF-8B75-FAC41F6AD918}"/>
              </a:ext>
            </a:extLst>
          </p:cNvPr>
          <p:cNvSpPr/>
          <p:nvPr/>
        </p:nvSpPr>
        <p:spPr>
          <a:xfrm rot="8867059">
            <a:off x="5207601" y="6944688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1B48FE9A-531A-4444-853C-501B8BECD2F8}"/>
              </a:ext>
            </a:extLst>
          </p:cNvPr>
          <p:cNvSpPr/>
          <p:nvPr/>
        </p:nvSpPr>
        <p:spPr>
          <a:xfrm rot="19759900">
            <a:off x="5024186" y="7060351"/>
            <a:ext cx="220366" cy="45719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777CB6E9-553D-49D6-ADB4-FFAE4C7EB5E0}"/>
              </a:ext>
            </a:extLst>
          </p:cNvPr>
          <p:cNvSpPr/>
          <p:nvPr/>
        </p:nvSpPr>
        <p:spPr>
          <a:xfrm rot="8867059">
            <a:off x="4838375" y="7173085"/>
            <a:ext cx="220366" cy="4571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正方形/長方形 2137">
            <a:extLst>
              <a:ext uri="{FF2B5EF4-FFF2-40B4-BE49-F238E27FC236}">
                <a16:creationId xmlns:a16="http://schemas.microsoft.com/office/drawing/2014/main" id="{2868F214-4FB8-4137-90A5-DBFD56CC6D70}"/>
              </a:ext>
            </a:extLst>
          </p:cNvPr>
          <p:cNvSpPr/>
          <p:nvPr/>
        </p:nvSpPr>
        <p:spPr>
          <a:xfrm>
            <a:off x="4816414" y="7231578"/>
            <a:ext cx="210814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B9C74A7-3271-40F7-9F27-427891D41F12}"/>
              </a:ext>
            </a:extLst>
          </p:cNvPr>
          <p:cNvSpPr/>
          <p:nvPr/>
        </p:nvSpPr>
        <p:spPr>
          <a:xfrm>
            <a:off x="1701165" y="2708910"/>
            <a:ext cx="150495" cy="26670"/>
          </a:xfrm>
          <a:custGeom>
            <a:avLst/>
            <a:gdLst>
              <a:gd name="connsiteX0" fmla="*/ 0 w 150495"/>
              <a:gd name="connsiteY0" fmla="*/ 26670 h 26670"/>
              <a:gd name="connsiteX1" fmla="*/ 150495 w 150495"/>
              <a:gd name="connsiteY1" fmla="*/ 0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26670">
                <a:moveTo>
                  <a:pt x="0" y="26670"/>
                </a:moveTo>
                <a:lnTo>
                  <a:pt x="15049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BDACA167-06FD-4831-93BB-07C97E976A95}"/>
              </a:ext>
            </a:extLst>
          </p:cNvPr>
          <p:cNvSpPr/>
          <p:nvPr/>
        </p:nvSpPr>
        <p:spPr>
          <a:xfrm>
            <a:off x="1744980" y="2291715"/>
            <a:ext cx="104775" cy="422910"/>
          </a:xfrm>
          <a:custGeom>
            <a:avLst/>
            <a:gdLst>
              <a:gd name="connsiteX0" fmla="*/ 0 w 104775"/>
              <a:gd name="connsiteY0" fmla="*/ 0 h 422910"/>
              <a:gd name="connsiteX1" fmla="*/ 38100 w 104775"/>
              <a:gd name="connsiteY1" fmla="*/ 152400 h 422910"/>
              <a:gd name="connsiteX2" fmla="*/ 80010 w 104775"/>
              <a:gd name="connsiteY2" fmla="*/ 312420 h 422910"/>
              <a:gd name="connsiteX3" fmla="*/ 104775 w 104775"/>
              <a:gd name="connsiteY3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422910">
                <a:moveTo>
                  <a:pt x="0" y="0"/>
                </a:moveTo>
                <a:cubicBezTo>
                  <a:pt x="12382" y="50165"/>
                  <a:pt x="24765" y="100330"/>
                  <a:pt x="38100" y="152400"/>
                </a:cubicBezTo>
                <a:cubicBezTo>
                  <a:pt x="51435" y="204470"/>
                  <a:pt x="68898" y="267335"/>
                  <a:pt x="80010" y="312420"/>
                </a:cubicBezTo>
                <a:cubicBezTo>
                  <a:pt x="91122" y="357505"/>
                  <a:pt x="97948" y="390207"/>
                  <a:pt x="104775" y="422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858712D2-F84B-4336-B14B-0B401F09B8E5}"/>
              </a:ext>
            </a:extLst>
          </p:cNvPr>
          <p:cNvSpPr/>
          <p:nvPr/>
        </p:nvSpPr>
        <p:spPr>
          <a:xfrm>
            <a:off x="1807845" y="2306955"/>
            <a:ext cx="99060" cy="400050"/>
          </a:xfrm>
          <a:custGeom>
            <a:avLst/>
            <a:gdLst>
              <a:gd name="connsiteX0" fmla="*/ 0 w 99060"/>
              <a:gd name="connsiteY0" fmla="*/ 0 h 400050"/>
              <a:gd name="connsiteX1" fmla="*/ 99060 w 9906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" h="400050">
                <a:moveTo>
                  <a:pt x="0" y="0"/>
                </a:moveTo>
                <a:lnTo>
                  <a:pt x="99060" y="400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8AF2907F-DCE7-43EF-B7CE-67C8A52DB381}"/>
              </a:ext>
            </a:extLst>
          </p:cNvPr>
          <p:cNvSpPr/>
          <p:nvPr/>
        </p:nvSpPr>
        <p:spPr>
          <a:xfrm>
            <a:off x="1905000" y="2660927"/>
            <a:ext cx="551181" cy="44531"/>
          </a:xfrm>
          <a:custGeom>
            <a:avLst/>
            <a:gdLst>
              <a:gd name="connsiteX0" fmla="*/ 0 w 551181"/>
              <a:gd name="connsiteY0" fmla="*/ 42268 h 44531"/>
              <a:gd name="connsiteX1" fmla="*/ 348615 w 551181"/>
              <a:gd name="connsiteY1" fmla="*/ 40363 h 44531"/>
              <a:gd name="connsiteX2" fmla="*/ 533400 w 551181"/>
              <a:gd name="connsiteY2" fmla="*/ 4168 h 44531"/>
              <a:gd name="connsiteX3" fmla="*/ 533400 w 551181"/>
              <a:gd name="connsiteY3" fmla="*/ 2263 h 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81" h="44531">
                <a:moveTo>
                  <a:pt x="0" y="42268"/>
                </a:moveTo>
                <a:cubicBezTo>
                  <a:pt x="129857" y="44490"/>
                  <a:pt x="259715" y="46713"/>
                  <a:pt x="348615" y="40363"/>
                </a:cubicBezTo>
                <a:cubicBezTo>
                  <a:pt x="437515" y="34013"/>
                  <a:pt x="502602" y="10518"/>
                  <a:pt x="533400" y="4168"/>
                </a:cubicBezTo>
                <a:cubicBezTo>
                  <a:pt x="564198" y="-2182"/>
                  <a:pt x="548799" y="40"/>
                  <a:pt x="533400" y="2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0EFF3F94-1AD3-42A3-B355-9F43D649E41A}"/>
              </a:ext>
            </a:extLst>
          </p:cNvPr>
          <p:cNvSpPr/>
          <p:nvPr/>
        </p:nvSpPr>
        <p:spPr>
          <a:xfrm>
            <a:off x="2171700" y="2301240"/>
            <a:ext cx="278130" cy="363855"/>
          </a:xfrm>
          <a:custGeom>
            <a:avLst/>
            <a:gdLst>
              <a:gd name="connsiteX0" fmla="*/ 0 w 278130"/>
              <a:gd name="connsiteY0" fmla="*/ 0 h 363855"/>
              <a:gd name="connsiteX1" fmla="*/ 93345 w 278130"/>
              <a:gd name="connsiteY1" fmla="*/ 169545 h 363855"/>
              <a:gd name="connsiteX2" fmla="*/ 140970 w 278130"/>
              <a:gd name="connsiteY2" fmla="*/ 224790 h 363855"/>
              <a:gd name="connsiteX3" fmla="*/ 203835 w 278130"/>
              <a:gd name="connsiteY3" fmla="*/ 291465 h 363855"/>
              <a:gd name="connsiteX4" fmla="*/ 278130 w 278130"/>
              <a:gd name="connsiteY4" fmla="*/ 363855 h 3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" h="363855">
                <a:moveTo>
                  <a:pt x="0" y="0"/>
                </a:moveTo>
                <a:cubicBezTo>
                  <a:pt x="34925" y="66040"/>
                  <a:pt x="69850" y="132080"/>
                  <a:pt x="93345" y="169545"/>
                </a:cubicBezTo>
                <a:cubicBezTo>
                  <a:pt x="116840" y="207010"/>
                  <a:pt x="122555" y="204470"/>
                  <a:pt x="140970" y="224790"/>
                </a:cubicBezTo>
                <a:cubicBezTo>
                  <a:pt x="159385" y="245110"/>
                  <a:pt x="180975" y="268288"/>
                  <a:pt x="203835" y="291465"/>
                </a:cubicBezTo>
                <a:cubicBezTo>
                  <a:pt x="226695" y="314643"/>
                  <a:pt x="252412" y="339249"/>
                  <a:pt x="278130" y="36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641D2893-079F-4D5B-8F77-8CCDB85CB425}"/>
              </a:ext>
            </a:extLst>
          </p:cNvPr>
          <p:cNvSpPr/>
          <p:nvPr/>
        </p:nvSpPr>
        <p:spPr>
          <a:xfrm>
            <a:off x="2301240" y="2293620"/>
            <a:ext cx="91440" cy="140970"/>
          </a:xfrm>
          <a:custGeom>
            <a:avLst/>
            <a:gdLst>
              <a:gd name="connsiteX0" fmla="*/ 0 w 91440"/>
              <a:gd name="connsiteY0" fmla="*/ 0 h 140970"/>
              <a:gd name="connsiteX1" fmla="*/ 91440 w 91440"/>
              <a:gd name="connsiteY1" fmla="*/ 140970 h 14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" h="140970">
                <a:moveTo>
                  <a:pt x="0" y="0"/>
                </a:moveTo>
                <a:lnTo>
                  <a:pt x="91440" y="1409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6C38BA4-2C01-4E86-B09A-656B9A21F096}"/>
              </a:ext>
            </a:extLst>
          </p:cNvPr>
          <p:cNvSpPr/>
          <p:nvPr/>
        </p:nvSpPr>
        <p:spPr>
          <a:xfrm>
            <a:off x="2432685" y="2487930"/>
            <a:ext cx="150495" cy="148590"/>
          </a:xfrm>
          <a:custGeom>
            <a:avLst/>
            <a:gdLst>
              <a:gd name="connsiteX0" fmla="*/ 0 w 150495"/>
              <a:gd name="connsiteY0" fmla="*/ 0 h 148590"/>
              <a:gd name="connsiteX1" fmla="*/ 150495 w 150495"/>
              <a:gd name="connsiteY1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" h="148590">
                <a:moveTo>
                  <a:pt x="0" y="0"/>
                </a:moveTo>
                <a:lnTo>
                  <a:pt x="150495" y="1485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C25A14-BC24-4883-AD6A-1C9F510952CD}"/>
              </a:ext>
            </a:extLst>
          </p:cNvPr>
          <p:cNvSpPr/>
          <p:nvPr/>
        </p:nvSpPr>
        <p:spPr>
          <a:xfrm>
            <a:off x="1708785" y="2825115"/>
            <a:ext cx="215709" cy="32385"/>
          </a:xfrm>
          <a:custGeom>
            <a:avLst/>
            <a:gdLst>
              <a:gd name="connsiteX0" fmla="*/ 0 w 215709"/>
              <a:gd name="connsiteY0" fmla="*/ 32385 h 32385"/>
              <a:gd name="connsiteX1" fmla="*/ 99060 w 215709"/>
              <a:gd name="connsiteY1" fmla="*/ 7620 h 32385"/>
              <a:gd name="connsiteX2" fmla="*/ 152400 w 215709"/>
              <a:gd name="connsiteY2" fmla="*/ 3810 h 32385"/>
              <a:gd name="connsiteX3" fmla="*/ 209550 w 215709"/>
              <a:gd name="connsiteY3" fmla="*/ 1905 h 32385"/>
              <a:gd name="connsiteX4" fmla="*/ 211455 w 215709"/>
              <a:gd name="connsiteY4" fmla="*/ 0 h 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09" h="32385">
                <a:moveTo>
                  <a:pt x="0" y="32385"/>
                </a:moveTo>
                <a:cubicBezTo>
                  <a:pt x="36830" y="22383"/>
                  <a:pt x="73660" y="12382"/>
                  <a:pt x="99060" y="7620"/>
                </a:cubicBezTo>
                <a:cubicBezTo>
                  <a:pt x="124460" y="2858"/>
                  <a:pt x="133985" y="4762"/>
                  <a:pt x="152400" y="3810"/>
                </a:cubicBezTo>
                <a:cubicBezTo>
                  <a:pt x="170815" y="2857"/>
                  <a:pt x="199708" y="2540"/>
                  <a:pt x="209550" y="1905"/>
                </a:cubicBezTo>
                <a:cubicBezTo>
                  <a:pt x="219392" y="1270"/>
                  <a:pt x="215423" y="635"/>
                  <a:pt x="2114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54A1F4A-573B-4931-AD55-CB06D84D0BC2}"/>
              </a:ext>
            </a:extLst>
          </p:cNvPr>
          <p:cNvSpPr/>
          <p:nvPr/>
        </p:nvSpPr>
        <p:spPr>
          <a:xfrm>
            <a:off x="1960245" y="2806095"/>
            <a:ext cx="384810" cy="556230"/>
          </a:xfrm>
          <a:custGeom>
            <a:avLst/>
            <a:gdLst>
              <a:gd name="connsiteX0" fmla="*/ 0 w 384810"/>
              <a:gd name="connsiteY0" fmla="*/ 17115 h 556230"/>
              <a:gd name="connsiteX1" fmla="*/ 142875 w 384810"/>
              <a:gd name="connsiteY1" fmla="*/ 7590 h 556230"/>
              <a:gd name="connsiteX2" fmla="*/ 247650 w 384810"/>
              <a:gd name="connsiteY2" fmla="*/ 5685 h 556230"/>
              <a:gd name="connsiteX3" fmla="*/ 283845 w 384810"/>
              <a:gd name="connsiteY3" fmla="*/ 9495 h 556230"/>
              <a:gd name="connsiteX4" fmla="*/ 285750 w 384810"/>
              <a:gd name="connsiteY4" fmla="*/ 119985 h 556230"/>
              <a:gd name="connsiteX5" fmla="*/ 291465 w 384810"/>
              <a:gd name="connsiteY5" fmla="*/ 247620 h 556230"/>
              <a:gd name="connsiteX6" fmla="*/ 253365 w 384810"/>
              <a:gd name="connsiteY6" fmla="*/ 331440 h 556230"/>
              <a:gd name="connsiteX7" fmla="*/ 234315 w 384810"/>
              <a:gd name="connsiteY7" fmla="*/ 365730 h 556230"/>
              <a:gd name="connsiteX8" fmla="*/ 274320 w 384810"/>
              <a:gd name="connsiteY8" fmla="*/ 447645 h 556230"/>
              <a:gd name="connsiteX9" fmla="*/ 384810 w 384810"/>
              <a:gd name="connsiteY9" fmla="*/ 556230 h 5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10" h="556230">
                <a:moveTo>
                  <a:pt x="0" y="17115"/>
                </a:moveTo>
                <a:lnTo>
                  <a:pt x="142875" y="7590"/>
                </a:lnTo>
                <a:cubicBezTo>
                  <a:pt x="184150" y="5685"/>
                  <a:pt x="224155" y="5367"/>
                  <a:pt x="247650" y="5685"/>
                </a:cubicBezTo>
                <a:cubicBezTo>
                  <a:pt x="271145" y="6002"/>
                  <a:pt x="277495" y="-9555"/>
                  <a:pt x="283845" y="9495"/>
                </a:cubicBezTo>
                <a:cubicBezTo>
                  <a:pt x="290195" y="28545"/>
                  <a:pt x="284480" y="80298"/>
                  <a:pt x="285750" y="119985"/>
                </a:cubicBezTo>
                <a:cubicBezTo>
                  <a:pt x="287020" y="159672"/>
                  <a:pt x="296863" y="212378"/>
                  <a:pt x="291465" y="247620"/>
                </a:cubicBezTo>
                <a:cubicBezTo>
                  <a:pt x="286068" y="282863"/>
                  <a:pt x="262890" y="311755"/>
                  <a:pt x="253365" y="331440"/>
                </a:cubicBezTo>
                <a:cubicBezTo>
                  <a:pt x="243840" y="351125"/>
                  <a:pt x="230823" y="346363"/>
                  <a:pt x="234315" y="365730"/>
                </a:cubicBezTo>
                <a:cubicBezTo>
                  <a:pt x="237807" y="385097"/>
                  <a:pt x="249238" y="415895"/>
                  <a:pt x="274320" y="447645"/>
                </a:cubicBezTo>
                <a:cubicBezTo>
                  <a:pt x="299402" y="479395"/>
                  <a:pt x="342106" y="517812"/>
                  <a:pt x="384810" y="55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0D5D0B8-6A84-45D7-994A-46FB4BFC9007}"/>
              </a:ext>
            </a:extLst>
          </p:cNvPr>
          <p:cNvSpPr/>
          <p:nvPr/>
        </p:nvSpPr>
        <p:spPr>
          <a:xfrm>
            <a:off x="2252781" y="2773680"/>
            <a:ext cx="280869" cy="592455"/>
          </a:xfrm>
          <a:custGeom>
            <a:avLst/>
            <a:gdLst>
              <a:gd name="connsiteX0" fmla="*/ 280869 w 280869"/>
              <a:gd name="connsiteY0" fmla="*/ 0 h 592455"/>
              <a:gd name="connsiteX1" fmla="*/ 155139 w 280869"/>
              <a:gd name="connsiteY1" fmla="*/ 20955 h 592455"/>
              <a:gd name="connsiteX2" fmla="*/ 96084 w 280869"/>
              <a:gd name="connsiteY2" fmla="*/ 24765 h 592455"/>
              <a:gd name="connsiteX3" fmla="*/ 61794 w 280869"/>
              <a:gd name="connsiteY3" fmla="*/ 26670 h 592455"/>
              <a:gd name="connsiteX4" fmla="*/ 40839 w 280869"/>
              <a:gd name="connsiteY4" fmla="*/ 38100 h 592455"/>
              <a:gd name="connsiteX5" fmla="*/ 40839 w 280869"/>
              <a:gd name="connsiteY5" fmla="*/ 53340 h 592455"/>
              <a:gd name="connsiteX6" fmla="*/ 46554 w 280869"/>
              <a:gd name="connsiteY6" fmla="*/ 95250 h 592455"/>
              <a:gd name="connsiteX7" fmla="*/ 54174 w 280869"/>
              <a:gd name="connsiteY7" fmla="*/ 142875 h 592455"/>
              <a:gd name="connsiteX8" fmla="*/ 61794 w 280869"/>
              <a:gd name="connsiteY8" fmla="*/ 243840 h 592455"/>
              <a:gd name="connsiteX9" fmla="*/ 61794 w 280869"/>
              <a:gd name="connsiteY9" fmla="*/ 270510 h 592455"/>
              <a:gd name="connsiteX10" fmla="*/ 50364 w 280869"/>
              <a:gd name="connsiteY10" fmla="*/ 321945 h 592455"/>
              <a:gd name="connsiteX11" fmla="*/ 21789 w 280869"/>
              <a:gd name="connsiteY11" fmla="*/ 367665 h 592455"/>
              <a:gd name="connsiteX12" fmla="*/ 2739 w 280869"/>
              <a:gd name="connsiteY12" fmla="*/ 400050 h 592455"/>
              <a:gd name="connsiteX13" fmla="*/ 4644 w 280869"/>
              <a:gd name="connsiteY13" fmla="*/ 421005 h 592455"/>
              <a:gd name="connsiteX14" fmla="*/ 44649 w 280869"/>
              <a:gd name="connsiteY14" fmla="*/ 472440 h 592455"/>
              <a:gd name="connsiteX15" fmla="*/ 80844 w 280869"/>
              <a:gd name="connsiteY15" fmla="*/ 504825 h 592455"/>
              <a:gd name="connsiteX16" fmla="*/ 126564 w 280869"/>
              <a:gd name="connsiteY16" fmla="*/ 556260 h 592455"/>
              <a:gd name="connsiteX17" fmla="*/ 166569 w 280869"/>
              <a:gd name="connsiteY17" fmla="*/ 592455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869" h="592455">
                <a:moveTo>
                  <a:pt x="280869" y="0"/>
                </a:moveTo>
                <a:cubicBezTo>
                  <a:pt x="233403" y="8413"/>
                  <a:pt x="185937" y="16827"/>
                  <a:pt x="155139" y="20955"/>
                </a:cubicBezTo>
                <a:cubicBezTo>
                  <a:pt x="124341" y="25083"/>
                  <a:pt x="96084" y="24765"/>
                  <a:pt x="96084" y="24765"/>
                </a:cubicBezTo>
                <a:cubicBezTo>
                  <a:pt x="80527" y="25717"/>
                  <a:pt x="71001" y="24448"/>
                  <a:pt x="61794" y="26670"/>
                </a:cubicBezTo>
                <a:cubicBezTo>
                  <a:pt x="52586" y="28893"/>
                  <a:pt x="44331" y="33655"/>
                  <a:pt x="40839" y="38100"/>
                </a:cubicBezTo>
                <a:cubicBezTo>
                  <a:pt x="37346" y="42545"/>
                  <a:pt x="39887" y="43815"/>
                  <a:pt x="40839" y="53340"/>
                </a:cubicBezTo>
                <a:cubicBezTo>
                  <a:pt x="41791" y="62865"/>
                  <a:pt x="44332" y="80328"/>
                  <a:pt x="46554" y="95250"/>
                </a:cubicBezTo>
                <a:cubicBezTo>
                  <a:pt x="48776" y="110172"/>
                  <a:pt x="51634" y="118110"/>
                  <a:pt x="54174" y="142875"/>
                </a:cubicBezTo>
                <a:cubicBezTo>
                  <a:pt x="56714" y="167640"/>
                  <a:pt x="60524" y="222568"/>
                  <a:pt x="61794" y="243840"/>
                </a:cubicBezTo>
                <a:cubicBezTo>
                  <a:pt x="63064" y="265112"/>
                  <a:pt x="63699" y="257493"/>
                  <a:pt x="61794" y="270510"/>
                </a:cubicBezTo>
                <a:cubicBezTo>
                  <a:pt x="59889" y="283527"/>
                  <a:pt x="57031" y="305753"/>
                  <a:pt x="50364" y="321945"/>
                </a:cubicBezTo>
                <a:cubicBezTo>
                  <a:pt x="43696" y="338138"/>
                  <a:pt x="29727" y="354647"/>
                  <a:pt x="21789" y="367665"/>
                </a:cubicBezTo>
                <a:cubicBezTo>
                  <a:pt x="13851" y="380683"/>
                  <a:pt x="5596" y="391160"/>
                  <a:pt x="2739" y="400050"/>
                </a:cubicBezTo>
                <a:cubicBezTo>
                  <a:pt x="-118" y="408940"/>
                  <a:pt x="-2341" y="408940"/>
                  <a:pt x="4644" y="421005"/>
                </a:cubicBezTo>
                <a:cubicBezTo>
                  <a:pt x="11629" y="433070"/>
                  <a:pt x="31949" y="458470"/>
                  <a:pt x="44649" y="472440"/>
                </a:cubicBezTo>
                <a:cubicBezTo>
                  <a:pt x="57349" y="486410"/>
                  <a:pt x="67191" y="490855"/>
                  <a:pt x="80844" y="504825"/>
                </a:cubicBezTo>
                <a:cubicBezTo>
                  <a:pt x="94496" y="518795"/>
                  <a:pt x="112276" y="541655"/>
                  <a:pt x="126564" y="556260"/>
                </a:cubicBezTo>
                <a:cubicBezTo>
                  <a:pt x="140851" y="570865"/>
                  <a:pt x="153710" y="581660"/>
                  <a:pt x="166569" y="5924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F1B69236-0441-45C2-9753-4E5FD9495B09}"/>
              </a:ext>
            </a:extLst>
          </p:cNvPr>
          <p:cNvSpPr/>
          <p:nvPr/>
        </p:nvSpPr>
        <p:spPr>
          <a:xfrm>
            <a:off x="2571750" y="2295525"/>
            <a:ext cx="756285" cy="340995"/>
          </a:xfrm>
          <a:custGeom>
            <a:avLst/>
            <a:gdLst>
              <a:gd name="connsiteX0" fmla="*/ 0 w 756285"/>
              <a:gd name="connsiteY0" fmla="*/ 340995 h 340995"/>
              <a:gd name="connsiteX1" fmla="*/ 354330 w 756285"/>
              <a:gd name="connsiteY1" fmla="*/ 169545 h 340995"/>
              <a:gd name="connsiteX2" fmla="*/ 550545 w 756285"/>
              <a:gd name="connsiteY2" fmla="*/ 74295 h 340995"/>
              <a:gd name="connsiteX3" fmla="*/ 756285 w 756285"/>
              <a:gd name="connsiteY3" fmla="*/ 0 h 34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" h="340995">
                <a:moveTo>
                  <a:pt x="0" y="340995"/>
                </a:moveTo>
                <a:lnTo>
                  <a:pt x="354330" y="169545"/>
                </a:lnTo>
                <a:cubicBezTo>
                  <a:pt x="446087" y="125095"/>
                  <a:pt x="483553" y="102552"/>
                  <a:pt x="550545" y="74295"/>
                </a:cubicBezTo>
                <a:cubicBezTo>
                  <a:pt x="617537" y="46038"/>
                  <a:pt x="686911" y="23019"/>
                  <a:pt x="7562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D2E6433D-6A03-41BE-806D-726EE4397F90}"/>
              </a:ext>
            </a:extLst>
          </p:cNvPr>
          <p:cNvSpPr/>
          <p:nvPr/>
        </p:nvSpPr>
        <p:spPr>
          <a:xfrm>
            <a:off x="3387090" y="2146935"/>
            <a:ext cx="447675" cy="135255"/>
          </a:xfrm>
          <a:custGeom>
            <a:avLst/>
            <a:gdLst>
              <a:gd name="connsiteX0" fmla="*/ 0 w 447675"/>
              <a:gd name="connsiteY0" fmla="*/ 135255 h 135255"/>
              <a:gd name="connsiteX1" fmla="*/ 447675 w 447675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7675" h="135255">
                <a:moveTo>
                  <a:pt x="0" y="135255"/>
                </a:moveTo>
                <a:lnTo>
                  <a:pt x="447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0F14CA-C096-4D01-9FAA-1E3190FA5B0C}"/>
              </a:ext>
            </a:extLst>
          </p:cNvPr>
          <p:cNvSpPr/>
          <p:nvPr/>
        </p:nvSpPr>
        <p:spPr>
          <a:xfrm>
            <a:off x="2649855" y="2265045"/>
            <a:ext cx="1190625" cy="464820"/>
          </a:xfrm>
          <a:custGeom>
            <a:avLst/>
            <a:gdLst>
              <a:gd name="connsiteX0" fmla="*/ 0 w 1190625"/>
              <a:gd name="connsiteY0" fmla="*/ 464820 h 464820"/>
              <a:gd name="connsiteX1" fmla="*/ 238125 w 1190625"/>
              <a:gd name="connsiteY1" fmla="*/ 356235 h 464820"/>
              <a:gd name="connsiteX2" fmla="*/ 481965 w 1190625"/>
              <a:gd name="connsiteY2" fmla="*/ 232410 h 464820"/>
              <a:gd name="connsiteX3" fmla="*/ 661035 w 1190625"/>
              <a:gd name="connsiteY3" fmla="*/ 160020 h 464820"/>
              <a:gd name="connsiteX4" fmla="*/ 906780 w 1190625"/>
              <a:gd name="connsiteY4" fmla="*/ 81915 h 464820"/>
              <a:gd name="connsiteX5" fmla="*/ 1190625 w 1190625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625" h="464820">
                <a:moveTo>
                  <a:pt x="0" y="464820"/>
                </a:moveTo>
                <a:cubicBezTo>
                  <a:pt x="78899" y="429895"/>
                  <a:pt x="157798" y="394970"/>
                  <a:pt x="238125" y="356235"/>
                </a:cubicBezTo>
                <a:cubicBezTo>
                  <a:pt x="318452" y="317500"/>
                  <a:pt x="411480" y="265112"/>
                  <a:pt x="481965" y="232410"/>
                </a:cubicBezTo>
                <a:cubicBezTo>
                  <a:pt x="552450" y="199708"/>
                  <a:pt x="590233" y="185102"/>
                  <a:pt x="661035" y="160020"/>
                </a:cubicBezTo>
                <a:cubicBezTo>
                  <a:pt x="731837" y="134938"/>
                  <a:pt x="818515" y="108585"/>
                  <a:pt x="906780" y="81915"/>
                </a:cubicBezTo>
                <a:cubicBezTo>
                  <a:pt x="995045" y="55245"/>
                  <a:pt x="1092835" y="27622"/>
                  <a:pt x="1190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A3C30EA-BF4C-4B23-ADBD-2804215C0E38}"/>
              </a:ext>
            </a:extLst>
          </p:cNvPr>
          <p:cNvSpPr/>
          <p:nvPr/>
        </p:nvSpPr>
        <p:spPr>
          <a:xfrm>
            <a:off x="2076450" y="1386840"/>
            <a:ext cx="24765" cy="243840"/>
          </a:xfrm>
          <a:custGeom>
            <a:avLst/>
            <a:gdLst>
              <a:gd name="connsiteX0" fmla="*/ 0 w 24765"/>
              <a:gd name="connsiteY0" fmla="*/ 0 h 243840"/>
              <a:gd name="connsiteX1" fmla="*/ 24765 w 24765"/>
              <a:gd name="connsiteY1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" h="243840">
                <a:moveTo>
                  <a:pt x="0" y="0"/>
                </a:moveTo>
                <a:lnTo>
                  <a:pt x="24765" y="2438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E13ECB4-D73D-48E3-B5E0-52A12AD89229}"/>
              </a:ext>
            </a:extLst>
          </p:cNvPr>
          <p:cNvSpPr/>
          <p:nvPr/>
        </p:nvSpPr>
        <p:spPr>
          <a:xfrm>
            <a:off x="2108835" y="1699260"/>
            <a:ext cx="203835" cy="605790"/>
          </a:xfrm>
          <a:custGeom>
            <a:avLst/>
            <a:gdLst>
              <a:gd name="connsiteX0" fmla="*/ 0 w 203835"/>
              <a:gd name="connsiteY0" fmla="*/ 0 h 605790"/>
              <a:gd name="connsiteX1" fmla="*/ 5715 w 203835"/>
              <a:gd name="connsiteY1" fmla="*/ 114300 h 605790"/>
              <a:gd name="connsiteX2" fmla="*/ 22860 w 203835"/>
              <a:gd name="connsiteY2" fmla="*/ 194310 h 605790"/>
              <a:gd name="connsiteX3" fmla="*/ 80010 w 203835"/>
              <a:gd name="connsiteY3" fmla="*/ 340995 h 605790"/>
              <a:gd name="connsiteX4" fmla="*/ 152400 w 203835"/>
              <a:gd name="connsiteY4" fmla="*/ 529590 h 605790"/>
              <a:gd name="connsiteX5" fmla="*/ 203835 w 203835"/>
              <a:gd name="connsiteY5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" h="605790">
                <a:moveTo>
                  <a:pt x="0" y="0"/>
                </a:moveTo>
                <a:cubicBezTo>
                  <a:pt x="952" y="40957"/>
                  <a:pt x="1905" y="81915"/>
                  <a:pt x="5715" y="114300"/>
                </a:cubicBezTo>
                <a:cubicBezTo>
                  <a:pt x="9525" y="146685"/>
                  <a:pt x="10478" y="156528"/>
                  <a:pt x="22860" y="194310"/>
                </a:cubicBezTo>
                <a:cubicBezTo>
                  <a:pt x="35243" y="232093"/>
                  <a:pt x="58420" y="285115"/>
                  <a:pt x="80010" y="340995"/>
                </a:cubicBezTo>
                <a:cubicBezTo>
                  <a:pt x="101600" y="396875"/>
                  <a:pt x="131763" y="485458"/>
                  <a:pt x="152400" y="529590"/>
                </a:cubicBezTo>
                <a:cubicBezTo>
                  <a:pt x="173037" y="573722"/>
                  <a:pt x="188436" y="589756"/>
                  <a:pt x="203835" y="6057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89CF35-FF54-4D4F-9728-792F70956B1E}"/>
              </a:ext>
            </a:extLst>
          </p:cNvPr>
          <p:cNvSpPr/>
          <p:nvPr/>
        </p:nvSpPr>
        <p:spPr>
          <a:xfrm>
            <a:off x="2097405" y="1374779"/>
            <a:ext cx="975688" cy="273461"/>
          </a:xfrm>
          <a:custGeom>
            <a:avLst/>
            <a:gdLst>
              <a:gd name="connsiteX0" fmla="*/ 0 w 975688"/>
              <a:gd name="connsiteY0" fmla="*/ 255901 h 273461"/>
              <a:gd name="connsiteX1" fmla="*/ 100965 w 975688"/>
              <a:gd name="connsiteY1" fmla="*/ 271141 h 273461"/>
              <a:gd name="connsiteX2" fmla="*/ 314325 w 975688"/>
              <a:gd name="connsiteY2" fmla="*/ 212086 h 273461"/>
              <a:gd name="connsiteX3" fmla="*/ 520065 w 975688"/>
              <a:gd name="connsiteY3" fmla="*/ 153031 h 273461"/>
              <a:gd name="connsiteX4" fmla="*/ 840105 w 975688"/>
              <a:gd name="connsiteY4" fmla="*/ 44446 h 273461"/>
              <a:gd name="connsiteX5" fmla="*/ 965835 w 975688"/>
              <a:gd name="connsiteY5" fmla="*/ 2536 h 273461"/>
              <a:gd name="connsiteX6" fmla="*/ 958215 w 975688"/>
              <a:gd name="connsiteY6" fmla="*/ 8251 h 27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688" h="273461">
                <a:moveTo>
                  <a:pt x="0" y="255901"/>
                </a:moveTo>
                <a:cubicBezTo>
                  <a:pt x="24289" y="267172"/>
                  <a:pt x="48578" y="278443"/>
                  <a:pt x="100965" y="271141"/>
                </a:cubicBezTo>
                <a:cubicBezTo>
                  <a:pt x="153352" y="263839"/>
                  <a:pt x="314325" y="212086"/>
                  <a:pt x="314325" y="212086"/>
                </a:cubicBezTo>
                <a:cubicBezTo>
                  <a:pt x="384175" y="192401"/>
                  <a:pt x="432435" y="180971"/>
                  <a:pt x="520065" y="153031"/>
                </a:cubicBezTo>
                <a:cubicBezTo>
                  <a:pt x="607695" y="125091"/>
                  <a:pt x="840105" y="44446"/>
                  <a:pt x="840105" y="44446"/>
                </a:cubicBezTo>
                <a:lnTo>
                  <a:pt x="965835" y="2536"/>
                </a:lnTo>
                <a:cubicBezTo>
                  <a:pt x="985520" y="-3497"/>
                  <a:pt x="971867" y="2377"/>
                  <a:pt x="958215" y="8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51A584D7-A43E-4084-8509-126B87612577}"/>
              </a:ext>
            </a:extLst>
          </p:cNvPr>
          <p:cNvSpPr/>
          <p:nvPr/>
        </p:nvSpPr>
        <p:spPr>
          <a:xfrm>
            <a:off x="2105025" y="1375410"/>
            <a:ext cx="1167765" cy="337312"/>
          </a:xfrm>
          <a:custGeom>
            <a:avLst/>
            <a:gdLst>
              <a:gd name="connsiteX0" fmla="*/ 0 w 1167765"/>
              <a:gd name="connsiteY0" fmla="*/ 329565 h 337312"/>
              <a:gd name="connsiteX1" fmla="*/ 114300 w 1167765"/>
              <a:gd name="connsiteY1" fmla="*/ 335280 h 337312"/>
              <a:gd name="connsiteX2" fmla="*/ 238125 w 1167765"/>
              <a:gd name="connsiteY2" fmla="*/ 299085 h 337312"/>
              <a:gd name="connsiteX3" fmla="*/ 445770 w 1167765"/>
              <a:gd name="connsiteY3" fmla="*/ 238125 h 337312"/>
              <a:gd name="connsiteX4" fmla="*/ 600075 w 1167765"/>
              <a:gd name="connsiteY4" fmla="*/ 186690 h 337312"/>
              <a:gd name="connsiteX5" fmla="*/ 906780 w 1167765"/>
              <a:gd name="connsiteY5" fmla="*/ 89535 h 337312"/>
              <a:gd name="connsiteX6" fmla="*/ 1167765 w 1167765"/>
              <a:gd name="connsiteY6" fmla="*/ 0 h 33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" h="337312">
                <a:moveTo>
                  <a:pt x="0" y="329565"/>
                </a:moveTo>
                <a:cubicBezTo>
                  <a:pt x="37306" y="334962"/>
                  <a:pt x="74612" y="340360"/>
                  <a:pt x="114300" y="335280"/>
                </a:cubicBezTo>
                <a:cubicBezTo>
                  <a:pt x="153988" y="330200"/>
                  <a:pt x="238125" y="299085"/>
                  <a:pt x="238125" y="299085"/>
                </a:cubicBezTo>
                <a:lnTo>
                  <a:pt x="445770" y="238125"/>
                </a:lnTo>
                <a:cubicBezTo>
                  <a:pt x="506095" y="219392"/>
                  <a:pt x="600075" y="186690"/>
                  <a:pt x="600075" y="186690"/>
                </a:cubicBezTo>
                <a:lnTo>
                  <a:pt x="906780" y="89535"/>
                </a:lnTo>
                <a:cubicBezTo>
                  <a:pt x="1001395" y="58420"/>
                  <a:pt x="1084580" y="29210"/>
                  <a:pt x="11677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E2D14A0-8AFA-4D10-9C11-CE89A18C8098}"/>
              </a:ext>
            </a:extLst>
          </p:cNvPr>
          <p:cNvSpPr/>
          <p:nvPr/>
        </p:nvSpPr>
        <p:spPr>
          <a:xfrm>
            <a:off x="1960245" y="1384935"/>
            <a:ext cx="19050" cy="228600"/>
          </a:xfrm>
          <a:custGeom>
            <a:avLst/>
            <a:gdLst>
              <a:gd name="connsiteX0" fmla="*/ 0 w 19050"/>
              <a:gd name="connsiteY0" fmla="*/ 0 h 228600"/>
              <a:gd name="connsiteX1" fmla="*/ 19050 w 1905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28600">
                <a:moveTo>
                  <a:pt x="0" y="0"/>
                </a:moveTo>
                <a:lnTo>
                  <a:pt x="1905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0BEB3E7-A0C4-4084-AFF5-D2FF30DC9DC2}"/>
              </a:ext>
            </a:extLst>
          </p:cNvPr>
          <p:cNvSpPr/>
          <p:nvPr/>
        </p:nvSpPr>
        <p:spPr>
          <a:xfrm>
            <a:off x="1731838" y="1390650"/>
            <a:ext cx="249362" cy="260069"/>
          </a:xfrm>
          <a:custGeom>
            <a:avLst/>
            <a:gdLst>
              <a:gd name="connsiteX0" fmla="*/ 104582 w 249362"/>
              <a:gd name="connsiteY0" fmla="*/ 0 h 260069"/>
              <a:gd name="connsiteX1" fmla="*/ 32192 w 249362"/>
              <a:gd name="connsiteY1" fmla="*/ 194310 h 260069"/>
              <a:gd name="connsiteX2" fmla="*/ 1712 w 249362"/>
              <a:gd name="connsiteY2" fmla="*/ 259080 h 260069"/>
              <a:gd name="connsiteX3" fmla="*/ 79817 w 249362"/>
              <a:gd name="connsiteY3" fmla="*/ 232410 h 260069"/>
              <a:gd name="connsiteX4" fmla="*/ 171257 w 249362"/>
              <a:gd name="connsiteY4" fmla="*/ 217170 h 260069"/>
              <a:gd name="connsiteX5" fmla="*/ 249362 w 249362"/>
              <a:gd name="connsiteY5" fmla="*/ 219075 h 2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62" h="260069">
                <a:moveTo>
                  <a:pt x="104582" y="0"/>
                </a:moveTo>
                <a:cubicBezTo>
                  <a:pt x="76959" y="75565"/>
                  <a:pt x="49337" y="151130"/>
                  <a:pt x="32192" y="194310"/>
                </a:cubicBezTo>
                <a:cubicBezTo>
                  <a:pt x="15047" y="237490"/>
                  <a:pt x="-6225" y="252730"/>
                  <a:pt x="1712" y="259080"/>
                </a:cubicBezTo>
                <a:cubicBezTo>
                  <a:pt x="9649" y="265430"/>
                  <a:pt x="51559" y="239395"/>
                  <a:pt x="79817" y="232410"/>
                </a:cubicBezTo>
                <a:cubicBezTo>
                  <a:pt x="108075" y="225425"/>
                  <a:pt x="143000" y="219393"/>
                  <a:pt x="171257" y="217170"/>
                </a:cubicBezTo>
                <a:cubicBezTo>
                  <a:pt x="199515" y="214948"/>
                  <a:pt x="224438" y="217011"/>
                  <a:pt x="249362" y="219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47E91FBC-7A74-4EBC-8C53-75FFF35CAA6E}"/>
              </a:ext>
            </a:extLst>
          </p:cNvPr>
          <p:cNvSpPr/>
          <p:nvPr/>
        </p:nvSpPr>
        <p:spPr>
          <a:xfrm>
            <a:off x="1710183" y="1675074"/>
            <a:ext cx="469137" cy="688933"/>
          </a:xfrm>
          <a:custGeom>
            <a:avLst/>
            <a:gdLst>
              <a:gd name="connsiteX0" fmla="*/ 469137 w 469137"/>
              <a:gd name="connsiteY0" fmla="*/ 633786 h 688933"/>
              <a:gd name="connsiteX1" fmla="*/ 347217 w 469137"/>
              <a:gd name="connsiteY1" fmla="*/ 317556 h 688933"/>
              <a:gd name="connsiteX2" fmla="*/ 295782 w 469137"/>
              <a:gd name="connsiteY2" fmla="*/ 178491 h 688933"/>
              <a:gd name="connsiteX3" fmla="*/ 282447 w 469137"/>
              <a:gd name="connsiteY3" fmla="*/ 14661 h 688933"/>
              <a:gd name="connsiteX4" fmla="*/ 276732 w 469137"/>
              <a:gd name="connsiteY4" fmla="*/ 7041 h 688933"/>
              <a:gd name="connsiteX5" fmla="*/ 173862 w 469137"/>
              <a:gd name="connsiteY5" fmla="*/ 7041 h 688933"/>
              <a:gd name="connsiteX6" fmla="*/ 116712 w 469137"/>
              <a:gd name="connsiteY6" fmla="*/ 22281 h 688933"/>
              <a:gd name="connsiteX7" fmla="*/ 6222 w 469137"/>
              <a:gd name="connsiteY7" fmla="*/ 43236 h 688933"/>
              <a:gd name="connsiteX8" fmla="*/ 19557 w 469137"/>
              <a:gd name="connsiteY8" fmla="*/ 216591 h 688933"/>
              <a:gd name="connsiteX9" fmla="*/ 67182 w 469137"/>
              <a:gd name="connsiteY9" fmla="*/ 494721 h 688933"/>
              <a:gd name="connsiteX10" fmla="*/ 109092 w 469137"/>
              <a:gd name="connsiteY10" fmla="*/ 671886 h 688933"/>
              <a:gd name="connsiteX11" fmla="*/ 110997 w 469137"/>
              <a:gd name="connsiteY11" fmla="*/ 671886 h 6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9137" h="688933">
                <a:moveTo>
                  <a:pt x="469137" y="633786"/>
                </a:moveTo>
                <a:cubicBezTo>
                  <a:pt x="422623" y="513612"/>
                  <a:pt x="376109" y="393438"/>
                  <a:pt x="347217" y="317556"/>
                </a:cubicBezTo>
                <a:cubicBezTo>
                  <a:pt x="318324" y="241673"/>
                  <a:pt x="306577" y="228973"/>
                  <a:pt x="295782" y="178491"/>
                </a:cubicBezTo>
                <a:cubicBezTo>
                  <a:pt x="284987" y="128009"/>
                  <a:pt x="282447" y="14661"/>
                  <a:pt x="282447" y="14661"/>
                </a:cubicBezTo>
                <a:cubicBezTo>
                  <a:pt x="279272" y="-13914"/>
                  <a:pt x="294829" y="8311"/>
                  <a:pt x="276732" y="7041"/>
                </a:cubicBezTo>
                <a:cubicBezTo>
                  <a:pt x="258635" y="5771"/>
                  <a:pt x="200532" y="4501"/>
                  <a:pt x="173862" y="7041"/>
                </a:cubicBezTo>
                <a:cubicBezTo>
                  <a:pt x="147192" y="9581"/>
                  <a:pt x="144652" y="16249"/>
                  <a:pt x="116712" y="22281"/>
                </a:cubicBezTo>
                <a:cubicBezTo>
                  <a:pt x="88772" y="28313"/>
                  <a:pt x="22414" y="10851"/>
                  <a:pt x="6222" y="43236"/>
                </a:cubicBezTo>
                <a:cubicBezTo>
                  <a:pt x="-9971" y="75621"/>
                  <a:pt x="9397" y="141343"/>
                  <a:pt x="19557" y="216591"/>
                </a:cubicBezTo>
                <a:cubicBezTo>
                  <a:pt x="29717" y="291838"/>
                  <a:pt x="52260" y="418839"/>
                  <a:pt x="67182" y="494721"/>
                </a:cubicBezTo>
                <a:cubicBezTo>
                  <a:pt x="82104" y="570603"/>
                  <a:pt x="101790" y="642359"/>
                  <a:pt x="109092" y="671886"/>
                </a:cubicBezTo>
                <a:cubicBezTo>
                  <a:pt x="116394" y="701413"/>
                  <a:pt x="113695" y="686649"/>
                  <a:pt x="110997" y="6718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5A50023F-2B79-4016-9F32-7DFFC09CFE7A}"/>
              </a:ext>
            </a:extLst>
          </p:cNvPr>
          <p:cNvSpPr/>
          <p:nvPr/>
        </p:nvSpPr>
        <p:spPr>
          <a:xfrm>
            <a:off x="1592580" y="1388745"/>
            <a:ext cx="180975" cy="264646"/>
          </a:xfrm>
          <a:custGeom>
            <a:avLst/>
            <a:gdLst>
              <a:gd name="connsiteX0" fmla="*/ 180975 w 180975"/>
              <a:gd name="connsiteY0" fmla="*/ 5715 h 264646"/>
              <a:gd name="connsiteX1" fmla="*/ 99060 w 180975"/>
              <a:gd name="connsiteY1" fmla="*/ 241935 h 264646"/>
              <a:gd name="connsiteX2" fmla="*/ 95250 w 180975"/>
              <a:gd name="connsiteY2" fmla="*/ 255270 h 264646"/>
              <a:gd name="connsiteX3" fmla="*/ 89535 w 180975"/>
              <a:gd name="connsiteY3" fmla="*/ 262890 h 264646"/>
              <a:gd name="connsiteX4" fmla="*/ 76200 w 180975"/>
              <a:gd name="connsiteY4" fmla="*/ 257175 h 264646"/>
              <a:gd name="connsiteX5" fmla="*/ 57150 w 180975"/>
              <a:gd name="connsiteY5" fmla="*/ 194310 h 264646"/>
              <a:gd name="connsiteX6" fmla="*/ 43815 w 180975"/>
              <a:gd name="connsiteY6" fmla="*/ 144780 h 264646"/>
              <a:gd name="connsiteX7" fmla="*/ 0 w 180975"/>
              <a:gd name="connsiteY7" fmla="*/ 0 h 26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" h="264646">
                <a:moveTo>
                  <a:pt x="180975" y="5715"/>
                </a:moveTo>
                <a:lnTo>
                  <a:pt x="99060" y="241935"/>
                </a:lnTo>
                <a:cubicBezTo>
                  <a:pt x="84773" y="283527"/>
                  <a:pt x="95250" y="255270"/>
                  <a:pt x="95250" y="255270"/>
                </a:cubicBezTo>
                <a:cubicBezTo>
                  <a:pt x="93662" y="258763"/>
                  <a:pt x="92710" y="262573"/>
                  <a:pt x="89535" y="262890"/>
                </a:cubicBezTo>
                <a:cubicBezTo>
                  <a:pt x="86360" y="263207"/>
                  <a:pt x="81597" y="268605"/>
                  <a:pt x="76200" y="257175"/>
                </a:cubicBezTo>
                <a:cubicBezTo>
                  <a:pt x="70803" y="245745"/>
                  <a:pt x="62547" y="213042"/>
                  <a:pt x="57150" y="194310"/>
                </a:cubicBezTo>
                <a:cubicBezTo>
                  <a:pt x="51753" y="175578"/>
                  <a:pt x="53340" y="177165"/>
                  <a:pt x="43815" y="144780"/>
                </a:cubicBezTo>
                <a:cubicBezTo>
                  <a:pt x="34290" y="112395"/>
                  <a:pt x="17145" y="561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7E6D6EF-FF17-4FEA-BE27-975A3D46C592}"/>
              </a:ext>
            </a:extLst>
          </p:cNvPr>
          <p:cNvSpPr/>
          <p:nvPr/>
        </p:nvSpPr>
        <p:spPr>
          <a:xfrm>
            <a:off x="1243965" y="1384935"/>
            <a:ext cx="371186" cy="324234"/>
          </a:xfrm>
          <a:custGeom>
            <a:avLst/>
            <a:gdLst>
              <a:gd name="connsiteX0" fmla="*/ 293370 w 371186"/>
              <a:gd name="connsiteY0" fmla="*/ 7620 h 324234"/>
              <a:gd name="connsiteX1" fmla="*/ 344805 w 371186"/>
              <a:gd name="connsiteY1" fmla="*/ 188595 h 324234"/>
              <a:gd name="connsiteX2" fmla="*/ 354330 w 371186"/>
              <a:gd name="connsiteY2" fmla="*/ 219075 h 324234"/>
              <a:gd name="connsiteX3" fmla="*/ 369570 w 371186"/>
              <a:gd name="connsiteY3" fmla="*/ 266700 h 324234"/>
              <a:gd name="connsiteX4" fmla="*/ 363855 w 371186"/>
              <a:gd name="connsiteY4" fmla="*/ 274320 h 324234"/>
              <a:gd name="connsiteX5" fmla="*/ 308610 w 371186"/>
              <a:gd name="connsiteY5" fmla="*/ 283845 h 324234"/>
              <a:gd name="connsiteX6" fmla="*/ 152400 w 371186"/>
              <a:gd name="connsiteY6" fmla="*/ 314325 h 324234"/>
              <a:gd name="connsiteX7" fmla="*/ 110490 w 371186"/>
              <a:gd name="connsiteY7" fmla="*/ 321945 h 324234"/>
              <a:gd name="connsiteX8" fmla="*/ 99060 w 371186"/>
              <a:gd name="connsiteY8" fmla="*/ 321945 h 324234"/>
              <a:gd name="connsiteX9" fmla="*/ 78105 w 371186"/>
              <a:gd name="connsiteY9" fmla="*/ 295275 h 324234"/>
              <a:gd name="connsiteX10" fmla="*/ 62865 w 371186"/>
              <a:gd name="connsiteY10" fmla="*/ 207645 h 324234"/>
              <a:gd name="connsiteX11" fmla="*/ 40005 w 371186"/>
              <a:gd name="connsiteY11" fmla="*/ 91440 h 324234"/>
              <a:gd name="connsiteX12" fmla="*/ 0 w 371186"/>
              <a:gd name="connsiteY12" fmla="*/ 0 h 32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186" h="324234">
                <a:moveTo>
                  <a:pt x="293370" y="7620"/>
                </a:moveTo>
                <a:cubicBezTo>
                  <a:pt x="314007" y="80486"/>
                  <a:pt x="334645" y="153353"/>
                  <a:pt x="344805" y="188595"/>
                </a:cubicBezTo>
                <a:cubicBezTo>
                  <a:pt x="354965" y="223837"/>
                  <a:pt x="350203" y="206058"/>
                  <a:pt x="354330" y="219075"/>
                </a:cubicBezTo>
                <a:cubicBezTo>
                  <a:pt x="358458" y="232093"/>
                  <a:pt x="369570" y="266700"/>
                  <a:pt x="369570" y="266700"/>
                </a:cubicBezTo>
                <a:cubicBezTo>
                  <a:pt x="371157" y="275907"/>
                  <a:pt x="374015" y="271463"/>
                  <a:pt x="363855" y="274320"/>
                </a:cubicBezTo>
                <a:cubicBezTo>
                  <a:pt x="353695" y="277177"/>
                  <a:pt x="308610" y="283845"/>
                  <a:pt x="308610" y="283845"/>
                </a:cubicBezTo>
                <a:lnTo>
                  <a:pt x="152400" y="314325"/>
                </a:lnTo>
                <a:cubicBezTo>
                  <a:pt x="119380" y="320675"/>
                  <a:pt x="119380" y="320675"/>
                  <a:pt x="110490" y="321945"/>
                </a:cubicBezTo>
                <a:cubicBezTo>
                  <a:pt x="101600" y="323215"/>
                  <a:pt x="104457" y="326390"/>
                  <a:pt x="99060" y="321945"/>
                </a:cubicBezTo>
                <a:cubicBezTo>
                  <a:pt x="93662" y="317500"/>
                  <a:pt x="84137" y="314325"/>
                  <a:pt x="78105" y="295275"/>
                </a:cubicBezTo>
                <a:cubicBezTo>
                  <a:pt x="72073" y="276225"/>
                  <a:pt x="69215" y="241617"/>
                  <a:pt x="62865" y="207645"/>
                </a:cubicBezTo>
                <a:cubicBezTo>
                  <a:pt x="56515" y="173673"/>
                  <a:pt x="50482" y="126047"/>
                  <a:pt x="40005" y="91440"/>
                </a:cubicBezTo>
                <a:cubicBezTo>
                  <a:pt x="29528" y="56833"/>
                  <a:pt x="14764" y="284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353C31DF-7945-4740-868F-680D22B02963}"/>
              </a:ext>
            </a:extLst>
          </p:cNvPr>
          <p:cNvSpPr/>
          <p:nvPr/>
        </p:nvSpPr>
        <p:spPr>
          <a:xfrm>
            <a:off x="939165" y="1386840"/>
            <a:ext cx="353799" cy="432435"/>
          </a:xfrm>
          <a:custGeom>
            <a:avLst/>
            <a:gdLst>
              <a:gd name="connsiteX0" fmla="*/ 240030 w 353799"/>
              <a:gd name="connsiteY0" fmla="*/ 0 h 432435"/>
              <a:gd name="connsiteX1" fmla="*/ 281940 w 353799"/>
              <a:gd name="connsiteY1" fmla="*/ 83820 h 432435"/>
              <a:gd name="connsiteX2" fmla="*/ 306705 w 353799"/>
              <a:gd name="connsiteY2" fmla="*/ 161925 h 432435"/>
              <a:gd name="connsiteX3" fmla="*/ 329565 w 353799"/>
              <a:gd name="connsiteY3" fmla="*/ 270510 h 432435"/>
              <a:gd name="connsiteX4" fmla="*/ 340995 w 353799"/>
              <a:gd name="connsiteY4" fmla="*/ 312420 h 432435"/>
              <a:gd name="connsiteX5" fmla="*/ 337185 w 353799"/>
              <a:gd name="connsiteY5" fmla="*/ 333375 h 432435"/>
              <a:gd name="connsiteX6" fmla="*/ 135255 w 353799"/>
              <a:gd name="connsiteY6" fmla="*/ 390525 h 432435"/>
              <a:gd name="connsiteX7" fmla="*/ 0 w 353799"/>
              <a:gd name="connsiteY7" fmla="*/ 432435 h 43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99" h="432435">
                <a:moveTo>
                  <a:pt x="240030" y="0"/>
                </a:moveTo>
                <a:cubicBezTo>
                  <a:pt x="255429" y="28416"/>
                  <a:pt x="270828" y="56833"/>
                  <a:pt x="281940" y="83820"/>
                </a:cubicBezTo>
                <a:cubicBezTo>
                  <a:pt x="293052" y="110807"/>
                  <a:pt x="298768" y="130810"/>
                  <a:pt x="306705" y="161925"/>
                </a:cubicBezTo>
                <a:cubicBezTo>
                  <a:pt x="314642" y="193040"/>
                  <a:pt x="323850" y="245428"/>
                  <a:pt x="329565" y="270510"/>
                </a:cubicBezTo>
                <a:cubicBezTo>
                  <a:pt x="335280" y="295592"/>
                  <a:pt x="339725" y="301943"/>
                  <a:pt x="340995" y="312420"/>
                </a:cubicBezTo>
                <a:cubicBezTo>
                  <a:pt x="342265" y="322897"/>
                  <a:pt x="371475" y="320358"/>
                  <a:pt x="337185" y="333375"/>
                </a:cubicBezTo>
                <a:cubicBezTo>
                  <a:pt x="302895" y="346392"/>
                  <a:pt x="191452" y="374015"/>
                  <a:pt x="135255" y="390525"/>
                </a:cubicBezTo>
                <a:cubicBezTo>
                  <a:pt x="79058" y="407035"/>
                  <a:pt x="39529" y="419735"/>
                  <a:pt x="0" y="4324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3C875539-D83F-4EA3-BDBD-5FAB6AED4F76}"/>
              </a:ext>
            </a:extLst>
          </p:cNvPr>
          <p:cNvSpPr/>
          <p:nvPr/>
        </p:nvSpPr>
        <p:spPr>
          <a:xfrm>
            <a:off x="939165" y="1718296"/>
            <a:ext cx="805815" cy="579134"/>
          </a:xfrm>
          <a:custGeom>
            <a:avLst/>
            <a:gdLst>
              <a:gd name="connsiteX0" fmla="*/ 0 w 805815"/>
              <a:gd name="connsiteY0" fmla="*/ 180989 h 579134"/>
              <a:gd name="connsiteX1" fmla="*/ 281940 w 805815"/>
              <a:gd name="connsiteY1" fmla="*/ 97169 h 579134"/>
              <a:gd name="connsiteX2" fmla="*/ 499110 w 805815"/>
              <a:gd name="connsiteY2" fmla="*/ 43829 h 579134"/>
              <a:gd name="connsiteX3" fmla="*/ 621030 w 805815"/>
              <a:gd name="connsiteY3" fmla="*/ 19064 h 579134"/>
              <a:gd name="connsiteX4" fmla="*/ 697230 w 805815"/>
              <a:gd name="connsiteY4" fmla="*/ 3824 h 579134"/>
              <a:gd name="connsiteX5" fmla="*/ 712470 w 805815"/>
              <a:gd name="connsiteY5" fmla="*/ 13349 h 579134"/>
              <a:gd name="connsiteX6" fmla="*/ 727710 w 805815"/>
              <a:gd name="connsiteY6" fmla="*/ 135269 h 579134"/>
              <a:gd name="connsiteX7" fmla="*/ 758190 w 805815"/>
              <a:gd name="connsiteY7" fmla="*/ 310529 h 579134"/>
              <a:gd name="connsiteX8" fmla="*/ 794385 w 805815"/>
              <a:gd name="connsiteY8" fmla="*/ 521984 h 579134"/>
              <a:gd name="connsiteX9" fmla="*/ 805815 w 805815"/>
              <a:gd name="connsiteY9" fmla="*/ 579134 h 57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815" h="579134">
                <a:moveTo>
                  <a:pt x="0" y="180989"/>
                </a:moveTo>
                <a:lnTo>
                  <a:pt x="281940" y="97169"/>
                </a:lnTo>
                <a:cubicBezTo>
                  <a:pt x="365125" y="74309"/>
                  <a:pt x="442595" y="56846"/>
                  <a:pt x="499110" y="43829"/>
                </a:cubicBezTo>
                <a:cubicBezTo>
                  <a:pt x="555625" y="30812"/>
                  <a:pt x="621030" y="19064"/>
                  <a:pt x="621030" y="19064"/>
                </a:cubicBezTo>
                <a:cubicBezTo>
                  <a:pt x="654050" y="12396"/>
                  <a:pt x="681990" y="4776"/>
                  <a:pt x="697230" y="3824"/>
                </a:cubicBezTo>
                <a:cubicBezTo>
                  <a:pt x="712470" y="2871"/>
                  <a:pt x="707390" y="-8558"/>
                  <a:pt x="712470" y="13349"/>
                </a:cubicBezTo>
                <a:cubicBezTo>
                  <a:pt x="717550" y="35256"/>
                  <a:pt x="720090" y="85739"/>
                  <a:pt x="727710" y="135269"/>
                </a:cubicBezTo>
                <a:cubicBezTo>
                  <a:pt x="735330" y="184799"/>
                  <a:pt x="747078" y="246077"/>
                  <a:pt x="758190" y="310529"/>
                </a:cubicBezTo>
                <a:cubicBezTo>
                  <a:pt x="769303" y="374982"/>
                  <a:pt x="786448" y="477217"/>
                  <a:pt x="794385" y="521984"/>
                </a:cubicBezTo>
                <a:cubicBezTo>
                  <a:pt x="802323" y="566752"/>
                  <a:pt x="804069" y="572943"/>
                  <a:pt x="805815" y="579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2448B20-E228-4CA0-B427-09961480773A}"/>
              </a:ext>
            </a:extLst>
          </p:cNvPr>
          <p:cNvSpPr/>
          <p:nvPr/>
        </p:nvSpPr>
        <p:spPr>
          <a:xfrm>
            <a:off x="938126" y="2735580"/>
            <a:ext cx="764944" cy="338911"/>
          </a:xfrm>
          <a:custGeom>
            <a:avLst/>
            <a:gdLst>
              <a:gd name="connsiteX0" fmla="*/ 764944 w 764944"/>
              <a:gd name="connsiteY0" fmla="*/ 0 h 338911"/>
              <a:gd name="connsiteX1" fmla="*/ 566824 w 764944"/>
              <a:gd name="connsiteY1" fmla="*/ 108585 h 338911"/>
              <a:gd name="connsiteX2" fmla="*/ 298219 w 764944"/>
              <a:gd name="connsiteY2" fmla="*/ 243840 h 338911"/>
              <a:gd name="connsiteX3" fmla="*/ 187729 w 764944"/>
              <a:gd name="connsiteY3" fmla="*/ 304800 h 338911"/>
              <a:gd name="connsiteX4" fmla="*/ 14374 w 764944"/>
              <a:gd name="connsiteY4" fmla="*/ 335280 h 338911"/>
              <a:gd name="connsiteX5" fmla="*/ 21994 w 764944"/>
              <a:gd name="connsiteY5" fmla="*/ 337185 h 33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4" h="338911">
                <a:moveTo>
                  <a:pt x="764944" y="0"/>
                </a:moveTo>
                <a:cubicBezTo>
                  <a:pt x="704777" y="33972"/>
                  <a:pt x="644611" y="67945"/>
                  <a:pt x="566824" y="108585"/>
                </a:cubicBezTo>
                <a:cubicBezTo>
                  <a:pt x="489036" y="149225"/>
                  <a:pt x="361401" y="211138"/>
                  <a:pt x="298219" y="243840"/>
                </a:cubicBezTo>
                <a:cubicBezTo>
                  <a:pt x="235037" y="276542"/>
                  <a:pt x="235036" y="289560"/>
                  <a:pt x="187729" y="304800"/>
                </a:cubicBezTo>
                <a:cubicBezTo>
                  <a:pt x="140421" y="320040"/>
                  <a:pt x="41996" y="329883"/>
                  <a:pt x="14374" y="335280"/>
                </a:cubicBezTo>
                <a:cubicBezTo>
                  <a:pt x="-13249" y="340678"/>
                  <a:pt x="4372" y="338931"/>
                  <a:pt x="21994" y="337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6CBFB110-41B3-4886-89C0-61375AE921B4}"/>
              </a:ext>
            </a:extLst>
          </p:cNvPr>
          <p:cNvSpPr/>
          <p:nvPr/>
        </p:nvSpPr>
        <p:spPr>
          <a:xfrm>
            <a:off x="1293495" y="2853690"/>
            <a:ext cx="422910" cy="236220"/>
          </a:xfrm>
          <a:custGeom>
            <a:avLst/>
            <a:gdLst>
              <a:gd name="connsiteX0" fmla="*/ 422910 w 422910"/>
              <a:gd name="connsiteY0" fmla="*/ 0 h 236220"/>
              <a:gd name="connsiteX1" fmla="*/ 0 w 422910"/>
              <a:gd name="connsiteY1" fmla="*/ 23622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910" h="236220">
                <a:moveTo>
                  <a:pt x="422910" y="0"/>
                </a:moveTo>
                <a:cubicBezTo>
                  <a:pt x="211613" y="104457"/>
                  <a:pt x="317" y="208915"/>
                  <a:pt x="0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E45E0CE-7966-4CA2-8186-049A300E3FCB}"/>
              </a:ext>
            </a:extLst>
          </p:cNvPr>
          <p:cNvSpPr/>
          <p:nvPr/>
        </p:nvSpPr>
        <p:spPr>
          <a:xfrm>
            <a:off x="1293495" y="3084195"/>
            <a:ext cx="44127" cy="272411"/>
          </a:xfrm>
          <a:custGeom>
            <a:avLst/>
            <a:gdLst>
              <a:gd name="connsiteX0" fmla="*/ 0 w 44127"/>
              <a:gd name="connsiteY0" fmla="*/ 0 h 272411"/>
              <a:gd name="connsiteX1" fmla="*/ 41910 w 44127"/>
              <a:gd name="connsiteY1" fmla="*/ 81915 h 272411"/>
              <a:gd name="connsiteX2" fmla="*/ 38100 w 44127"/>
              <a:gd name="connsiteY2" fmla="*/ 247650 h 272411"/>
              <a:gd name="connsiteX3" fmla="*/ 36195 w 44127"/>
              <a:gd name="connsiteY3" fmla="*/ 268605 h 2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7" h="272411">
                <a:moveTo>
                  <a:pt x="0" y="0"/>
                </a:moveTo>
                <a:cubicBezTo>
                  <a:pt x="17780" y="20320"/>
                  <a:pt x="35560" y="40640"/>
                  <a:pt x="41910" y="81915"/>
                </a:cubicBezTo>
                <a:cubicBezTo>
                  <a:pt x="48260" y="123190"/>
                  <a:pt x="39052" y="216535"/>
                  <a:pt x="38100" y="247650"/>
                </a:cubicBezTo>
                <a:cubicBezTo>
                  <a:pt x="37148" y="278765"/>
                  <a:pt x="36671" y="273685"/>
                  <a:pt x="36195" y="268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6F1D9AD1-747E-4681-A67D-8919EBBE878B}"/>
              </a:ext>
            </a:extLst>
          </p:cNvPr>
          <p:cNvSpPr/>
          <p:nvPr/>
        </p:nvSpPr>
        <p:spPr>
          <a:xfrm>
            <a:off x="948690" y="3116144"/>
            <a:ext cx="339161" cy="246181"/>
          </a:xfrm>
          <a:custGeom>
            <a:avLst/>
            <a:gdLst>
              <a:gd name="connsiteX0" fmla="*/ 0 w 339161"/>
              <a:gd name="connsiteY0" fmla="*/ 78541 h 246181"/>
              <a:gd name="connsiteX1" fmla="*/ 72390 w 339161"/>
              <a:gd name="connsiteY1" fmla="*/ 63301 h 246181"/>
              <a:gd name="connsiteX2" fmla="*/ 167640 w 339161"/>
              <a:gd name="connsiteY2" fmla="*/ 44251 h 246181"/>
              <a:gd name="connsiteX3" fmla="*/ 241935 w 339161"/>
              <a:gd name="connsiteY3" fmla="*/ 19486 h 246181"/>
              <a:gd name="connsiteX4" fmla="*/ 299085 w 339161"/>
              <a:gd name="connsiteY4" fmla="*/ 436 h 246181"/>
              <a:gd name="connsiteX5" fmla="*/ 331470 w 339161"/>
              <a:gd name="connsiteY5" fmla="*/ 38536 h 246181"/>
              <a:gd name="connsiteX6" fmla="*/ 339090 w 339161"/>
              <a:gd name="connsiteY6" fmla="*/ 97591 h 246181"/>
              <a:gd name="connsiteX7" fmla="*/ 335280 w 339161"/>
              <a:gd name="connsiteY7" fmla="*/ 204271 h 246181"/>
              <a:gd name="connsiteX8" fmla="*/ 335280 w 339161"/>
              <a:gd name="connsiteY8" fmla="*/ 246181 h 2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161" h="246181">
                <a:moveTo>
                  <a:pt x="0" y="78541"/>
                </a:moveTo>
                <a:lnTo>
                  <a:pt x="72390" y="63301"/>
                </a:lnTo>
                <a:cubicBezTo>
                  <a:pt x="100330" y="57586"/>
                  <a:pt x="139383" y="51553"/>
                  <a:pt x="167640" y="44251"/>
                </a:cubicBezTo>
                <a:cubicBezTo>
                  <a:pt x="195897" y="36949"/>
                  <a:pt x="241935" y="19486"/>
                  <a:pt x="241935" y="19486"/>
                </a:cubicBezTo>
                <a:cubicBezTo>
                  <a:pt x="263843" y="12183"/>
                  <a:pt x="284162" y="-2739"/>
                  <a:pt x="299085" y="436"/>
                </a:cubicBezTo>
                <a:cubicBezTo>
                  <a:pt x="314008" y="3611"/>
                  <a:pt x="324803" y="22343"/>
                  <a:pt x="331470" y="38536"/>
                </a:cubicBezTo>
                <a:cubicBezTo>
                  <a:pt x="338138" y="54728"/>
                  <a:pt x="338455" y="69968"/>
                  <a:pt x="339090" y="97591"/>
                </a:cubicBezTo>
                <a:cubicBezTo>
                  <a:pt x="339725" y="125214"/>
                  <a:pt x="335915" y="179506"/>
                  <a:pt x="335280" y="204271"/>
                </a:cubicBezTo>
                <a:cubicBezTo>
                  <a:pt x="334645" y="229036"/>
                  <a:pt x="334962" y="237608"/>
                  <a:pt x="335280" y="2461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7E791D8D-129A-41D9-9578-8124EC6CF21D}"/>
              </a:ext>
            </a:extLst>
          </p:cNvPr>
          <p:cNvSpPr/>
          <p:nvPr/>
        </p:nvSpPr>
        <p:spPr>
          <a:xfrm>
            <a:off x="2657475" y="2726055"/>
            <a:ext cx="845820" cy="1095375"/>
          </a:xfrm>
          <a:custGeom>
            <a:avLst/>
            <a:gdLst>
              <a:gd name="connsiteX0" fmla="*/ 0 w 845820"/>
              <a:gd name="connsiteY0" fmla="*/ 0 h 1095375"/>
              <a:gd name="connsiteX1" fmla="*/ 80010 w 845820"/>
              <a:gd name="connsiteY1" fmla="*/ 144780 h 1095375"/>
              <a:gd name="connsiteX2" fmla="*/ 161925 w 845820"/>
              <a:gd name="connsiteY2" fmla="*/ 289560 h 1095375"/>
              <a:gd name="connsiteX3" fmla="*/ 283845 w 845820"/>
              <a:gd name="connsiteY3" fmla="*/ 497205 h 1095375"/>
              <a:gd name="connsiteX4" fmla="*/ 409575 w 845820"/>
              <a:gd name="connsiteY4" fmla="*/ 706755 h 1095375"/>
              <a:gd name="connsiteX5" fmla="*/ 518160 w 845820"/>
              <a:gd name="connsiteY5" fmla="*/ 861060 h 1095375"/>
              <a:gd name="connsiteX6" fmla="*/ 636270 w 845820"/>
              <a:gd name="connsiteY6" fmla="*/ 971550 h 1095375"/>
              <a:gd name="connsiteX7" fmla="*/ 845820 w 845820"/>
              <a:gd name="connsiteY7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" h="1095375">
                <a:moveTo>
                  <a:pt x="0" y="0"/>
                </a:moveTo>
                <a:cubicBezTo>
                  <a:pt x="26511" y="48260"/>
                  <a:pt x="53023" y="96520"/>
                  <a:pt x="80010" y="144780"/>
                </a:cubicBezTo>
                <a:cubicBezTo>
                  <a:pt x="106997" y="193040"/>
                  <a:pt x="127953" y="230823"/>
                  <a:pt x="161925" y="289560"/>
                </a:cubicBezTo>
                <a:cubicBezTo>
                  <a:pt x="195897" y="348297"/>
                  <a:pt x="242570" y="427673"/>
                  <a:pt x="283845" y="497205"/>
                </a:cubicBezTo>
                <a:cubicBezTo>
                  <a:pt x="325120" y="566737"/>
                  <a:pt x="370523" y="646113"/>
                  <a:pt x="409575" y="706755"/>
                </a:cubicBezTo>
                <a:cubicBezTo>
                  <a:pt x="448627" y="767397"/>
                  <a:pt x="480378" y="816928"/>
                  <a:pt x="518160" y="861060"/>
                </a:cubicBezTo>
                <a:cubicBezTo>
                  <a:pt x="555943" y="905193"/>
                  <a:pt x="581660" y="932498"/>
                  <a:pt x="636270" y="971550"/>
                </a:cubicBezTo>
                <a:cubicBezTo>
                  <a:pt x="690880" y="1010602"/>
                  <a:pt x="811213" y="1075055"/>
                  <a:pt x="845820" y="10953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7969C559-6C38-4E45-BA46-1A2329557AA2}"/>
              </a:ext>
            </a:extLst>
          </p:cNvPr>
          <p:cNvSpPr/>
          <p:nvPr/>
        </p:nvSpPr>
        <p:spPr>
          <a:xfrm>
            <a:off x="3469362" y="2788920"/>
            <a:ext cx="374928" cy="1030605"/>
          </a:xfrm>
          <a:custGeom>
            <a:avLst/>
            <a:gdLst>
              <a:gd name="connsiteX0" fmla="*/ 374928 w 374928"/>
              <a:gd name="connsiteY0" fmla="*/ 0 h 1030605"/>
              <a:gd name="connsiteX1" fmla="*/ 283488 w 374928"/>
              <a:gd name="connsiteY1" fmla="*/ 64770 h 1030605"/>
              <a:gd name="connsiteX2" fmla="*/ 159663 w 374928"/>
              <a:gd name="connsiteY2" fmla="*/ 144780 h 1030605"/>
              <a:gd name="connsiteX3" fmla="*/ 113943 w 374928"/>
              <a:gd name="connsiteY3" fmla="*/ 200025 h 1030605"/>
              <a:gd name="connsiteX4" fmla="*/ 64413 w 374928"/>
              <a:gd name="connsiteY4" fmla="*/ 281940 h 1030605"/>
              <a:gd name="connsiteX5" fmla="*/ 30123 w 374928"/>
              <a:gd name="connsiteY5" fmla="*/ 405765 h 1030605"/>
              <a:gd name="connsiteX6" fmla="*/ 3453 w 374928"/>
              <a:gd name="connsiteY6" fmla="*/ 529590 h 1030605"/>
              <a:gd name="connsiteX7" fmla="*/ 5358 w 374928"/>
              <a:gd name="connsiteY7" fmla="*/ 622935 h 1030605"/>
              <a:gd name="connsiteX8" fmla="*/ 49173 w 374928"/>
              <a:gd name="connsiteY8" fmla="*/ 802005 h 1030605"/>
              <a:gd name="connsiteX9" fmla="*/ 24408 w 374928"/>
              <a:gd name="connsiteY9" fmla="*/ 1030605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928" h="1030605">
                <a:moveTo>
                  <a:pt x="374928" y="0"/>
                </a:moveTo>
                <a:cubicBezTo>
                  <a:pt x="347146" y="20320"/>
                  <a:pt x="319365" y="40640"/>
                  <a:pt x="283488" y="64770"/>
                </a:cubicBezTo>
                <a:cubicBezTo>
                  <a:pt x="247611" y="88900"/>
                  <a:pt x="187920" y="122238"/>
                  <a:pt x="159663" y="144780"/>
                </a:cubicBezTo>
                <a:cubicBezTo>
                  <a:pt x="131406" y="167322"/>
                  <a:pt x="129818" y="177165"/>
                  <a:pt x="113943" y="200025"/>
                </a:cubicBezTo>
                <a:cubicBezTo>
                  <a:pt x="98068" y="222885"/>
                  <a:pt x="78383" y="247650"/>
                  <a:pt x="64413" y="281940"/>
                </a:cubicBezTo>
                <a:cubicBezTo>
                  <a:pt x="50443" y="316230"/>
                  <a:pt x="40283" y="364490"/>
                  <a:pt x="30123" y="405765"/>
                </a:cubicBezTo>
                <a:cubicBezTo>
                  <a:pt x="19963" y="447040"/>
                  <a:pt x="7580" y="493395"/>
                  <a:pt x="3453" y="529590"/>
                </a:cubicBezTo>
                <a:cubicBezTo>
                  <a:pt x="-674" y="565785"/>
                  <a:pt x="-2262" y="577533"/>
                  <a:pt x="5358" y="622935"/>
                </a:cubicBezTo>
                <a:cubicBezTo>
                  <a:pt x="12978" y="668337"/>
                  <a:pt x="45998" y="734060"/>
                  <a:pt x="49173" y="802005"/>
                </a:cubicBezTo>
                <a:cubicBezTo>
                  <a:pt x="52348" y="869950"/>
                  <a:pt x="38378" y="950277"/>
                  <a:pt x="24408" y="10306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D0F20B81-840B-437D-BCB0-E525CCEA1543}"/>
              </a:ext>
            </a:extLst>
          </p:cNvPr>
          <p:cNvSpPr/>
          <p:nvPr/>
        </p:nvSpPr>
        <p:spPr>
          <a:xfrm>
            <a:off x="3523840" y="2836545"/>
            <a:ext cx="360455" cy="1026795"/>
          </a:xfrm>
          <a:custGeom>
            <a:avLst/>
            <a:gdLst>
              <a:gd name="connsiteX0" fmla="*/ 360455 w 360455"/>
              <a:gd name="connsiteY0" fmla="*/ 0 h 1026795"/>
              <a:gd name="connsiteX1" fmla="*/ 187100 w 360455"/>
              <a:gd name="connsiteY1" fmla="*/ 118110 h 1026795"/>
              <a:gd name="connsiteX2" fmla="*/ 150905 w 360455"/>
              <a:gd name="connsiteY2" fmla="*/ 137160 h 1026795"/>
              <a:gd name="connsiteX3" fmla="*/ 84230 w 360455"/>
              <a:gd name="connsiteY3" fmla="*/ 207645 h 1026795"/>
              <a:gd name="connsiteX4" fmla="*/ 36605 w 360455"/>
              <a:gd name="connsiteY4" fmla="*/ 321945 h 1026795"/>
              <a:gd name="connsiteX5" fmla="*/ 13745 w 360455"/>
              <a:gd name="connsiteY5" fmla="*/ 443865 h 1026795"/>
              <a:gd name="connsiteX6" fmla="*/ 410 w 360455"/>
              <a:gd name="connsiteY6" fmla="*/ 544830 h 1026795"/>
              <a:gd name="connsiteX7" fmla="*/ 28985 w 360455"/>
              <a:gd name="connsiteY7" fmla="*/ 653415 h 1026795"/>
              <a:gd name="connsiteX8" fmla="*/ 48035 w 360455"/>
              <a:gd name="connsiteY8" fmla="*/ 750570 h 1026795"/>
              <a:gd name="connsiteX9" fmla="*/ 36605 w 360455"/>
              <a:gd name="connsiteY9" fmla="*/ 906780 h 1026795"/>
              <a:gd name="connsiteX10" fmla="*/ 15650 w 360455"/>
              <a:gd name="connsiteY10" fmla="*/ 1026795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455" h="1026795">
                <a:moveTo>
                  <a:pt x="360455" y="0"/>
                </a:moveTo>
                <a:lnTo>
                  <a:pt x="187100" y="118110"/>
                </a:lnTo>
                <a:cubicBezTo>
                  <a:pt x="152175" y="140970"/>
                  <a:pt x="168050" y="122238"/>
                  <a:pt x="150905" y="137160"/>
                </a:cubicBezTo>
                <a:cubicBezTo>
                  <a:pt x="133760" y="152083"/>
                  <a:pt x="103280" y="176847"/>
                  <a:pt x="84230" y="207645"/>
                </a:cubicBezTo>
                <a:cubicBezTo>
                  <a:pt x="65180" y="238443"/>
                  <a:pt x="48352" y="282575"/>
                  <a:pt x="36605" y="321945"/>
                </a:cubicBezTo>
                <a:cubicBezTo>
                  <a:pt x="24858" y="361315"/>
                  <a:pt x="19777" y="406718"/>
                  <a:pt x="13745" y="443865"/>
                </a:cubicBezTo>
                <a:cubicBezTo>
                  <a:pt x="7713" y="481012"/>
                  <a:pt x="-2130" y="509905"/>
                  <a:pt x="410" y="544830"/>
                </a:cubicBezTo>
                <a:cubicBezTo>
                  <a:pt x="2950" y="579755"/>
                  <a:pt x="21047" y="619125"/>
                  <a:pt x="28985" y="653415"/>
                </a:cubicBezTo>
                <a:cubicBezTo>
                  <a:pt x="36922" y="687705"/>
                  <a:pt x="46765" y="708343"/>
                  <a:pt x="48035" y="750570"/>
                </a:cubicBezTo>
                <a:cubicBezTo>
                  <a:pt x="49305" y="792797"/>
                  <a:pt x="42002" y="860743"/>
                  <a:pt x="36605" y="906780"/>
                </a:cubicBezTo>
                <a:cubicBezTo>
                  <a:pt x="31208" y="952817"/>
                  <a:pt x="23429" y="989806"/>
                  <a:pt x="15650" y="102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C36AA89-FA8F-482A-9814-0A1AA4C24F9D}"/>
              </a:ext>
            </a:extLst>
          </p:cNvPr>
          <p:cNvSpPr/>
          <p:nvPr/>
        </p:nvSpPr>
        <p:spPr>
          <a:xfrm>
            <a:off x="2527935" y="2773680"/>
            <a:ext cx="855345" cy="1283970"/>
          </a:xfrm>
          <a:custGeom>
            <a:avLst/>
            <a:gdLst>
              <a:gd name="connsiteX0" fmla="*/ 0 w 855345"/>
              <a:gd name="connsiteY0" fmla="*/ 0 h 1283970"/>
              <a:gd name="connsiteX1" fmla="*/ 201930 w 855345"/>
              <a:gd name="connsiteY1" fmla="*/ 310515 h 1283970"/>
              <a:gd name="connsiteX2" fmla="*/ 316230 w 855345"/>
              <a:gd name="connsiteY2" fmla="*/ 499110 h 1283970"/>
              <a:gd name="connsiteX3" fmla="*/ 453390 w 855345"/>
              <a:gd name="connsiteY3" fmla="*/ 727710 h 1283970"/>
              <a:gd name="connsiteX4" fmla="*/ 535305 w 855345"/>
              <a:gd name="connsiteY4" fmla="*/ 855345 h 1283970"/>
              <a:gd name="connsiteX5" fmla="*/ 622935 w 855345"/>
              <a:gd name="connsiteY5" fmla="*/ 963930 h 1283970"/>
              <a:gd name="connsiteX6" fmla="*/ 647700 w 855345"/>
              <a:gd name="connsiteY6" fmla="*/ 992505 h 1283970"/>
              <a:gd name="connsiteX7" fmla="*/ 704850 w 855345"/>
              <a:gd name="connsiteY7" fmla="*/ 1160145 h 1283970"/>
              <a:gd name="connsiteX8" fmla="*/ 762000 w 855345"/>
              <a:gd name="connsiteY8" fmla="*/ 1190625 h 1283970"/>
              <a:gd name="connsiteX9" fmla="*/ 832485 w 855345"/>
              <a:gd name="connsiteY9" fmla="*/ 1186815 h 1283970"/>
              <a:gd name="connsiteX10" fmla="*/ 855345 w 855345"/>
              <a:gd name="connsiteY10" fmla="*/ 1283970 h 12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345" h="1283970">
                <a:moveTo>
                  <a:pt x="0" y="0"/>
                </a:moveTo>
                <a:cubicBezTo>
                  <a:pt x="74612" y="113665"/>
                  <a:pt x="149225" y="227330"/>
                  <a:pt x="201930" y="310515"/>
                </a:cubicBezTo>
                <a:cubicBezTo>
                  <a:pt x="254635" y="393700"/>
                  <a:pt x="316230" y="499110"/>
                  <a:pt x="316230" y="499110"/>
                </a:cubicBezTo>
                <a:cubicBezTo>
                  <a:pt x="358140" y="568642"/>
                  <a:pt x="416878" y="668338"/>
                  <a:pt x="453390" y="727710"/>
                </a:cubicBezTo>
                <a:cubicBezTo>
                  <a:pt x="489903" y="787083"/>
                  <a:pt x="507048" y="815975"/>
                  <a:pt x="535305" y="855345"/>
                </a:cubicBezTo>
                <a:cubicBezTo>
                  <a:pt x="563562" y="894715"/>
                  <a:pt x="622935" y="963930"/>
                  <a:pt x="622935" y="963930"/>
                </a:cubicBezTo>
                <a:cubicBezTo>
                  <a:pt x="641668" y="986790"/>
                  <a:pt x="634048" y="959803"/>
                  <a:pt x="647700" y="992505"/>
                </a:cubicBezTo>
                <a:cubicBezTo>
                  <a:pt x="661352" y="1025207"/>
                  <a:pt x="685800" y="1127125"/>
                  <a:pt x="704850" y="1160145"/>
                </a:cubicBezTo>
                <a:cubicBezTo>
                  <a:pt x="723900" y="1193165"/>
                  <a:pt x="740728" y="1186180"/>
                  <a:pt x="762000" y="1190625"/>
                </a:cubicBezTo>
                <a:cubicBezTo>
                  <a:pt x="783272" y="1195070"/>
                  <a:pt x="816928" y="1171258"/>
                  <a:pt x="832485" y="1186815"/>
                </a:cubicBezTo>
                <a:cubicBezTo>
                  <a:pt x="848042" y="1202372"/>
                  <a:pt x="851693" y="1243171"/>
                  <a:pt x="855345" y="12839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0E842BB4-59AE-4FE0-8838-ECB26C9E07B2}"/>
              </a:ext>
            </a:extLst>
          </p:cNvPr>
          <p:cNvSpPr/>
          <p:nvPr/>
        </p:nvSpPr>
        <p:spPr>
          <a:xfrm>
            <a:off x="3228975" y="3785235"/>
            <a:ext cx="171450" cy="114300"/>
          </a:xfrm>
          <a:custGeom>
            <a:avLst/>
            <a:gdLst>
              <a:gd name="connsiteX0" fmla="*/ 0 w 171450"/>
              <a:gd name="connsiteY0" fmla="*/ 0 h 114300"/>
              <a:gd name="connsiteX1" fmla="*/ 171450 w 171450"/>
              <a:gd name="connsiteY1" fmla="*/ 114300 h 114300"/>
              <a:gd name="connsiteX2" fmla="*/ 171450 w 171450"/>
              <a:gd name="connsiteY2" fmla="*/ 114300 h 114300"/>
              <a:gd name="connsiteX3" fmla="*/ 171450 w 17145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4300">
                <a:moveTo>
                  <a:pt x="0" y="0"/>
                </a:moveTo>
                <a:lnTo>
                  <a:pt x="171450" y="114300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67AC15EC-B55C-4954-A044-4FD48F0CFBCE}"/>
              </a:ext>
            </a:extLst>
          </p:cNvPr>
          <p:cNvSpPr/>
          <p:nvPr/>
        </p:nvSpPr>
        <p:spPr>
          <a:xfrm>
            <a:off x="3238500" y="3787140"/>
            <a:ext cx="158115" cy="129372"/>
          </a:xfrm>
          <a:custGeom>
            <a:avLst/>
            <a:gdLst>
              <a:gd name="connsiteX0" fmla="*/ 0 w 158115"/>
              <a:gd name="connsiteY0" fmla="*/ 0 h 129372"/>
              <a:gd name="connsiteX1" fmla="*/ 26670 w 158115"/>
              <a:gd name="connsiteY1" fmla="*/ 76200 h 129372"/>
              <a:gd name="connsiteX2" fmla="*/ 40005 w 158115"/>
              <a:gd name="connsiteY2" fmla="*/ 108585 h 129372"/>
              <a:gd name="connsiteX3" fmla="*/ 62865 w 158115"/>
              <a:gd name="connsiteY3" fmla="*/ 127635 h 129372"/>
              <a:gd name="connsiteX4" fmla="*/ 81915 w 158115"/>
              <a:gd name="connsiteY4" fmla="*/ 127635 h 129372"/>
              <a:gd name="connsiteX5" fmla="*/ 133350 w 158115"/>
              <a:gd name="connsiteY5" fmla="*/ 120015 h 129372"/>
              <a:gd name="connsiteX6" fmla="*/ 158115 w 158115"/>
              <a:gd name="connsiteY6" fmla="*/ 112395 h 129372"/>
              <a:gd name="connsiteX7" fmla="*/ 158115 w 158115"/>
              <a:gd name="connsiteY7" fmla="*/ 112395 h 1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15" h="129372">
                <a:moveTo>
                  <a:pt x="0" y="0"/>
                </a:moveTo>
                <a:cubicBezTo>
                  <a:pt x="10001" y="29051"/>
                  <a:pt x="20003" y="58103"/>
                  <a:pt x="26670" y="76200"/>
                </a:cubicBezTo>
                <a:cubicBezTo>
                  <a:pt x="33337" y="94297"/>
                  <a:pt x="33973" y="100013"/>
                  <a:pt x="40005" y="108585"/>
                </a:cubicBezTo>
                <a:cubicBezTo>
                  <a:pt x="46038" y="117158"/>
                  <a:pt x="55880" y="124460"/>
                  <a:pt x="62865" y="127635"/>
                </a:cubicBezTo>
                <a:cubicBezTo>
                  <a:pt x="69850" y="130810"/>
                  <a:pt x="70168" y="128905"/>
                  <a:pt x="81915" y="127635"/>
                </a:cubicBezTo>
                <a:cubicBezTo>
                  <a:pt x="93662" y="126365"/>
                  <a:pt x="120650" y="122555"/>
                  <a:pt x="133350" y="120015"/>
                </a:cubicBezTo>
                <a:cubicBezTo>
                  <a:pt x="146050" y="117475"/>
                  <a:pt x="158115" y="112395"/>
                  <a:pt x="158115" y="112395"/>
                </a:cubicBezTo>
                <a:lnTo>
                  <a:pt x="158115" y="1123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ADA5B0CB-EE22-4D56-9A94-9A2F8E339513}"/>
              </a:ext>
            </a:extLst>
          </p:cNvPr>
          <p:cNvSpPr/>
          <p:nvPr/>
        </p:nvSpPr>
        <p:spPr>
          <a:xfrm>
            <a:off x="3543300" y="3613785"/>
            <a:ext cx="704850" cy="953972"/>
          </a:xfrm>
          <a:custGeom>
            <a:avLst/>
            <a:gdLst>
              <a:gd name="connsiteX0" fmla="*/ 0 w 704850"/>
              <a:gd name="connsiteY0" fmla="*/ 243840 h 953972"/>
              <a:gd name="connsiteX1" fmla="*/ 60960 w 704850"/>
              <a:gd name="connsiteY1" fmla="*/ 318135 h 953972"/>
              <a:gd name="connsiteX2" fmla="*/ 127635 w 704850"/>
              <a:gd name="connsiteY2" fmla="*/ 436245 h 953972"/>
              <a:gd name="connsiteX3" fmla="*/ 196215 w 704850"/>
              <a:gd name="connsiteY3" fmla="*/ 581025 h 953972"/>
              <a:gd name="connsiteX4" fmla="*/ 234315 w 704850"/>
              <a:gd name="connsiteY4" fmla="*/ 708660 h 953972"/>
              <a:gd name="connsiteX5" fmla="*/ 259080 w 704850"/>
              <a:gd name="connsiteY5" fmla="*/ 845820 h 953972"/>
              <a:gd name="connsiteX6" fmla="*/ 268605 w 704850"/>
              <a:gd name="connsiteY6" fmla="*/ 925830 h 953972"/>
              <a:gd name="connsiteX7" fmla="*/ 270510 w 704850"/>
              <a:gd name="connsiteY7" fmla="*/ 950595 h 953972"/>
              <a:gd name="connsiteX8" fmla="*/ 390525 w 704850"/>
              <a:gd name="connsiteY8" fmla="*/ 859155 h 953972"/>
              <a:gd name="connsiteX9" fmla="*/ 493395 w 704850"/>
              <a:gd name="connsiteY9" fmla="*/ 782955 h 953972"/>
              <a:gd name="connsiteX10" fmla="*/ 558165 w 704850"/>
              <a:gd name="connsiteY10" fmla="*/ 733425 h 953972"/>
              <a:gd name="connsiteX11" fmla="*/ 577215 w 704850"/>
              <a:gd name="connsiteY11" fmla="*/ 712470 h 953972"/>
              <a:gd name="connsiteX12" fmla="*/ 520065 w 704850"/>
              <a:gd name="connsiteY12" fmla="*/ 541020 h 953972"/>
              <a:gd name="connsiteX13" fmla="*/ 489585 w 704850"/>
              <a:gd name="connsiteY13" fmla="*/ 445770 h 953972"/>
              <a:gd name="connsiteX14" fmla="*/ 449580 w 704850"/>
              <a:gd name="connsiteY14" fmla="*/ 323850 h 953972"/>
              <a:gd name="connsiteX15" fmla="*/ 422910 w 704850"/>
              <a:gd name="connsiteY15" fmla="*/ 190500 h 953972"/>
              <a:gd name="connsiteX16" fmla="*/ 409575 w 704850"/>
              <a:gd name="connsiteY16" fmla="*/ 104775 h 953972"/>
              <a:gd name="connsiteX17" fmla="*/ 405765 w 704850"/>
              <a:gd name="connsiteY17" fmla="*/ 68580 h 953972"/>
              <a:gd name="connsiteX18" fmla="*/ 419100 w 704850"/>
              <a:gd name="connsiteY18" fmla="*/ 32385 h 953972"/>
              <a:gd name="connsiteX19" fmla="*/ 523875 w 704850"/>
              <a:gd name="connsiteY19" fmla="*/ 17145 h 953972"/>
              <a:gd name="connsiteX20" fmla="*/ 704850 w 704850"/>
              <a:gd name="connsiteY20" fmla="*/ 0 h 95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850" h="953972">
                <a:moveTo>
                  <a:pt x="0" y="243840"/>
                </a:moveTo>
                <a:cubicBezTo>
                  <a:pt x="19844" y="264954"/>
                  <a:pt x="39688" y="286068"/>
                  <a:pt x="60960" y="318135"/>
                </a:cubicBezTo>
                <a:cubicBezTo>
                  <a:pt x="82232" y="350202"/>
                  <a:pt x="105093" y="392430"/>
                  <a:pt x="127635" y="436245"/>
                </a:cubicBezTo>
                <a:cubicBezTo>
                  <a:pt x="150178" y="480060"/>
                  <a:pt x="178435" y="535623"/>
                  <a:pt x="196215" y="581025"/>
                </a:cubicBezTo>
                <a:cubicBezTo>
                  <a:pt x="213995" y="626428"/>
                  <a:pt x="223837" y="664527"/>
                  <a:pt x="234315" y="708660"/>
                </a:cubicBezTo>
                <a:cubicBezTo>
                  <a:pt x="244793" y="752793"/>
                  <a:pt x="253365" y="809625"/>
                  <a:pt x="259080" y="845820"/>
                </a:cubicBezTo>
                <a:cubicBezTo>
                  <a:pt x="264795" y="882015"/>
                  <a:pt x="266700" y="908368"/>
                  <a:pt x="268605" y="925830"/>
                </a:cubicBezTo>
                <a:cubicBezTo>
                  <a:pt x="270510" y="943293"/>
                  <a:pt x="250190" y="961708"/>
                  <a:pt x="270510" y="950595"/>
                </a:cubicBezTo>
                <a:cubicBezTo>
                  <a:pt x="290830" y="939483"/>
                  <a:pt x="353377" y="887095"/>
                  <a:pt x="390525" y="859155"/>
                </a:cubicBezTo>
                <a:cubicBezTo>
                  <a:pt x="427673" y="831215"/>
                  <a:pt x="493395" y="782955"/>
                  <a:pt x="493395" y="782955"/>
                </a:cubicBezTo>
                <a:cubicBezTo>
                  <a:pt x="521335" y="762000"/>
                  <a:pt x="544195" y="745172"/>
                  <a:pt x="558165" y="733425"/>
                </a:cubicBezTo>
                <a:cubicBezTo>
                  <a:pt x="572135" y="721678"/>
                  <a:pt x="583565" y="744538"/>
                  <a:pt x="577215" y="712470"/>
                </a:cubicBezTo>
                <a:cubicBezTo>
                  <a:pt x="570865" y="680402"/>
                  <a:pt x="534670" y="585470"/>
                  <a:pt x="520065" y="541020"/>
                </a:cubicBezTo>
                <a:cubicBezTo>
                  <a:pt x="505460" y="496570"/>
                  <a:pt x="501333" y="481965"/>
                  <a:pt x="489585" y="445770"/>
                </a:cubicBezTo>
                <a:cubicBezTo>
                  <a:pt x="477838" y="409575"/>
                  <a:pt x="460693" y="366395"/>
                  <a:pt x="449580" y="323850"/>
                </a:cubicBezTo>
                <a:cubicBezTo>
                  <a:pt x="438468" y="281305"/>
                  <a:pt x="429578" y="227013"/>
                  <a:pt x="422910" y="190500"/>
                </a:cubicBezTo>
                <a:cubicBezTo>
                  <a:pt x="416242" y="153987"/>
                  <a:pt x="412432" y="125095"/>
                  <a:pt x="409575" y="104775"/>
                </a:cubicBezTo>
                <a:cubicBezTo>
                  <a:pt x="406718" y="84455"/>
                  <a:pt x="404178" y="80645"/>
                  <a:pt x="405765" y="68580"/>
                </a:cubicBezTo>
                <a:cubicBezTo>
                  <a:pt x="407352" y="56515"/>
                  <a:pt x="399415" y="40957"/>
                  <a:pt x="419100" y="32385"/>
                </a:cubicBezTo>
                <a:cubicBezTo>
                  <a:pt x="438785" y="23813"/>
                  <a:pt x="476250" y="22542"/>
                  <a:pt x="523875" y="17145"/>
                </a:cubicBezTo>
                <a:cubicBezTo>
                  <a:pt x="571500" y="11748"/>
                  <a:pt x="638175" y="5874"/>
                  <a:pt x="7048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6627AB8E-6DB9-4C0E-B8F0-E61E6A383DEE}"/>
              </a:ext>
            </a:extLst>
          </p:cNvPr>
          <p:cNvSpPr/>
          <p:nvPr/>
        </p:nvSpPr>
        <p:spPr>
          <a:xfrm>
            <a:off x="3378694" y="3934806"/>
            <a:ext cx="339937" cy="782105"/>
          </a:xfrm>
          <a:custGeom>
            <a:avLst/>
            <a:gdLst>
              <a:gd name="connsiteX0" fmla="*/ 16016 w 339937"/>
              <a:gd name="connsiteY0" fmla="*/ 778164 h 782105"/>
              <a:gd name="connsiteX1" fmla="*/ 2681 w 339937"/>
              <a:gd name="connsiteY1" fmla="*/ 633384 h 782105"/>
              <a:gd name="connsiteX2" fmla="*/ 44591 w 339937"/>
              <a:gd name="connsiteY2" fmla="*/ 509559 h 782105"/>
              <a:gd name="connsiteX3" fmla="*/ 88406 w 339937"/>
              <a:gd name="connsiteY3" fmla="*/ 359064 h 782105"/>
              <a:gd name="connsiteX4" fmla="*/ 78881 w 339937"/>
              <a:gd name="connsiteY4" fmla="*/ 218094 h 782105"/>
              <a:gd name="connsiteX5" fmla="*/ 56021 w 339937"/>
              <a:gd name="connsiteY5" fmla="*/ 107604 h 782105"/>
              <a:gd name="connsiteX6" fmla="*/ 46496 w 339937"/>
              <a:gd name="connsiteY6" fmla="*/ 21879 h 782105"/>
              <a:gd name="connsiteX7" fmla="*/ 76976 w 339937"/>
              <a:gd name="connsiteY7" fmla="*/ 2829 h 782105"/>
              <a:gd name="connsiteX8" fmla="*/ 137936 w 339937"/>
              <a:gd name="connsiteY8" fmla="*/ 69504 h 782105"/>
              <a:gd name="connsiteX9" fmla="*/ 238901 w 339937"/>
              <a:gd name="connsiteY9" fmla="*/ 280959 h 782105"/>
              <a:gd name="connsiteX10" fmla="*/ 282716 w 339937"/>
              <a:gd name="connsiteY10" fmla="*/ 374304 h 782105"/>
              <a:gd name="connsiteX11" fmla="*/ 320816 w 339937"/>
              <a:gd name="connsiteY11" fmla="*/ 568614 h 782105"/>
              <a:gd name="connsiteX12" fmla="*/ 332246 w 339937"/>
              <a:gd name="connsiteY12" fmla="*/ 644814 h 782105"/>
              <a:gd name="connsiteX13" fmla="*/ 334151 w 339937"/>
              <a:gd name="connsiteY13" fmla="*/ 686724 h 782105"/>
              <a:gd name="connsiteX14" fmla="*/ 254141 w 339937"/>
              <a:gd name="connsiteY14" fmla="*/ 709584 h 782105"/>
              <a:gd name="connsiteX15" fmla="*/ 164606 w 339937"/>
              <a:gd name="connsiteY15" fmla="*/ 730539 h 782105"/>
              <a:gd name="connsiteX16" fmla="*/ 111266 w 339937"/>
              <a:gd name="connsiteY16" fmla="*/ 741969 h 782105"/>
              <a:gd name="connsiteX17" fmla="*/ 16016 w 339937"/>
              <a:gd name="connsiteY17" fmla="*/ 778164 h 78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937" h="782105">
                <a:moveTo>
                  <a:pt x="16016" y="778164"/>
                </a:moveTo>
                <a:cubicBezTo>
                  <a:pt x="-2081" y="760067"/>
                  <a:pt x="-2081" y="678151"/>
                  <a:pt x="2681" y="633384"/>
                </a:cubicBezTo>
                <a:cubicBezTo>
                  <a:pt x="7443" y="588617"/>
                  <a:pt x="30303" y="555279"/>
                  <a:pt x="44591" y="509559"/>
                </a:cubicBezTo>
                <a:cubicBezTo>
                  <a:pt x="58879" y="463839"/>
                  <a:pt x="82691" y="407641"/>
                  <a:pt x="88406" y="359064"/>
                </a:cubicBezTo>
                <a:cubicBezTo>
                  <a:pt x="94121" y="310487"/>
                  <a:pt x="84279" y="260004"/>
                  <a:pt x="78881" y="218094"/>
                </a:cubicBezTo>
                <a:cubicBezTo>
                  <a:pt x="73484" y="176184"/>
                  <a:pt x="61419" y="140306"/>
                  <a:pt x="56021" y="107604"/>
                </a:cubicBezTo>
                <a:cubicBezTo>
                  <a:pt x="50624" y="74901"/>
                  <a:pt x="43004" y="39341"/>
                  <a:pt x="46496" y="21879"/>
                </a:cubicBezTo>
                <a:cubicBezTo>
                  <a:pt x="49988" y="4417"/>
                  <a:pt x="61736" y="-5108"/>
                  <a:pt x="76976" y="2829"/>
                </a:cubicBezTo>
                <a:cubicBezTo>
                  <a:pt x="92216" y="10766"/>
                  <a:pt x="110949" y="23149"/>
                  <a:pt x="137936" y="69504"/>
                </a:cubicBezTo>
                <a:cubicBezTo>
                  <a:pt x="164923" y="115859"/>
                  <a:pt x="214771" y="230159"/>
                  <a:pt x="238901" y="280959"/>
                </a:cubicBezTo>
                <a:cubicBezTo>
                  <a:pt x="263031" y="331759"/>
                  <a:pt x="269064" y="326362"/>
                  <a:pt x="282716" y="374304"/>
                </a:cubicBezTo>
                <a:cubicBezTo>
                  <a:pt x="296368" y="422246"/>
                  <a:pt x="312561" y="523529"/>
                  <a:pt x="320816" y="568614"/>
                </a:cubicBezTo>
                <a:cubicBezTo>
                  <a:pt x="329071" y="613699"/>
                  <a:pt x="330024" y="625129"/>
                  <a:pt x="332246" y="644814"/>
                </a:cubicBezTo>
                <a:cubicBezTo>
                  <a:pt x="334469" y="664499"/>
                  <a:pt x="347168" y="675929"/>
                  <a:pt x="334151" y="686724"/>
                </a:cubicBezTo>
                <a:cubicBezTo>
                  <a:pt x="321134" y="697519"/>
                  <a:pt x="282398" y="702282"/>
                  <a:pt x="254141" y="709584"/>
                </a:cubicBezTo>
                <a:cubicBezTo>
                  <a:pt x="225884" y="716886"/>
                  <a:pt x="188418" y="725142"/>
                  <a:pt x="164606" y="730539"/>
                </a:cubicBezTo>
                <a:cubicBezTo>
                  <a:pt x="140794" y="735936"/>
                  <a:pt x="129363" y="737524"/>
                  <a:pt x="111266" y="741969"/>
                </a:cubicBezTo>
                <a:cubicBezTo>
                  <a:pt x="93169" y="746414"/>
                  <a:pt x="34113" y="796261"/>
                  <a:pt x="16016" y="7781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06DF44B9-0E99-4D6E-B466-206321C588F2}"/>
              </a:ext>
            </a:extLst>
          </p:cNvPr>
          <p:cNvSpPr/>
          <p:nvPr/>
        </p:nvSpPr>
        <p:spPr>
          <a:xfrm>
            <a:off x="4020351" y="3663949"/>
            <a:ext cx="435538" cy="634448"/>
          </a:xfrm>
          <a:custGeom>
            <a:avLst/>
            <a:gdLst>
              <a:gd name="connsiteX0" fmla="*/ 313524 w 435538"/>
              <a:gd name="connsiteY0" fmla="*/ 1271 h 634448"/>
              <a:gd name="connsiteX1" fmla="*/ 113499 w 435538"/>
              <a:gd name="connsiteY1" fmla="*/ 27941 h 634448"/>
              <a:gd name="connsiteX2" fmla="*/ 37299 w 435538"/>
              <a:gd name="connsiteY2" fmla="*/ 33656 h 634448"/>
              <a:gd name="connsiteX3" fmla="*/ 1104 w 435538"/>
              <a:gd name="connsiteY3" fmla="*/ 41276 h 634448"/>
              <a:gd name="connsiteX4" fmla="*/ 10629 w 435538"/>
              <a:gd name="connsiteY4" fmla="*/ 83186 h 634448"/>
              <a:gd name="connsiteX5" fmla="*/ 23964 w 435538"/>
              <a:gd name="connsiteY5" fmla="*/ 187961 h 634448"/>
              <a:gd name="connsiteX6" fmla="*/ 67779 w 435538"/>
              <a:gd name="connsiteY6" fmla="*/ 342266 h 634448"/>
              <a:gd name="connsiteX7" fmla="*/ 103974 w 435538"/>
              <a:gd name="connsiteY7" fmla="*/ 454661 h 634448"/>
              <a:gd name="connsiteX8" fmla="*/ 155409 w 435538"/>
              <a:gd name="connsiteY8" fmla="*/ 614681 h 634448"/>
              <a:gd name="connsiteX9" fmla="*/ 161124 w 435538"/>
              <a:gd name="connsiteY9" fmla="*/ 620396 h 634448"/>
              <a:gd name="connsiteX10" fmla="*/ 324954 w 435538"/>
              <a:gd name="connsiteY10" fmla="*/ 509906 h 634448"/>
              <a:gd name="connsiteX11" fmla="*/ 391629 w 435538"/>
              <a:gd name="connsiteY11" fmla="*/ 456566 h 634448"/>
              <a:gd name="connsiteX12" fmla="*/ 435444 w 435538"/>
              <a:gd name="connsiteY12" fmla="*/ 424181 h 634448"/>
              <a:gd name="connsiteX13" fmla="*/ 380199 w 435538"/>
              <a:gd name="connsiteY13" fmla="*/ 252731 h 634448"/>
              <a:gd name="connsiteX14" fmla="*/ 349719 w 435538"/>
              <a:gd name="connsiteY14" fmla="*/ 153671 h 634448"/>
              <a:gd name="connsiteX15" fmla="*/ 332574 w 435538"/>
              <a:gd name="connsiteY15" fmla="*/ 73661 h 634448"/>
              <a:gd name="connsiteX16" fmla="*/ 313524 w 435538"/>
              <a:gd name="connsiteY16" fmla="*/ 1271 h 6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5538" h="634448">
                <a:moveTo>
                  <a:pt x="313524" y="1271"/>
                </a:moveTo>
                <a:cubicBezTo>
                  <a:pt x="277012" y="-6349"/>
                  <a:pt x="159536" y="22544"/>
                  <a:pt x="113499" y="27941"/>
                </a:cubicBezTo>
                <a:cubicBezTo>
                  <a:pt x="67462" y="33338"/>
                  <a:pt x="56031" y="31434"/>
                  <a:pt x="37299" y="33656"/>
                </a:cubicBezTo>
                <a:cubicBezTo>
                  <a:pt x="18567" y="35878"/>
                  <a:pt x="5549" y="33021"/>
                  <a:pt x="1104" y="41276"/>
                </a:cubicBezTo>
                <a:cubicBezTo>
                  <a:pt x="-3341" y="49531"/>
                  <a:pt x="6819" y="58739"/>
                  <a:pt x="10629" y="83186"/>
                </a:cubicBezTo>
                <a:cubicBezTo>
                  <a:pt x="14439" y="107633"/>
                  <a:pt x="14439" y="144781"/>
                  <a:pt x="23964" y="187961"/>
                </a:cubicBezTo>
                <a:cubicBezTo>
                  <a:pt x="33489" y="231141"/>
                  <a:pt x="54444" y="297816"/>
                  <a:pt x="67779" y="342266"/>
                </a:cubicBezTo>
                <a:cubicBezTo>
                  <a:pt x="81114" y="386716"/>
                  <a:pt x="103974" y="454661"/>
                  <a:pt x="103974" y="454661"/>
                </a:cubicBezTo>
                <a:cubicBezTo>
                  <a:pt x="118579" y="500063"/>
                  <a:pt x="145884" y="587059"/>
                  <a:pt x="155409" y="614681"/>
                </a:cubicBezTo>
                <a:cubicBezTo>
                  <a:pt x="164934" y="642303"/>
                  <a:pt x="132866" y="637859"/>
                  <a:pt x="161124" y="620396"/>
                </a:cubicBezTo>
                <a:cubicBezTo>
                  <a:pt x="189382" y="602933"/>
                  <a:pt x="286536" y="537211"/>
                  <a:pt x="324954" y="509906"/>
                </a:cubicBezTo>
                <a:cubicBezTo>
                  <a:pt x="363372" y="482601"/>
                  <a:pt x="373214" y="470854"/>
                  <a:pt x="391629" y="456566"/>
                </a:cubicBezTo>
                <a:cubicBezTo>
                  <a:pt x="410044" y="442279"/>
                  <a:pt x="437349" y="458154"/>
                  <a:pt x="435444" y="424181"/>
                </a:cubicBezTo>
                <a:cubicBezTo>
                  <a:pt x="433539" y="390209"/>
                  <a:pt x="394486" y="297816"/>
                  <a:pt x="380199" y="252731"/>
                </a:cubicBezTo>
                <a:cubicBezTo>
                  <a:pt x="365912" y="207646"/>
                  <a:pt x="357656" y="183516"/>
                  <a:pt x="349719" y="153671"/>
                </a:cubicBezTo>
                <a:cubicBezTo>
                  <a:pt x="341782" y="123826"/>
                  <a:pt x="338606" y="98426"/>
                  <a:pt x="332574" y="73661"/>
                </a:cubicBezTo>
                <a:cubicBezTo>
                  <a:pt x="326542" y="48896"/>
                  <a:pt x="350036" y="8891"/>
                  <a:pt x="313524" y="127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303DE8C-301F-46BA-9BA3-0E993B082D66}"/>
              </a:ext>
            </a:extLst>
          </p:cNvPr>
          <p:cNvSpPr/>
          <p:nvPr/>
        </p:nvSpPr>
        <p:spPr>
          <a:xfrm>
            <a:off x="4307205" y="3248025"/>
            <a:ext cx="429403" cy="352425"/>
          </a:xfrm>
          <a:custGeom>
            <a:avLst/>
            <a:gdLst>
              <a:gd name="connsiteX0" fmla="*/ 0 w 429403"/>
              <a:gd name="connsiteY0" fmla="*/ 352425 h 352425"/>
              <a:gd name="connsiteX1" fmla="*/ 198120 w 429403"/>
              <a:gd name="connsiteY1" fmla="*/ 278130 h 352425"/>
              <a:gd name="connsiteX2" fmla="*/ 333375 w 429403"/>
              <a:gd name="connsiteY2" fmla="*/ 230505 h 352425"/>
              <a:gd name="connsiteX3" fmla="*/ 381000 w 429403"/>
              <a:gd name="connsiteY3" fmla="*/ 205740 h 352425"/>
              <a:gd name="connsiteX4" fmla="*/ 422910 w 429403"/>
              <a:gd name="connsiteY4" fmla="*/ 121920 h 352425"/>
              <a:gd name="connsiteX5" fmla="*/ 428625 w 429403"/>
              <a:gd name="connsiteY5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03" h="352425">
                <a:moveTo>
                  <a:pt x="0" y="352425"/>
                </a:moveTo>
                <a:lnTo>
                  <a:pt x="198120" y="278130"/>
                </a:lnTo>
                <a:cubicBezTo>
                  <a:pt x="253682" y="257810"/>
                  <a:pt x="302895" y="242570"/>
                  <a:pt x="333375" y="230505"/>
                </a:cubicBezTo>
                <a:cubicBezTo>
                  <a:pt x="363855" y="218440"/>
                  <a:pt x="366078" y="223837"/>
                  <a:pt x="381000" y="205740"/>
                </a:cubicBezTo>
                <a:cubicBezTo>
                  <a:pt x="395922" y="187643"/>
                  <a:pt x="414973" y="156210"/>
                  <a:pt x="422910" y="121920"/>
                </a:cubicBezTo>
                <a:cubicBezTo>
                  <a:pt x="430848" y="87630"/>
                  <a:pt x="429736" y="43815"/>
                  <a:pt x="4286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66BA6777-083F-4A46-A6DB-654DD6965FD0}"/>
              </a:ext>
            </a:extLst>
          </p:cNvPr>
          <p:cNvSpPr/>
          <p:nvPr/>
        </p:nvSpPr>
        <p:spPr>
          <a:xfrm>
            <a:off x="4726305" y="3253740"/>
            <a:ext cx="81632" cy="316230"/>
          </a:xfrm>
          <a:custGeom>
            <a:avLst/>
            <a:gdLst>
              <a:gd name="connsiteX0" fmla="*/ 78105 w 81632"/>
              <a:gd name="connsiteY0" fmla="*/ 0 h 316230"/>
              <a:gd name="connsiteX1" fmla="*/ 76200 w 81632"/>
              <a:gd name="connsiteY1" fmla="*/ 120015 h 316230"/>
              <a:gd name="connsiteX2" fmla="*/ 26670 w 81632"/>
              <a:gd name="connsiteY2" fmla="*/ 234315 h 316230"/>
              <a:gd name="connsiteX3" fmla="*/ 7620 w 81632"/>
              <a:gd name="connsiteY3" fmla="*/ 260985 h 316230"/>
              <a:gd name="connsiteX4" fmla="*/ 0 w 81632"/>
              <a:gd name="connsiteY4" fmla="*/ 316230 h 3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2" h="316230">
                <a:moveTo>
                  <a:pt x="78105" y="0"/>
                </a:moveTo>
                <a:cubicBezTo>
                  <a:pt x="81438" y="40481"/>
                  <a:pt x="84772" y="80963"/>
                  <a:pt x="76200" y="120015"/>
                </a:cubicBezTo>
                <a:cubicBezTo>
                  <a:pt x="67628" y="159067"/>
                  <a:pt x="38100" y="210820"/>
                  <a:pt x="26670" y="234315"/>
                </a:cubicBezTo>
                <a:cubicBezTo>
                  <a:pt x="15240" y="257810"/>
                  <a:pt x="12065" y="247333"/>
                  <a:pt x="7620" y="260985"/>
                </a:cubicBezTo>
                <a:cubicBezTo>
                  <a:pt x="3175" y="274637"/>
                  <a:pt x="1587" y="295433"/>
                  <a:pt x="0" y="316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1EFC52C-04E2-4070-895B-219F5FB9DE29}"/>
              </a:ext>
            </a:extLst>
          </p:cNvPr>
          <p:cNvSpPr/>
          <p:nvPr/>
        </p:nvSpPr>
        <p:spPr>
          <a:xfrm>
            <a:off x="4411980" y="3540695"/>
            <a:ext cx="266844" cy="109285"/>
          </a:xfrm>
          <a:custGeom>
            <a:avLst/>
            <a:gdLst>
              <a:gd name="connsiteX0" fmla="*/ 0 w 266844"/>
              <a:gd name="connsiteY0" fmla="*/ 109285 h 109285"/>
              <a:gd name="connsiteX1" fmla="*/ 112395 w 266844"/>
              <a:gd name="connsiteY1" fmla="*/ 57850 h 109285"/>
              <a:gd name="connsiteX2" fmla="*/ 201930 w 266844"/>
              <a:gd name="connsiteY2" fmla="*/ 23560 h 109285"/>
              <a:gd name="connsiteX3" fmla="*/ 259080 w 266844"/>
              <a:gd name="connsiteY3" fmla="*/ 700 h 109285"/>
              <a:gd name="connsiteX4" fmla="*/ 264795 w 266844"/>
              <a:gd name="connsiteY4" fmla="*/ 50230 h 1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44" h="109285">
                <a:moveTo>
                  <a:pt x="0" y="109285"/>
                </a:moveTo>
                <a:cubicBezTo>
                  <a:pt x="39370" y="90711"/>
                  <a:pt x="78740" y="72137"/>
                  <a:pt x="112395" y="57850"/>
                </a:cubicBezTo>
                <a:cubicBezTo>
                  <a:pt x="146050" y="43562"/>
                  <a:pt x="177483" y="33085"/>
                  <a:pt x="201930" y="23560"/>
                </a:cubicBezTo>
                <a:cubicBezTo>
                  <a:pt x="226378" y="14035"/>
                  <a:pt x="248603" y="-3745"/>
                  <a:pt x="259080" y="700"/>
                </a:cubicBezTo>
                <a:cubicBezTo>
                  <a:pt x="269557" y="5145"/>
                  <a:pt x="267176" y="27687"/>
                  <a:pt x="264795" y="502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49D5A852-5E6C-4773-BC9D-31CE6A70B2C9}"/>
              </a:ext>
            </a:extLst>
          </p:cNvPr>
          <p:cNvSpPr/>
          <p:nvPr/>
        </p:nvSpPr>
        <p:spPr>
          <a:xfrm>
            <a:off x="4406265" y="3648075"/>
            <a:ext cx="445617" cy="424620"/>
          </a:xfrm>
          <a:custGeom>
            <a:avLst/>
            <a:gdLst>
              <a:gd name="connsiteX0" fmla="*/ 0 w 445617"/>
              <a:gd name="connsiteY0" fmla="*/ 0 h 424620"/>
              <a:gd name="connsiteX1" fmla="*/ 30480 w 445617"/>
              <a:gd name="connsiteY1" fmla="*/ 144780 h 424620"/>
              <a:gd name="connsiteX2" fmla="*/ 59055 w 445617"/>
              <a:gd name="connsiteY2" fmla="*/ 234315 h 424620"/>
              <a:gd name="connsiteX3" fmla="*/ 93345 w 445617"/>
              <a:gd name="connsiteY3" fmla="*/ 348615 h 424620"/>
              <a:gd name="connsiteX4" fmla="*/ 120015 w 445617"/>
              <a:gd name="connsiteY4" fmla="*/ 419100 h 424620"/>
              <a:gd name="connsiteX5" fmla="*/ 146685 w 445617"/>
              <a:gd name="connsiteY5" fmla="*/ 417195 h 424620"/>
              <a:gd name="connsiteX6" fmla="*/ 207645 w 445617"/>
              <a:gd name="connsiteY6" fmla="*/ 394335 h 424620"/>
              <a:gd name="connsiteX7" fmla="*/ 270510 w 445617"/>
              <a:gd name="connsiteY7" fmla="*/ 367665 h 424620"/>
              <a:gd name="connsiteX8" fmla="*/ 371475 w 445617"/>
              <a:gd name="connsiteY8" fmla="*/ 329565 h 424620"/>
              <a:gd name="connsiteX9" fmla="*/ 436245 w 445617"/>
              <a:gd name="connsiteY9" fmla="*/ 306705 h 424620"/>
              <a:gd name="connsiteX10" fmla="*/ 443865 w 445617"/>
              <a:gd name="connsiteY10" fmla="*/ 306705 h 42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17" h="424620">
                <a:moveTo>
                  <a:pt x="0" y="0"/>
                </a:moveTo>
                <a:cubicBezTo>
                  <a:pt x="10319" y="52864"/>
                  <a:pt x="20638" y="105728"/>
                  <a:pt x="30480" y="144780"/>
                </a:cubicBezTo>
                <a:cubicBezTo>
                  <a:pt x="40323" y="183833"/>
                  <a:pt x="48578" y="200343"/>
                  <a:pt x="59055" y="234315"/>
                </a:cubicBezTo>
                <a:cubicBezTo>
                  <a:pt x="69533" y="268288"/>
                  <a:pt x="83185" y="317818"/>
                  <a:pt x="93345" y="348615"/>
                </a:cubicBezTo>
                <a:cubicBezTo>
                  <a:pt x="103505" y="379412"/>
                  <a:pt x="111125" y="407670"/>
                  <a:pt x="120015" y="419100"/>
                </a:cubicBezTo>
                <a:cubicBezTo>
                  <a:pt x="128905" y="430530"/>
                  <a:pt x="132080" y="421322"/>
                  <a:pt x="146685" y="417195"/>
                </a:cubicBezTo>
                <a:cubicBezTo>
                  <a:pt x="161290" y="413068"/>
                  <a:pt x="187008" y="402590"/>
                  <a:pt x="207645" y="394335"/>
                </a:cubicBezTo>
                <a:cubicBezTo>
                  <a:pt x="228283" y="386080"/>
                  <a:pt x="243205" y="378460"/>
                  <a:pt x="270510" y="367665"/>
                </a:cubicBezTo>
                <a:cubicBezTo>
                  <a:pt x="297815" y="356870"/>
                  <a:pt x="343853" y="339725"/>
                  <a:pt x="371475" y="329565"/>
                </a:cubicBezTo>
                <a:cubicBezTo>
                  <a:pt x="399097" y="319405"/>
                  <a:pt x="424180" y="310515"/>
                  <a:pt x="436245" y="306705"/>
                </a:cubicBezTo>
                <a:cubicBezTo>
                  <a:pt x="448310" y="302895"/>
                  <a:pt x="446087" y="304800"/>
                  <a:pt x="443865" y="306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8D093111-230F-4F24-B28B-48723A8DC8CD}"/>
              </a:ext>
            </a:extLst>
          </p:cNvPr>
          <p:cNvSpPr/>
          <p:nvPr/>
        </p:nvSpPr>
        <p:spPr>
          <a:xfrm>
            <a:off x="2573033" y="4038600"/>
            <a:ext cx="845146" cy="850587"/>
          </a:xfrm>
          <a:custGeom>
            <a:avLst/>
            <a:gdLst>
              <a:gd name="connsiteX0" fmla="*/ 808342 w 845146"/>
              <a:gd name="connsiteY0" fmla="*/ 0 h 850587"/>
              <a:gd name="connsiteX1" fmla="*/ 833107 w 845146"/>
              <a:gd name="connsiteY1" fmla="*/ 118110 h 850587"/>
              <a:gd name="connsiteX2" fmla="*/ 842632 w 845146"/>
              <a:gd name="connsiteY2" fmla="*/ 194310 h 850587"/>
              <a:gd name="connsiteX3" fmla="*/ 842632 w 845146"/>
              <a:gd name="connsiteY3" fmla="*/ 262890 h 850587"/>
              <a:gd name="connsiteX4" fmla="*/ 814057 w 845146"/>
              <a:gd name="connsiteY4" fmla="*/ 365760 h 850587"/>
              <a:gd name="connsiteX5" fmla="*/ 783577 w 845146"/>
              <a:gd name="connsiteY5" fmla="*/ 447675 h 850587"/>
              <a:gd name="connsiteX6" fmla="*/ 756907 w 845146"/>
              <a:gd name="connsiteY6" fmla="*/ 544830 h 850587"/>
              <a:gd name="connsiteX7" fmla="*/ 766432 w 845146"/>
              <a:gd name="connsiteY7" fmla="*/ 661035 h 850587"/>
              <a:gd name="connsiteX8" fmla="*/ 774052 w 845146"/>
              <a:gd name="connsiteY8" fmla="*/ 695325 h 850587"/>
              <a:gd name="connsiteX9" fmla="*/ 709282 w 845146"/>
              <a:gd name="connsiteY9" fmla="*/ 714375 h 850587"/>
              <a:gd name="connsiteX10" fmla="*/ 648322 w 845146"/>
              <a:gd name="connsiteY10" fmla="*/ 731520 h 850587"/>
              <a:gd name="connsiteX11" fmla="*/ 585457 w 845146"/>
              <a:gd name="connsiteY11" fmla="*/ 746760 h 850587"/>
              <a:gd name="connsiteX12" fmla="*/ 507352 w 845146"/>
              <a:gd name="connsiteY12" fmla="*/ 763905 h 850587"/>
              <a:gd name="connsiteX13" fmla="*/ 402577 w 845146"/>
              <a:gd name="connsiteY13" fmla="*/ 786765 h 850587"/>
              <a:gd name="connsiteX14" fmla="*/ 278752 w 845146"/>
              <a:gd name="connsiteY14" fmla="*/ 821055 h 850587"/>
              <a:gd name="connsiteX15" fmla="*/ 202552 w 845146"/>
              <a:gd name="connsiteY15" fmla="*/ 828675 h 850587"/>
              <a:gd name="connsiteX16" fmla="*/ 97777 w 845146"/>
              <a:gd name="connsiteY16" fmla="*/ 843915 h 850587"/>
              <a:gd name="connsiteX17" fmla="*/ 90157 w 845146"/>
              <a:gd name="connsiteY17" fmla="*/ 843915 h 850587"/>
              <a:gd name="connsiteX18" fmla="*/ 40627 w 845146"/>
              <a:gd name="connsiteY18" fmla="*/ 762000 h 850587"/>
              <a:gd name="connsiteX19" fmla="*/ 34912 w 845146"/>
              <a:gd name="connsiteY19" fmla="*/ 552450 h 850587"/>
              <a:gd name="connsiteX20" fmla="*/ 25387 w 845146"/>
              <a:gd name="connsiteY20" fmla="*/ 478155 h 850587"/>
              <a:gd name="connsiteX21" fmla="*/ 12052 w 845146"/>
              <a:gd name="connsiteY21" fmla="*/ 373380 h 850587"/>
              <a:gd name="connsiteX22" fmla="*/ 622 w 845146"/>
              <a:gd name="connsiteY22" fmla="*/ 320040 h 850587"/>
              <a:gd name="connsiteX23" fmla="*/ 2527 w 845146"/>
              <a:gd name="connsiteY23" fmla="*/ 321945 h 8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5146" h="850587">
                <a:moveTo>
                  <a:pt x="808342" y="0"/>
                </a:moveTo>
                <a:cubicBezTo>
                  <a:pt x="817867" y="42862"/>
                  <a:pt x="827392" y="85725"/>
                  <a:pt x="833107" y="118110"/>
                </a:cubicBezTo>
                <a:cubicBezTo>
                  <a:pt x="838822" y="150495"/>
                  <a:pt x="841045" y="170180"/>
                  <a:pt x="842632" y="194310"/>
                </a:cubicBezTo>
                <a:cubicBezTo>
                  <a:pt x="844219" y="218440"/>
                  <a:pt x="847394" y="234315"/>
                  <a:pt x="842632" y="262890"/>
                </a:cubicBezTo>
                <a:cubicBezTo>
                  <a:pt x="837870" y="291465"/>
                  <a:pt x="823900" y="334963"/>
                  <a:pt x="814057" y="365760"/>
                </a:cubicBezTo>
                <a:cubicBezTo>
                  <a:pt x="804214" y="396558"/>
                  <a:pt x="793102" y="417830"/>
                  <a:pt x="783577" y="447675"/>
                </a:cubicBezTo>
                <a:cubicBezTo>
                  <a:pt x="774052" y="477520"/>
                  <a:pt x="759764" y="509270"/>
                  <a:pt x="756907" y="544830"/>
                </a:cubicBezTo>
                <a:cubicBezTo>
                  <a:pt x="754050" y="580390"/>
                  <a:pt x="763574" y="635953"/>
                  <a:pt x="766432" y="661035"/>
                </a:cubicBezTo>
                <a:cubicBezTo>
                  <a:pt x="769289" y="686118"/>
                  <a:pt x="783577" y="686435"/>
                  <a:pt x="774052" y="695325"/>
                </a:cubicBezTo>
                <a:cubicBezTo>
                  <a:pt x="764527" y="704215"/>
                  <a:pt x="709282" y="714375"/>
                  <a:pt x="709282" y="714375"/>
                </a:cubicBezTo>
                <a:cubicBezTo>
                  <a:pt x="688327" y="720407"/>
                  <a:pt x="668959" y="726123"/>
                  <a:pt x="648322" y="731520"/>
                </a:cubicBezTo>
                <a:cubicBezTo>
                  <a:pt x="627685" y="736917"/>
                  <a:pt x="608952" y="741362"/>
                  <a:pt x="585457" y="746760"/>
                </a:cubicBezTo>
                <a:cubicBezTo>
                  <a:pt x="561962" y="752158"/>
                  <a:pt x="507352" y="763905"/>
                  <a:pt x="507352" y="763905"/>
                </a:cubicBezTo>
                <a:cubicBezTo>
                  <a:pt x="476872" y="770572"/>
                  <a:pt x="440677" y="777240"/>
                  <a:pt x="402577" y="786765"/>
                </a:cubicBezTo>
                <a:cubicBezTo>
                  <a:pt x="364477" y="796290"/>
                  <a:pt x="312089" y="814070"/>
                  <a:pt x="278752" y="821055"/>
                </a:cubicBezTo>
                <a:cubicBezTo>
                  <a:pt x="245414" y="828040"/>
                  <a:pt x="232714" y="824865"/>
                  <a:pt x="202552" y="828675"/>
                </a:cubicBezTo>
                <a:cubicBezTo>
                  <a:pt x="172390" y="832485"/>
                  <a:pt x="97777" y="843915"/>
                  <a:pt x="97777" y="843915"/>
                </a:cubicBezTo>
                <a:cubicBezTo>
                  <a:pt x="79044" y="846455"/>
                  <a:pt x="99682" y="857568"/>
                  <a:pt x="90157" y="843915"/>
                </a:cubicBezTo>
                <a:cubicBezTo>
                  <a:pt x="80632" y="830262"/>
                  <a:pt x="49834" y="810577"/>
                  <a:pt x="40627" y="762000"/>
                </a:cubicBezTo>
                <a:cubicBezTo>
                  <a:pt x="31420" y="713423"/>
                  <a:pt x="37452" y="599757"/>
                  <a:pt x="34912" y="552450"/>
                </a:cubicBezTo>
                <a:cubicBezTo>
                  <a:pt x="32372" y="505143"/>
                  <a:pt x="29197" y="508000"/>
                  <a:pt x="25387" y="478155"/>
                </a:cubicBezTo>
                <a:cubicBezTo>
                  <a:pt x="21577" y="448310"/>
                  <a:pt x="16179" y="399732"/>
                  <a:pt x="12052" y="373380"/>
                </a:cubicBezTo>
                <a:cubicBezTo>
                  <a:pt x="7925" y="347028"/>
                  <a:pt x="2209" y="328612"/>
                  <a:pt x="622" y="320040"/>
                </a:cubicBezTo>
                <a:cubicBezTo>
                  <a:pt x="-965" y="311468"/>
                  <a:pt x="781" y="316706"/>
                  <a:pt x="2527" y="32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FB07783-A97A-4802-8BA6-EC7CED9BAFEF}"/>
              </a:ext>
            </a:extLst>
          </p:cNvPr>
          <p:cNvSpPr/>
          <p:nvPr/>
        </p:nvSpPr>
        <p:spPr>
          <a:xfrm>
            <a:off x="2413635" y="3362325"/>
            <a:ext cx="211455" cy="958215"/>
          </a:xfrm>
          <a:custGeom>
            <a:avLst/>
            <a:gdLst>
              <a:gd name="connsiteX0" fmla="*/ 0 w 211455"/>
              <a:gd name="connsiteY0" fmla="*/ 0 h 958215"/>
              <a:gd name="connsiteX1" fmla="*/ 32385 w 211455"/>
              <a:gd name="connsiteY1" fmla="*/ 41910 h 958215"/>
              <a:gd name="connsiteX2" fmla="*/ 24765 w 211455"/>
              <a:gd name="connsiteY2" fmla="*/ 154305 h 958215"/>
              <a:gd name="connsiteX3" fmla="*/ 24765 w 211455"/>
              <a:gd name="connsiteY3" fmla="*/ 224790 h 958215"/>
              <a:gd name="connsiteX4" fmla="*/ 24765 w 211455"/>
              <a:gd name="connsiteY4" fmla="*/ 337185 h 958215"/>
              <a:gd name="connsiteX5" fmla="*/ 49530 w 211455"/>
              <a:gd name="connsiteY5" fmla="*/ 514350 h 958215"/>
              <a:gd name="connsiteX6" fmla="*/ 66675 w 211455"/>
              <a:gd name="connsiteY6" fmla="*/ 666750 h 958215"/>
              <a:gd name="connsiteX7" fmla="*/ 114300 w 211455"/>
              <a:gd name="connsiteY7" fmla="*/ 817245 h 958215"/>
              <a:gd name="connsiteX8" fmla="*/ 135255 w 211455"/>
              <a:gd name="connsiteY8" fmla="*/ 922020 h 958215"/>
              <a:gd name="connsiteX9" fmla="*/ 152400 w 211455"/>
              <a:gd name="connsiteY9" fmla="*/ 935355 h 958215"/>
              <a:gd name="connsiteX10" fmla="*/ 177165 w 211455"/>
              <a:gd name="connsiteY10" fmla="*/ 946785 h 958215"/>
              <a:gd name="connsiteX11" fmla="*/ 211455 w 211455"/>
              <a:gd name="connsiteY11" fmla="*/ 958215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455" h="958215">
                <a:moveTo>
                  <a:pt x="0" y="0"/>
                </a:moveTo>
                <a:cubicBezTo>
                  <a:pt x="14129" y="8096"/>
                  <a:pt x="28258" y="16193"/>
                  <a:pt x="32385" y="41910"/>
                </a:cubicBezTo>
                <a:cubicBezTo>
                  <a:pt x="36512" y="67627"/>
                  <a:pt x="26035" y="123825"/>
                  <a:pt x="24765" y="154305"/>
                </a:cubicBezTo>
                <a:cubicBezTo>
                  <a:pt x="23495" y="184785"/>
                  <a:pt x="24765" y="224790"/>
                  <a:pt x="24765" y="224790"/>
                </a:cubicBezTo>
                <a:cubicBezTo>
                  <a:pt x="24765" y="255270"/>
                  <a:pt x="20638" y="288925"/>
                  <a:pt x="24765" y="337185"/>
                </a:cubicBezTo>
                <a:cubicBezTo>
                  <a:pt x="28892" y="385445"/>
                  <a:pt x="42545" y="459423"/>
                  <a:pt x="49530" y="514350"/>
                </a:cubicBezTo>
                <a:cubicBezTo>
                  <a:pt x="56515" y="569277"/>
                  <a:pt x="55880" y="616268"/>
                  <a:pt x="66675" y="666750"/>
                </a:cubicBezTo>
                <a:cubicBezTo>
                  <a:pt x="77470" y="717232"/>
                  <a:pt x="102870" y="774700"/>
                  <a:pt x="114300" y="817245"/>
                </a:cubicBezTo>
                <a:cubicBezTo>
                  <a:pt x="125730" y="859790"/>
                  <a:pt x="128905" y="902335"/>
                  <a:pt x="135255" y="922020"/>
                </a:cubicBezTo>
                <a:cubicBezTo>
                  <a:pt x="141605" y="941705"/>
                  <a:pt x="145415" y="931228"/>
                  <a:pt x="152400" y="935355"/>
                </a:cubicBezTo>
                <a:cubicBezTo>
                  <a:pt x="159385" y="939482"/>
                  <a:pt x="167323" y="942975"/>
                  <a:pt x="177165" y="946785"/>
                </a:cubicBezTo>
                <a:cubicBezTo>
                  <a:pt x="187008" y="950595"/>
                  <a:pt x="199231" y="954405"/>
                  <a:pt x="211455" y="9582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4C5CEFD-1379-40B1-ABC6-DB98725ADCDA}"/>
              </a:ext>
            </a:extLst>
          </p:cNvPr>
          <p:cNvSpPr/>
          <p:nvPr/>
        </p:nvSpPr>
        <p:spPr>
          <a:xfrm>
            <a:off x="2569845" y="4352925"/>
            <a:ext cx="53340" cy="17145"/>
          </a:xfrm>
          <a:custGeom>
            <a:avLst/>
            <a:gdLst>
              <a:gd name="connsiteX0" fmla="*/ 0 w 53340"/>
              <a:gd name="connsiteY0" fmla="*/ 0 h 17145"/>
              <a:gd name="connsiteX1" fmla="*/ 53340 w 53340"/>
              <a:gd name="connsiteY1" fmla="*/ 171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40" h="17145">
                <a:moveTo>
                  <a:pt x="0" y="0"/>
                </a:moveTo>
                <a:lnTo>
                  <a:pt x="53340" y="1714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6A22F515-D6DA-4904-BEC6-77D795504ADB}"/>
              </a:ext>
            </a:extLst>
          </p:cNvPr>
          <p:cNvSpPr/>
          <p:nvPr/>
        </p:nvSpPr>
        <p:spPr>
          <a:xfrm>
            <a:off x="2203933" y="3348990"/>
            <a:ext cx="198426" cy="735330"/>
          </a:xfrm>
          <a:custGeom>
            <a:avLst/>
            <a:gdLst>
              <a:gd name="connsiteX0" fmla="*/ 133502 w 198426"/>
              <a:gd name="connsiteY0" fmla="*/ 0 h 735330"/>
              <a:gd name="connsiteX1" fmla="*/ 177317 w 198426"/>
              <a:gd name="connsiteY1" fmla="*/ 60960 h 735330"/>
              <a:gd name="connsiteX2" fmla="*/ 179222 w 198426"/>
              <a:gd name="connsiteY2" fmla="*/ 135255 h 735330"/>
              <a:gd name="connsiteX3" fmla="*/ 173507 w 198426"/>
              <a:gd name="connsiteY3" fmla="*/ 253365 h 735330"/>
              <a:gd name="connsiteX4" fmla="*/ 175412 w 198426"/>
              <a:gd name="connsiteY4" fmla="*/ 363855 h 735330"/>
              <a:gd name="connsiteX5" fmla="*/ 198272 w 198426"/>
              <a:gd name="connsiteY5" fmla="*/ 491490 h 735330"/>
              <a:gd name="connsiteX6" fmla="*/ 181127 w 198426"/>
              <a:gd name="connsiteY6" fmla="*/ 510540 h 735330"/>
              <a:gd name="connsiteX7" fmla="*/ 108737 w 198426"/>
              <a:gd name="connsiteY7" fmla="*/ 607695 h 735330"/>
              <a:gd name="connsiteX8" fmla="*/ 17297 w 198426"/>
              <a:gd name="connsiteY8" fmla="*/ 704850 h 735330"/>
              <a:gd name="connsiteX9" fmla="*/ 152 w 198426"/>
              <a:gd name="connsiteY9" fmla="*/ 73533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26" h="735330">
                <a:moveTo>
                  <a:pt x="133502" y="0"/>
                </a:moveTo>
                <a:cubicBezTo>
                  <a:pt x="151599" y="19209"/>
                  <a:pt x="169697" y="38418"/>
                  <a:pt x="177317" y="60960"/>
                </a:cubicBezTo>
                <a:cubicBezTo>
                  <a:pt x="184937" y="83503"/>
                  <a:pt x="179857" y="103188"/>
                  <a:pt x="179222" y="135255"/>
                </a:cubicBezTo>
                <a:cubicBezTo>
                  <a:pt x="178587" y="167322"/>
                  <a:pt x="174142" y="215265"/>
                  <a:pt x="173507" y="253365"/>
                </a:cubicBezTo>
                <a:cubicBezTo>
                  <a:pt x="172872" y="291465"/>
                  <a:pt x="171284" y="324167"/>
                  <a:pt x="175412" y="363855"/>
                </a:cubicBezTo>
                <a:cubicBezTo>
                  <a:pt x="179540" y="403543"/>
                  <a:pt x="197320" y="467043"/>
                  <a:pt x="198272" y="491490"/>
                </a:cubicBezTo>
                <a:cubicBezTo>
                  <a:pt x="199224" y="515937"/>
                  <a:pt x="196049" y="491173"/>
                  <a:pt x="181127" y="510540"/>
                </a:cubicBezTo>
                <a:cubicBezTo>
                  <a:pt x="166205" y="529907"/>
                  <a:pt x="136042" y="575310"/>
                  <a:pt x="108737" y="607695"/>
                </a:cubicBezTo>
                <a:cubicBezTo>
                  <a:pt x="81432" y="640080"/>
                  <a:pt x="35394" y="683578"/>
                  <a:pt x="17297" y="704850"/>
                </a:cubicBezTo>
                <a:cubicBezTo>
                  <a:pt x="-801" y="726123"/>
                  <a:pt x="-325" y="730726"/>
                  <a:pt x="152" y="735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DE21DC95-CFCA-487F-9896-74E6F4459767}"/>
              </a:ext>
            </a:extLst>
          </p:cNvPr>
          <p:cNvSpPr/>
          <p:nvPr/>
        </p:nvSpPr>
        <p:spPr>
          <a:xfrm>
            <a:off x="2207895" y="3922395"/>
            <a:ext cx="205740" cy="241935"/>
          </a:xfrm>
          <a:custGeom>
            <a:avLst/>
            <a:gdLst>
              <a:gd name="connsiteX0" fmla="*/ 0 w 205740"/>
              <a:gd name="connsiteY0" fmla="*/ 241935 h 241935"/>
              <a:gd name="connsiteX1" fmla="*/ 205740 w 205740"/>
              <a:gd name="connsiteY1" fmla="*/ 0 h 24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241935">
                <a:moveTo>
                  <a:pt x="0" y="241935"/>
                </a:moveTo>
                <a:lnTo>
                  <a:pt x="20574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2A67301-C1E1-41B9-A2F7-E26B679F2A43}"/>
              </a:ext>
            </a:extLst>
          </p:cNvPr>
          <p:cNvSpPr/>
          <p:nvPr/>
        </p:nvSpPr>
        <p:spPr>
          <a:xfrm>
            <a:off x="2343150" y="3928110"/>
            <a:ext cx="268714" cy="1005840"/>
          </a:xfrm>
          <a:custGeom>
            <a:avLst/>
            <a:gdLst>
              <a:gd name="connsiteX0" fmla="*/ 74295 w 268714"/>
              <a:gd name="connsiteY0" fmla="*/ 0 h 1005840"/>
              <a:gd name="connsiteX1" fmla="*/ 85725 w 268714"/>
              <a:gd name="connsiteY1" fmla="*/ 125730 h 1005840"/>
              <a:gd name="connsiteX2" fmla="*/ 131445 w 268714"/>
              <a:gd name="connsiteY2" fmla="*/ 278130 h 1005840"/>
              <a:gd name="connsiteX3" fmla="*/ 142875 w 268714"/>
              <a:gd name="connsiteY3" fmla="*/ 327660 h 1005840"/>
              <a:gd name="connsiteX4" fmla="*/ 161925 w 268714"/>
              <a:gd name="connsiteY4" fmla="*/ 403860 h 1005840"/>
              <a:gd name="connsiteX5" fmla="*/ 194310 w 268714"/>
              <a:gd name="connsiteY5" fmla="*/ 521970 h 1005840"/>
              <a:gd name="connsiteX6" fmla="*/ 207645 w 268714"/>
              <a:gd name="connsiteY6" fmla="*/ 641985 h 1005840"/>
              <a:gd name="connsiteX7" fmla="*/ 213360 w 268714"/>
              <a:gd name="connsiteY7" fmla="*/ 754380 h 1005840"/>
              <a:gd name="connsiteX8" fmla="*/ 209550 w 268714"/>
              <a:gd name="connsiteY8" fmla="*/ 834390 h 1005840"/>
              <a:gd name="connsiteX9" fmla="*/ 215265 w 268714"/>
              <a:gd name="connsiteY9" fmla="*/ 902970 h 1005840"/>
              <a:gd name="connsiteX10" fmla="*/ 241935 w 268714"/>
              <a:gd name="connsiteY10" fmla="*/ 937260 h 1005840"/>
              <a:gd name="connsiteX11" fmla="*/ 262890 w 268714"/>
              <a:gd name="connsiteY11" fmla="*/ 971550 h 1005840"/>
              <a:gd name="connsiteX12" fmla="*/ 129540 w 268714"/>
              <a:gd name="connsiteY12" fmla="*/ 982980 h 1005840"/>
              <a:gd name="connsiteX13" fmla="*/ 0 w 268714"/>
              <a:gd name="connsiteY13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714" h="1005840">
                <a:moveTo>
                  <a:pt x="74295" y="0"/>
                </a:moveTo>
                <a:cubicBezTo>
                  <a:pt x="75247" y="39687"/>
                  <a:pt x="76200" y="79375"/>
                  <a:pt x="85725" y="125730"/>
                </a:cubicBezTo>
                <a:cubicBezTo>
                  <a:pt x="95250" y="172085"/>
                  <a:pt x="121920" y="244475"/>
                  <a:pt x="131445" y="278130"/>
                </a:cubicBezTo>
                <a:cubicBezTo>
                  <a:pt x="140970" y="311785"/>
                  <a:pt x="137795" y="306705"/>
                  <a:pt x="142875" y="327660"/>
                </a:cubicBezTo>
                <a:cubicBezTo>
                  <a:pt x="147955" y="348615"/>
                  <a:pt x="153353" y="371475"/>
                  <a:pt x="161925" y="403860"/>
                </a:cubicBezTo>
                <a:cubicBezTo>
                  <a:pt x="170497" y="436245"/>
                  <a:pt x="186690" y="482283"/>
                  <a:pt x="194310" y="521970"/>
                </a:cubicBezTo>
                <a:cubicBezTo>
                  <a:pt x="201930" y="561657"/>
                  <a:pt x="204470" y="603250"/>
                  <a:pt x="207645" y="641985"/>
                </a:cubicBezTo>
                <a:cubicBezTo>
                  <a:pt x="210820" y="680720"/>
                  <a:pt x="213043" y="722313"/>
                  <a:pt x="213360" y="754380"/>
                </a:cubicBezTo>
                <a:cubicBezTo>
                  <a:pt x="213677" y="786447"/>
                  <a:pt x="209233" y="809625"/>
                  <a:pt x="209550" y="834390"/>
                </a:cubicBezTo>
                <a:cubicBezTo>
                  <a:pt x="209868" y="859155"/>
                  <a:pt x="209868" y="885825"/>
                  <a:pt x="215265" y="902970"/>
                </a:cubicBezTo>
                <a:cubicBezTo>
                  <a:pt x="220663" y="920115"/>
                  <a:pt x="233997" y="925830"/>
                  <a:pt x="241935" y="937260"/>
                </a:cubicBezTo>
                <a:cubicBezTo>
                  <a:pt x="249873" y="948690"/>
                  <a:pt x="281622" y="963930"/>
                  <a:pt x="262890" y="971550"/>
                </a:cubicBezTo>
                <a:cubicBezTo>
                  <a:pt x="244158" y="979170"/>
                  <a:pt x="173355" y="977265"/>
                  <a:pt x="129540" y="982980"/>
                </a:cubicBezTo>
                <a:cubicBezTo>
                  <a:pt x="85725" y="988695"/>
                  <a:pt x="0" y="1005840"/>
                  <a:pt x="0" y="10058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8EB84782-095F-40E0-B766-C546EDC669A3}"/>
              </a:ext>
            </a:extLst>
          </p:cNvPr>
          <p:cNvSpPr/>
          <p:nvPr/>
        </p:nvSpPr>
        <p:spPr>
          <a:xfrm>
            <a:off x="2205990" y="4933950"/>
            <a:ext cx="144780" cy="19050"/>
          </a:xfrm>
          <a:custGeom>
            <a:avLst/>
            <a:gdLst>
              <a:gd name="connsiteX0" fmla="*/ 0 w 144780"/>
              <a:gd name="connsiteY0" fmla="*/ 19050 h 19050"/>
              <a:gd name="connsiteX1" fmla="*/ 144780 w 144780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19050">
                <a:moveTo>
                  <a:pt x="0" y="19050"/>
                </a:moveTo>
                <a:lnTo>
                  <a:pt x="1447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2FF3C6A3-FCCC-4BFC-9F2F-788B0103BB7D}"/>
              </a:ext>
            </a:extLst>
          </p:cNvPr>
          <p:cNvSpPr/>
          <p:nvPr/>
        </p:nvSpPr>
        <p:spPr>
          <a:xfrm>
            <a:off x="2215515" y="4974109"/>
            <a:ext cx="264904" cy="74141"/>
          </a:xfrm>
          <a:custGeom>
            <a:avLst/>
            <a:gdLst>
              <a:gd name="connsiteX0" fmla="*/ 0 w 264904"/>
              <a:gd name="connsiteY0" fmla="*/ 49376 h 74141"/>
              <a:gd name="connsiteX1" fmla="*/ 175260 w 264904"/>
              <a:gd name="connsiteY1" fmla="*/ 24611 h 74141"/>
              <a:gd name="connsiteX2" fmla="*/ 260985 w 264904"/>
              <a:gd name="connsiteY2" fmla="*/ 1751 h 74141"/>
              <a:gd name="connsiteX3" fmla="*/ 251460 w 264904"/>
              <a:gd name="connsiteY3" fmla="*/ 74141 h 74141"/>
              <a:gd name="connsiteX4" fmla="*/ 251460 w 264904"/>
              <a:gd name="connsiteY4" fmla="*/ 74141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04" h="74141">
                <a:moveTo>
                  <a:pt x="0" y="49376"/>
                </a:moveTo>
                <a:cubicBezTo>
                  <a:pt x="65881" y="40962"/>
                  <a:pt x="131763" y="32548"/>
                  <a:pt x="175260" y="24611"/>
                </a:cubicBezTo>
                <a:cubicBezTo>
                  <a:pt x="218757" y="16674"/>
                  <a:pt x="248285" y="-6504"/>
                  <a:pt x="260985" y="1751"/>
                </a:cubicBezTo>
                <a:cubicBezTo>
                  <a:pt x="273685" y="10006"/>
                  <a:pt x="251460" y="74141"/>
                  <a:pt x="251460" y="74141"/>
                </a:cubicBezTo>
                <a:lnTo>
                  <a:pt x="251460" y="74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B41CF472-0691-4BA3-BF03-BA4EC0295220}"/>
              </a:ext>
            </a:extLst>
          </p:cNvPr>
          <p:cNvSpPr/>
          <p:nvPr/>
        </p:nvSpPr>
        <p:spPr>
          <a:xfrm>
            <a:off x="2505075" y="4939943"/>
            <a:ext cx="306705" cy="243562"/>
          </a:xfrm>
          <a:custGeom>
            <a:avLst/>
            <a:gdLst>
              <a:gd name="connsiteX0" fmla="*/ 0 w 306705"/>
              <a:gd name="connsiteY0" fmla="*/ 102592 h 243562"/>
              <a:gd name="connsiteX1" fmla="*/ 15240 w 306705"/>
              <a:gd name="connsiteY1" fmla="*/ 49252 h 243562"/>
              <a:gd name="connsiteX2" fmla="*/ 45720 w 306705"/>
              <a:gd name="connsiteY2" fmla="*/ 30202 h 243562"/>
              <a:gd name="connsiteX3" fmla="*/ 81915 w 306705"/>
              <a:gd name="connsiteY3" fmla="*/ 30202 h 243562"/>
              <a:gd name="connsiteX4" fmla="*/ 251460 w 306705"/>
              <a:gd name="connsiteY4" fmla="*/ 9247 h 243562"/>
              <a:gd name="connsiteX5" fmla="*/ 297180 w 306705"/>
              <a:gd name="connsiteY5" fmla="*/ 5437 h 243562"/>
              <a:gd name="connsiteX6" fmla="*/ 297180 w 306705"/>
              <a:gd name="connsiteY6" fmla="*/ 83542 h 243562"/>
              <a:gd name="connsiteX7" fmla="*/ 302895 w 306705"/>
              <a:gd name="connsiteY7" fmla="*/ 148312 h 243562"/>
              <a:gd name="connsiteX8" fmla="*/ 306705 w 306705"/>
              <a:gd name="connsiteY8" fmla="*/ 243562 h 24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705" h="243562">
                <a:moveTo>
                  <a:pt x="0" y="102592"/>
                </a:moveTo>
                <a:cubicBezTo>
                  <a:pt x="3810" y="81954"/>
                  <a:pt x="7620" y="61317"/>
                  <a:pt x="15240" y="49252"/>
                </a:cubicBezTo>
                <a:cubicBezTo>
                  <a:pt x="22860" y="37187"/>
                  <a:pt x="34607" y="33377"/>
                  <a:pt x="45720" y="30202"/>
                </a:cubicBezTo>
                <a:cubicBezTo>
                  <a:pt x="56833" y="27027"/>
                  <a:pt x="47625" y="33694"/>
                  <a:pt x="81915" y="30202"/>
                </a:cubicBezTo>
                <a:cubicBezTo>
                  <a:pt x="116205" y="26710"/>
                  <a:pt x="215583" y="13374"/>
                  <a:pt x="251460" y="9247"/>
                </a:cubicBezTo>
                <a:cubicBezTo>
                  <a:pt x="287337" y="5120"/>
                  <a:pt x="289560" y="-6945"/>
                  <a:pt x="297180" y="5437"/>
                </a:cubicBezTo>
                <a:cubicBezTo>
                  <a:pt x="304800" y="17819"/>
                  <a:pt x="296228" y="59730"/>
                  <a:pt x="297180" y="83542"/>
                </a:cubicBezTo>
                <a:cubicBezTo>
                  <a:pt x="298132" y="107354"/>
                  <a:pt x="301308" y="121642"/>
                  <a:pt x="302895" y="148312"/>
                </a:cubicBezTo>
                <a:cubicBezTo>
                  <a:pt x="304482" y="174982"/>
                  <a:pt x="305593" y="209272"/>
                  <a:pt x="306705" y="243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BD9143C-42ED-4DA4-BC80-CB81B62C2F63}"/>
              </a:ext>
            </a:extLst>
          </p:cNvPr>
          <p:cNvSpPr/>
          <p:nvPr/>
        </p:nvSpPr>
        <p:spPr>
          <a:xfrm>
            <a:off x="2871938" y="4803594"/>
            <a:ext cx="528487" cy="391295"/>
          </a:xfrm>
          <a:custGeom>
            <a:avLst/>
            <a:gdLst>
              <a:gd name="connsiteX0" fmla="*/ 10327 w 528487"/>
              <a:gd name="connsiteY0" fmla="*/ 385626 h 391295"/>
              <a:gd name="connsiteX1" fmla="*/ 2707 w 528487"/>
              <a:gd name="connsiteY1" fmla="*/ 206556 h 391295"/>
              <a:gd name="connsiteX2" fmla="*/ 2707 w 528487"/>
              <a:gd name="connsiteY2" fmla="*/ 128451 h 391295"/>
              <a:gd name="connsiteX3" fmla="*/ 35092 w 528487"/>
              <a:gd name="connsiteY3" fmla="*/ 113211 h 391295"/>
              <a:gd name="connsiteX4" fmla="*/ 221782 w 528487"/>
              <a:gd name="connsiteY4" fmla="*/ 69396 h 391295"/>
              <a:gd name="connsiteX5" fmla="*/ 370372 w 528487"/>
              <a:gd name="connsiteY5" fmla="*/ 25581 h 391295"/>
              <a:gd name="connsiteX6" fmla="*/ 440857 w 528487"/>
              <a:gd name="connsiteY6" fmla="*/ 8436 h 391295"/>
              <a:gd name="connsiteX7" fmla="*/ 469432 w 528487"/>
              <a:gd name="connsiteY7" fmla="*/ 8436 h 391295"/>
              <a:gd name="connsiteX8" fmla="*/ 494197 w 528487"/>
              <a:gd name="connsiteY8" fmla="*/ 113211 h 391295"/>
              <a:gd name="connsiteX9" fmla="*/ 511342 w 528487"/>
              <a:gd name="connsiteY9" fmla="*/ 202746 h 391295"/>
              <a:gd name="connsiteX10" fmla="*/ 511342 w 528487"/>
              <a:gd name="connsiteY10" fmla="*/ 277041 h 391295"/>
              <a:gd name="connsiteX11" fmla="*/ 524677 w 528487"/>
              <a:gd name="connsiteY11" fmla="*/ 381816 h 391295"/>
              <a:gd name="connsiteX12" fmla="*/ 528487 w 528487"/>
              <a:gd name="connsiteY12" fmla="*/ 379911 h 3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487" h="391295">
                <a:moveTo>
                  <a:pt x="10327" y="385626"/>
                </a:moveTo>
                <a:cubicBezTo>
                  <a:pt x="7152" y="317522"/>
                  <a:pt x="3977" y="249418"/>
                  <a:pt x="2707" y="206556"/>
                </a:cubicBezTo>
                <a:cubicBezTo>
                  <a:pt x="1437" y="163694"/>
                  <a:pt x="-2691" y="144008"/>
                  <a:pt x="2707" y="128451"/>
                </a:cubicBezTo>
                <a:cubicBezTo>
                  <a:pt x="8104" y="112893"/>
                  <a:pt x="-1420" y="123053"/>
                  <a:pt x="35092" y="113211"/>
                </a:cubicBezTo>
                <a:cubicBezTo>
                  <a:pt x="71604" y="103369"/>
                  <a:pt x="165902" y="84001"/>
                  <a:pt x="221782" y="69396"/>
                </a:cubicBezTo>
                <a:cubicBezTo>
                  <a:pt x="277662" y="54791"/>
                  <a:pt x="333860" y="35741"/>
                  <a:pt x="370372" y="25581"/>
                </a:cubicBezTo>
                <a:cubicBezTo>
                  <a:pt x="406884" y="15421"/>
                  <a:pt x="424347" y="11293"/>
                  <a:pt x="440857" y="8436"/>
                </a:cubicBezTo>
                <a:cubicBezTo>
                  <a:pt x="457367" y="5578"/>
                  <a:pt x="460542" y="-9027"/>
                  <a:pt x="469432" y="8436"/>
                </a:cubicBezTo>
                <a:cubicBezTo>
                  <a:pt x="478322" y="25898"/>
                  <a:pt x="487212" y="80826"/>
                  <a:pt x="494197" y="113211"/>
                </a:cubicBezTo>
                <a:cubicBezTo>
                  <a:pt x="501182" y="145596"/>
                  <a:pt x="508485" y="175441"/>
                  <a:pt x="511342" y="202746"/>
                </a:cubicBezTo>
                <a:cubicBezTo>
                  <a:pt x="514199" y="230051"/>
                  <a:pt x="509120" y="247196"/>
                  <a:pt x="511342" y="277041"/>
                </a:cubicBezTo>
                <a:cubicBezTo>
                  <a:pt x="513564" y="306886"/>
                  <a:pt x="521820" y="364671"/>
                  <a:pt x="524677" y="381816"/>
                </a:cubicBezTo>
                <a:cubicBezTo>
                  <a:pt x="527534" y="398961"/>
                  <a:pt x="528010" y="389436"/>
                  <a:pt x="528487" y="37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55CB5A09-C269-4CC5-949C-CAABC9E420DB}"/>
              </a:ext>
            </a:extLst>
          </p:cNvPr>
          <p:cNvSpPr/>
          <p:nvPr/>
        </p:nvSpPr>
        <p:spPr>
          <a:xfrm>
            <a:off x="3416062" y="4686760"/>
            <a:ext cx="345889" cy="492935"/>
          </a:xfrm>
          <a:custGeom>
            <a:avLst/>
            <a:gdLst>
              <a:gd name="connsiteX0" fmla="*/ 43418 w 345889"/>
              <a:gd name="connsiteY0" fmla="*/ 492935 h 492935"/>
              <a:gd name="connsiteX1" fmla="*/ 31988 w 345889"/>
              <a:gd name="connsiteY1" fmla="*/ 298625 h 492935"/>
              <a:gd name="connsiteX2" fmla="*/ 7223 w 345889"/>
              <a:gd name="connsiteY2" fmla="*/ 176705 h 492935"/>
              <a:gd name="connsiteX3" fmla="*/ 1508 w 345889"/>
              <a:gd name="connsiteY3" fmla="*/ 117650 h 492935"/>
              <a:gd name="connsiteX4" fmla="*/ 1508 w 345889"/>
              <a:gd name="connsiteY4" fmla="*/ 100505 h 492935"/>
              <a:gd name="connsiteX5" fmla="*/ 18653 w 345889"/>
              <a:gd name="connsiteY5" fmla="*/ 90980 h 492935"/>
              <a:gd name="connsiteX6" fmla="*/ 83423 w 345889"/>
              <a:gd name="connsiteY6" fmla="*/ 71930 h 492935"/>
              <a:gd name="connsiteX7" fmla="*/ 228203 w 345889"/>
              <a:gd name="connsiteY7" fmla="*/ 26210 h 492935"/>
              <a:gd name="connsiteX8" fmla="*/ 283448 w 345889"/>
              <a:gd name="connsiteY8" fmla="*/ 3350 h 492935"/>
              <a:gd name="connsiteX9" fmla="*/ 312023 w 345889"/>
              <a:gd name="connsiteY9" fmla="*/ 3350 h 492935"/>
              <a:gd name="connsiteX10" fmla="*/ 338693 w 345889"/>
              <a:gd name="connsiteY10" fmla="*/ 33830 h 492935"/>
              <a:gd name="connsiteX11" fmla="*/ 344408 w 345889"/>
              <a:gd name="connsiteY11" fmla="*/ 56690 h 492935"/>
              <a:gd name="connsiteX12" fmla="*/ 315833 w 345889"/>
              <a:gd name="connsiteY12" fmla="*/ 130985 h 492935"/>
              <a:gd name="connsiteX13" fmla="*/ 283448 w 345889"/>
              <a:gd name="connsiteY13" fmla="*/ 256715 h 492935"/>
              <a:gd name="connsiteX14" fmla="*/ 272018 w 345889"/>
              <a:gd name="connsiteY14" fmla="*/ 350060 h 492935"/>
              <a:gd name="connsiteX15" fmla="*/ 266303 w 345889"/>
              <a:gd name="connsiteY15" fmla="*/ 412925 h 492935"/>
              <a:gd name="connsiteX16" fmla="*/ 277733 w 345889"/>
              <a:gd name="connsiteY16" fmla="*/ 481505 h 492935"/>
              <a:gd name="connsiteX17" fmla="*/ 279638 w 345889"/>
              <a:gd name="connsiteY17" fmla="*/ 483410 h 49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889" h="492935">
                <a:moveTo>
                  <a:pt x="43418" y="492935"/>
                </a:moveTo>
                <a:cubicBezTo>
                  <a:pt x="40719" y="422132"/>
                  <a:pt x="38020" y="351330"/>
                  <a:pt x="31988" y="298625"/>
                </a:cubicBezTo>
                <a:cubicBezTo>
                  <a:pt x="25956" y="245920"/>
                  <a:pt x="12303" y="206868"/>
                  <a:pt x="7223" y="176705"/>
                </a:cubicBezTo>
                <a:cubicBezTo>
                  <a:pt x="2143" y="146542"/>
                  <a:pt x="2460" y="130350"/>
                  <a:pt x="1508" y="117650"/>
                </a:cubicBezTo>
                <a:cubicBezTo>
                  <a:pt x="556" y="104950"/>
                  <a:pt x="-1349" y="104950"/>
                  <a:pt x="1508" y="100505"/>
                </a:cubicBezTo>
                <a:cubicBezTo>
                  <a:pt x="4365" y="96060"/>
                  <a:pt x="5000" y="95742"/>
                  <a:pt x="18653" y="90980"/>
                </a:cubicBezTo>
                <a:cubicBezTo>
                  <a:pt x="32305" y="86217"/>
                  <a:pt x="83423" y="71930"/>
                  <a:pt x="83423" y="71930"/>
                </a:cubicBezTo>
                <a:lnTo>
                  <a:pt x="228203" y="26210"/>
                </a:lnTo>
                <a:cubicBezTo>
                  <a:pt x="261541" y="14780"/>
                  <a:pt x="269478" y="7160"/>
                  <a:pt x="283448" y="3350"/>
                </a:cubicBezTo>
                <a:cubicBezTo>
                  <a:pt x="297418" y="-460"/>
                  <a:pt x="302816" y="-1730"/>
                  <a:pt x="312023" y="3350"/>
                </a:cubicBezTo>
                <a:cubicBezTo>
                  <a:pt x="321230" y="8430"/>
                  <a:pt x="333296" y="24940"/>
                  <a:pt x="338693" y="33830"/>
                </a:cubicBezTo>
                <a:cubicBezTo>
                  <a:pt x="344090" y="42720"/>
                  <a:pt x="348218" y="40498"/>
                  <a:pt x="344408" y="56690"/>
                </a:cubicBezTo>
                <a:cubicBezTo>
                  <a:pt x="340598" y="72882"/>
                  <a:pt x="325993" y="97648"/>
                  <a:pt x="315833" y="130985"/>
                </a:cubicBezTo>
                <a:cubicBezTo>
                  <a:pt x="305673" y="164322"/>
                  <a:pt x="290750" y="220203"/>
                  <a:pt x="283448" y="256715"/>
                </a:cubicBezTo>
                <a:cubicBezTo>
                  <a:pt x="276146" y="293227"/>
                  <a:pt x="274875" y="324025"/>
                  <a:pt x="272018" y="350060"/>
                </a:cubicBezTo>
                <a:cubicBezTo>
                  <a:pt x="269161" y="376095"/>
                  <a:pt x="265351" y="391018"/>
                  <a:pt x="266303" y="412925"/>
                </a:cubicBezTo>
                <a:cubicBezTo>
                  <a:pt x="267255" y="434832"/>
                  <a:pt x="275511" y="469758"/>
                  <a:pt x="277733" y="481505"/>
                </a:cubicBezTo>
                <a:cubicBezTo>
                  <a:pt x="279955" y="493252"/>
                  <a:pt x="279796" y="488331"/>
                  <a:pt x="279638" y="4834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3D4F176C-033B-4122-A46F-8321053F5D44}"/>
              </a:ext>
            </a:extLst>
          </p:cNvPr>
          <p:cNvSpPr/>
          <p:nvPr/>
        </p:nvSpPr>
        <p:spPr>
          <a:xfrm>
            <a:off x="4460915" y="4044315"/>
            <a:ext cx="377785" cy="476250"/>
          </a:xfrm>
          <a:custGeom>
            <a:avLst/>
            <a:gdLst>
              <a:gd name="connsiteX0" fmla="*/ 377785 w 377785"/>
              <a:gd name="connsiteY0" fmla="*/ 0 h 476250"/>
              <a:gd name="connsiteX1" fmla="*/ 149185 w 377785"/>
              <a:gd name="connsiteY1" fmla="*/ 64770 h 476250"/>
              <a:gd name="connsiteX2" fmla="*/ 15835 w 377785"/>
              <a:gd name="connsiteY2" fmla="*/ 127635 h 476250"/>
              <a:gd name="connsiteX3" fmla="*/ 8215 w 377785"/>
              <a:gd name="connsiteY3" fmla="*/ 139065 h 476250"/>
              <a:gd name="connsiteX4" fmla="*/ 67270 w 377785"/>
              <a:gd name="connsiteY4" fmla="*/ 228600 h 476250"/>
              <a:gd name="connsiteX5" fmla="*/ 111085 w 377785"/>
              <a:gd name="connsiteY5" fmla="*/ 354330 h 476250"/>
              <a:gd name="connsiteX6" fmla="*/ 118705 w 377785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5" h="476250">
                <a:moveTo>
                  <a:pt x="377785" y="0"/>
                </a:moveTo>
                <a:cubicBezTo>
                  <a:pt x="293647" y="21749"/>
                  <a:pt x="209510" y="43498"/>
                  <a:pt x="149185" y="64770"/>
                </a:cubicBezTo>
                <a:cubicBezTo>
                  <a:pt x="88860" y="86043"/>
                  <a:pt x="39330" y="115253"/>
                  <a:pt x="15835" y="127635"/>
                </a:cubicBezTo>
                <a:cubicBezTo>
                  <a:pt x="-7660" y="140017"/>
                  <a:pt x="-357" y="122238"/>
                  <a:pt x="8215" y="139065"/>
                </a:cubicBezTo>
                <a:cubicBezTo>
                  <a:pt x="16787" y="155892"/>
                  <a:pt x="50125" y="192722"/>
                  <a:pt x="67270" y="228600"/>
                </a:cubicBezTo>
                <a:cubicBezTo>
                  <a:pt x="84415" y="264478"/>
                  <a:pt x="102513" y="313055"/>
                  <a:pt x="111085" y="354330"/>
                </a:cubicBezTo>
                <a:cubicBezTo>
                  <a:pt x="119657" y="395605"/>
                  <a:pt x="119181" y="435927"/>
                  <a:pt x="118705" y="476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DF036445-6862-4279-8571-12334F6EC4E6}"/>
              </a:ext>
            </a:extLst>
          </p:cNvPr>
          <p:cNvSpPr/>
          <p:nvPr/>
        </p:nvSpPr>
        <p:spPr>
          <a:xfrm>
            <a:off x="4247632" y="4201087"/>
            <a:ext cx="284290" cy="580463"/>
          </a:xfrm>
          <a:custGeom>
            <a:avLst/>
            <a:gdLst>
              <a:gd name="connsiteX0" fmla="*/ 282458 w 284290"/>
              <a:gd name="connsiteY0" fmla="*/ 376628 h 580463"/>
              <a:gd name="connsiteX1" fmla="*/ 282458 w 284290"/>
              <a:gd name="connsiteY1" fmla="*/ 233753 h 580463"/>
              <a:gd name="connsiteX2" fmla="*/ 263408 w 284290"/>
              <a:gd name="connsiteY2" fmla="*/ 174698 h 580463"/>
              <a:gd name="connsiteX3" fmla="*/ 255788 w 284290"/>
              <a:gd name="connsiteY3" fmla="*/ 149933 h 580463"/>
              <a:gd name="connsiteX4" fmla="*/ 238643 w 284290"/>
              <a:gd name="connsiteY4" fmla="*/ 119453 h 580463"/>
              <a:gd name="connsiteX5" fmla="*/ 217688 w 284290"/>
              <a:gd name="connsiteY5" fmla="*/ 83258 h 580463"/>
              <a:gd name="connsiteX6" fmla="*/ 192923 w 284290"/>
              <a:gd name="connsiteY6" fmla="*/ 45158 h 580463"/>
              <a:gd name="connsiteX7" fmla="*/ 171968 w 284290"/>
              <a:gd name="connsiteY7" fmla="*/ 12773 h 580463"/>
              <a:gd name="connsiteX8" fmla="*/ 156728 w 284290"/>
              <a:gd name="connsiteY8" fmla="*/ 3248 h 580463"/>
              <a:gd name="connsiteX9" fmla="*/ 63383 w 284290"/>
              <a:gd name="connsiteY9" fmla="*/ 66113 h 580463"/>
              <a:gd name="connsiteX10" fmla="*/ 25283 w 284290"/>
              <a:gd name="connsiteY10" fmla="*/ 94688 h 580463"/>
              <a:gd name="connsiteX11" fmla="*/ 518 w 284290"/>
              <a:gd name="connsiteY11" fmla="*/ 115643 h 580463"/>
              <a:gd name="connsiteX12" fmla="*/ 48143 w 284290"/>
              <a:gd name="connsiteY12" fmla="*/ 159458 h 580463"/>
              <a:gd name="connsiteX13" fmla="*/ 88148 w 284290"/>
              <a:gd name="connsiteY13" fmla="*/ 216608 h 580463"/>
              <a:gd name="connsiteX14" fmla="*/ 120533 w 284290"/>
              <a:gd name="connsiteY14" fmla="*/ 269948 h 580463"/>
              <a:gd name="connsiteX15" fmla="*/ 131963 w 284290"/>
              <a:gd name="connsiteY15" fmla="*/ 327098 h 580463"/>
              <a:gd name="connsiteX16" fmla="*/ 105293 w 284290"/>
              <a:gd name="connsiteY16" fmla="*/ 365198 h 580463"/>
              <a:gd name="connsiteX17" fmla="*/ 162443 w 284290"/>
              <a:gd name="connsiteY17" fmla="*/ 447113 h 580463"/>
              <a:gd name="connsiteX18" fmla="*/ 248168 w 284290"/>
              <a:gd name="connsiteY18" fmla="*/ 580463 h 58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290" h="580463">
                <a:moveTo>
                  <a:pt x="282458" y="376628"/>
                </a:moveTo>
                <a:cubicBezTo>
                  <a:pt x="284045" y="322018"/>
                  <a:pt x="285633" y="267408"/>
                  <a:pt x="282458" y="233753"/>
                </a:cubicBezTo>
                <a:cubicBezTo>
                  <a:pt x="279283" y="200098"/>
                  <a:pt x="267853" y="188668"/>
                  <a:pt x="263408" y="174698"/>
                </a:cubicBezTo>
                <a:cubicBezTo>
                  <a:pt x="258963" y="160728"/>
                  <a:pt x="259915" y="159140"/>
                  <a:pt x="255788" y="149933"/>
                </a:cubicBezTo>
                <a:cubicBezTo>
                  <a:pt x="251660" y="140725"/>
                  <a:pt x="244993" y="130565"/>
                  <a:pt x="238643" y="119453"/>
                </a:cubicBezTo>
                <a:cubicBezTo>
                  <a:pt x="232293" y="108341"/>
                  <a:pt x="225308" y="95640"/>
                  <a:pt x="217688" y="83258"/>
                </a:cubicBezTo>
                <a:cubicBezTo>
                  <a:pt x="210068" y="70876"/>
                  <a:pt x="192923" y="45158"/>
                  <a:pt x="192923" y="45158"/>
                </a:cubicBezTo>
                <a:cubicBezTo>
                  <a:pt x="185303" y="33411"/>
                  <a:pt x="178000" y="19758"/>
                  <a:pt x="171968" y="12773"/>
                </a:cubicBezTo>
                <a:cubicBezTo>
                  <a:pt x="165936" y="5788"/>
                  <a:pt x="174825" y="-5642"/>
                  <a:pt x="156728" y="3248"/>
                </a:cubicBezTo>
                <a:cubicBezTo>
                  <a:pt x="138631" y="12138"/>
                  <a:pt x="85290" y="50873"/>
                  <a:pt x="63383" y="66113"/>
                </a:cubicBezTo>
                <a:cubicBezTo>
                  <a:pt x="41476" y="81353"/>
                  <a:pt x="35760" y="86433"/>
                  <a:pt x="25283" y="94688"/>
                </a:cubicBezTo>
                <a:cubicBezTo>
                  <a:pt x="14806" y="102943"/>
                  <a:pt x="-3292" y="104848"/>
                  <a:pt x="518" y="115643"/>
                </a:cubicBezTo>
                <a:cubicBezTo>
                  <a:pt x="4328" y="126438"/>
                  <a:pt x="33538" y="142630"/>
                  <a:pt x="48143" y="159458"/>
                </a:cubicBezTo>
                <a:cubicBezTo>
                  <a:pt x="62748" y="176286"/>
                  <a:pt x="76083" y="198193"/>
                  <a:pt x="88148" y="216608"/>
                </a:cubicBezTo>
                <a:cubicBezTo>
                  <a:pt x="100213" y="235023"/>
                  <a:pt x="113231" y="251533"/>
                  <a:pt x="120533" y="269948"/>
                </a:cubicBezTo>
                <a:cubicBezTo>
                  <a:pt x="127835" y="288363"/>
                  <a:pt x="134503" y="311223"/>
                  <a:pt x="131963" y="327098"/>
                </a:cubicBezTo>
                <a:cubicBezTo>
                  <a:pt x="129423" y="342973"/>
                  <a:pt x="100213" y="345196"/>
                  <a:pt x="105293" y="365198"/>
                </a:cubicBezTo>
                <a:cubicBezTo>
                  <a:pt x="110373" y="385200"/>
                  <a:pt x="138630" y="411236"/>
                  <a:pt x="162443" y="447113"/>
                </a:cubicBezTo>
                <a:cubicBezTo>
                  <a:pt x="186255" y="482991"/>
                  <a:pt x="217211" y="531727"/>
                  <a:pt x="248168" y="58046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F034744B-FF24-4985-BFF7-4349EEFC85C0}"/>
              </a:ext>
            </a:extLst>
          </p:cNvPr>
          <p:cNvSpPr/>
          <p:nvPr/>
        </p:nvSpPr>
        <p:spPr>
          <a:xfrm>
            <a:off x="5861685" y="3291840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F8BED82-ACFA-4E57-8A31-81C18ABF3492}"/>
              </a:ext>
            </a:extLst>
          </p:cNvPr>
          <p:cNvSpPr/>
          <p:nvPr/>
        </p:nvSpPr>
        <p:spPr>
          <a:xfrm>
            <a:off x="5833110" y="3347085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FFFC635E-2093-40DB-8137-537A58EB3DF7}"/>
              </a:ext>
            </a:extLst>
          </p:cNvPr>
          <p:cNvSpPr/>
          <p:nvPr/>
        </p:nvSpPr>
        <p:spPr>
          <a:xfrm>
            <a:off x="5370195" y="3823335"/>
            <a:ext cx="299085" cy="237003"/>
          </a:xfrm>
          <a:custGeom>
            <a:avLst/>
            <a:gdLst>
              <a:gd name="connsiteX0" fmla="*/ 0 w 299085"/>
              <a:gd name="connsiteY0" fmla="*/ 0 h 237003"/>
              <a:gd name="connsiteX1" fmla="*/ 41910 w 299085"/>
              <a:gd name="connsiteY1" fmla="*/ 102870 h 237003"/>
              <a:gd name="connsiteX2" fmla="*/ 66675 w 299085"/>
              <a:gd name="connsiteY2" fmla="*/ 163830 h 237003"/>
              <a:gd name="connsiteX3" fmla="*/ 100965 w 299085"/>
              <a:gd name="connsiteY3" fmla="*/ 226695 h 237003"/>
              <a:gd name="connsiteX4" fmla="*/ 299085 w 299085"/>
              <a:gd name="connsiteY4" fmla="*/ 236220 h 2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" h="237003">
                <a:moveTo>
                  <a:pt x="0" y="0"/>
                </a:moveTo>
                <a:lnTo>
                  <a:pt x="41910" y="102870"/>
                </a:lnTo>
                <a:cubicBezTo>
                  <a:pt x="53022" y="130175"/>
                  <a:pt x="56833" y="143193"/>
                  <a:pt x="66675" y="163830"/>
                </a:cubicBezTo>
                <a:cubicBezTo>
                  <a:pt x="76518" y="184468"/>
                  <a:pt x="62230" y="214630"/>
                  <a:pt x="100965" y="226695"/>
                </a:cubicBezTo>
                <a:cubicBezTo>
                  <a:pt x="139700" y="238760"/>
                  <a:pt x="219392" y="237490"/>
                  <a:pt x="299085" y="2362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9FDF64F-82A4-4174-9175-9127863169EC}"/>
              </a:ext>
            </a:extLst>
          </p:cNvPr>
          <p:cNvSpPr/>
          <p:nvPr/>
        </p:nvSpPr>
        <p:spPr>
          <a:xfrm>
            <a:off x="5147310" y="3855689"/>
            <a:ext cx="516255" cy="417226"/>
          </a:xfrm>
          <a:custGeom>
            <a:avLst/>
            <a:gdLst>
              <a:gd name="connsiteX0" fmla="*/ 516255 w 516255"/>
              <a:gd name="connsiteY0" fmla="*/ 280066 h 417226"/>
              <a:gd name="connsiteX1" fmla="*/ 346710 w 516255"/>
              <a:gd name="connsiteY1" fmla="*/ 268636 h 417226"/>
              <a:gd name="connsiteX2" fmla="*/ 297180 w 516255"/>
              <a:gd name="connsiteY2" fmla="*/ 261016 h 417226"/>
              <a:gd name="connsiteX3" fmla="*/ 285750 w 516255"/>
              <a:gd name="connsiteY3" fmla="*/ 264826 h 417226"/>
              <a:gd name="connsiteX4" fmla="*/ 268605 w 516255"/>
              <a:gd name="connsiteY4" fmla="*/ 234346 h 417226"/>
              <a:gd name="connsiteX5" fmla="*/ 234315 w 516255"/>
              <a:gd name="connsiteY5" fmla="*/ 167671 h 417226"/>
              <a:gd name="connsiteX6" fmla="*/ 194310 w 516255"/>
              <a:gd name="connsiteY6" fmla="*/ 80041 h 417226"/>
              <a:gd name="connsiteX7" fmla="*/ 175260 w 516255"/>
              <a:gd name="connsiteY7" fmla="*/ 36226 h 417226"/>
              <a:gd name="connsiteX8" fmla="*/ 154305 w 516255"/>
              <a:gd name="connsiteY8" fmla="*/ 31 h 417226"/>
              <a:gd name="connsiteX9" fmla="*/ 106680 w 516255"/>
              <a:gd name="connsiteY9" fmla="*/ 30511 h 417226"/>
              <a:gd name="connsiteX10" fmla="*/ 53340 w 516255"/>
              <a:gd name="connsiteY10" fmla="*/ 64801 h 417226"/>
              <a:gd name="connsiteX11" fmla="*/ 32385 w 516255"/>
              <a:gd name="connsiteY11" fmla="*/ 217201 h 417226"/>
              <a:gd name="connsiteX12" fmla="*/ 11430 w 516255"/>
              <a:gd name="connsiteY12" fmla="*/ 344836 h 417226"/>
              <a:gd name="connsiteX13" fmla="*/ 0 w 516255"/>
              <a:gd name="connsiteY13" fmla="*/ 417226 h 41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255" h="417226">
                <a:moveTo>
                  <a:pt x="516255" y="280066"/>
                </a:moveTo>
                <a:lnTo>
                  <a:pt x="346710" y="268636"/>
                </a:lnTo>
                <a:cubicBezTo>
                  <a:pt x="310198" y="265461"/>
                  <a:pt x="307340" y="261651"/>
                  <a:pt x="297180" y="261016"/>
                </a:cubicBezTo>
                <a:cubicBezTo>
                  <a:pt x="287020" y="260381"/>
                  <a:pt x="290513" y="269271"/>
                  <a:pt x="285750" y="264826"/>
                </a:cubicBezTo>
                <a:cubicBezTo>
                  <a:pt x="280987" y="260381"/>
                  <a:pt x="277177" y="250538"/>
                  <a:pt x="268605" y="234346"/>
                </a:cubicBezTo>
                <a:cubicBezTo>
                  <a:pt x="260032" y="218153"/>
                  <a:pt x="246698" y="193389"/>
                  <a:pt x="234315" y="167671"/>
                </a:cubicBezTo>
                <a:cubicBezTo>
                  <a:pt x="221932" y="141953"/>
                  <a:pt x="204153" y="101949"/>
                  <a:pt x="194310" y="80041"/>
                </a:cubicBezTo>
                <a:cubicBezTo>
                  <a:pt x="184467" y="58133"/>
                  <a:pt x="181927" y="49561"/>
                  <a:pt x="175260" y="36226"/>
                </a:cubicBezTo>
                <a:cubicBezTo>
                  <a:pt x="168593" y="22891"/>
                  <a:pt x="165735" y="983"/>
                  <a:pt x="154305" y="31"/>
                </a:cubicBezTo>
                <a:cubicBezTo>
                  <a:pt x="142875" y="-921"/>
                  <a:pt x="123507" y="19716"/>
                  <a:pt x="106680" y="30511"/>
                </a:cubicBezTo>
                <a:cubicBezTo>
                  <a:pt x="89853" y="41306"/>
                  <a:pt x="65722" y="33686"/>
                  <a:pt x="53340" y="64801"/>
                </a:cubicBezTo>
                <a:cubicBezTo>
                  <a:pt x="40958" y="95916"/>
                  <a:pt x="39370" y="170529"/>
                  <a:pt x="32385" y="217201"/>
                </a:cubicBezTo>
                <a:cubicBezTo>
                  <a:pt x="25400" y="263873"/>
                  <a:pt x="16827" y="311499"/>
                  <a:pt x="11430" y="344836"/>
                </a:cubicBezTo>
                <a:cubicBezTo>
                  <a:pt x="6033" y="378173"/>
                  <a:pt x="3016" y="397699"/>
                  <a:pt x="0" y="417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4D1E67B-F368-4A19-AEDF-1930F565CADA}"/>
              </a:ext>
            </a:extLst>
          </p:cNvPr>
          <p:cNvSpPr/>
          <p:nvPr/>
        </p:nvSpPr>
        <p:spPr>
          <a:xfrm>
            <a:off x="5057775" y="3863340"/>
            <a:ext cx="62865" cy="20955"/>
          </a:xfrm>
          <a:custGeom>
            <a:avLst/>
            <a:gdLst>
              <a:gd name="connsiteX0" fmla="*/ 0 w 62865"/>
              <a:gd name="connsiteY0" fmla="*/ 20955 h 20955"/>
              <a:gd name="connsiteX1" fmla="*/ 62865 w 62865"/>
              <a:gd name="connsiteY1" fmla="*/ 0 h 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" h="20955">
                <a:moveTo>
                  <a:pt x="0" y="20955"/>
                </a:moveTo>
                <a:lnTo>
                  <a:pt x="628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AA1069DF-9641-4D8B-9FAC-0503D604E2DE}"/>
              </a:ext>
            </a:extLst>
          </p:cNvPr>
          <p:cNvSpPr/>
          <p:nvPr/>
        </p:nvSpPr>
        <p:spPr>
          <a:xfrm>
            <a:off x="5053965" y="3941475"/>
            <a:ext cx="74325" cy="327630"/>
          </a:xfrm>
          <a:custGeom>
            <a:avLst/>
            <a:gdLst>
              <a:gd name="connsiteX0" fmla="*/ 0 w 74325"/>
              <a:gd name="connsiteY0" fmla="*/ 34260 h 327630"/>
              <a:gd name="connsiteX1" fmla="*/ 53340 w 74325"/>
              <a:gd name="connsiteY1" fmla="*/ 13305 h 327630"/>
              <a:gd name="connsiteX2" fmla="*/ 74295 w 74325"/>
              <a:gd name="connsiteY2" fmla="*/ 7590 h 327630"/>
              <a:gd name="connsiteX3" fmla="*/ 49530 w 74325"/>
              <a:gd name="connsiteY3" fmla="*/ 121890 h 327630"/>
              <a:gd name="connsiteX4" fmla="*/ 26670 w 74325"/>
              <a:gd name="connsiteY4" fmla="*/ 253335 h 327630"/>
              <a:gd name="connsiteX5" fmla="*/ 13335 w 74325"/>
              <a:gd name="connsiteY5" fmla="*/ 291435 h 327630"/>
              <a:gd name="connsiteX6" fmla="*/ 3810 w 74325"/>
              <a:gd name="connsiteY6" fmla="*/ 327630 h 3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25" h="327630">
                <a:moveTo>
                  <a:pt x="0" y="34260"/>
                </a:moveTo>
                <a:cubicBezTo>
                  <a:pt x="20637" y="26164"/>
                  <a:pt x="40958" y="17750"/>
                  <a:pt x="53340" y="13305"/>
                </a:cubicBezTo>
                <a:cubicBezTo>
                  <a:pt x="65722" y="8860"/>
                  <a:pt x="74930" y="-10508"/>
                  <a:pt x="74295" y="7590"/>
                </a:cubicBezTo>
                <a:cubicBezTo>
                  <a:pt x="73660" y="25687"/>
                  <a:pt x="57468" y="80932"/>
                  <a:pt x="49530" y="121890"/>
                </a:cubicBezTo>
                <a:cubicBezTo>
                  <a:pt x="41592" y="162848"/>
                  <a:pt x="32702" y="225078"/>
                  <a:pt x="26670" y="253335"/>
                </a:cubicBezTo>
                <a:cubicBezTo>
                  <a:pt x="20638" y="281592"/>
                  <a:pt x="17145" y="279053"/>
                  <a:pt x="13335" y="291435"/>
                </a:cubicBezTo>
                <a:cubicBezTo>
                  <a:pt x="9525" y="303817"/>
                  <a:pt x="6667" y="315723"/>
                  <a:pt x="3810" y="327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BCADDF80-C1F2-445D-89E7-F9C64654DFE4}"/>
              </a:ext>
            </a:extLst>
          </p:cNvPr>
          <p:cNvSpPr/>
          <p:nvPr/>
        </p:nvSpPr>
        <p:spPr>
          <a:xfrm>
            <a:off x="3840480" y="4526280"/>
            <a:ext cx="163830" cy="108585"/>
          </a:xfrm>
          <a:custGeom>
            <a:avLst/>
            <a:gdLst>
              <a:gd name="connsiteX0" fmla="*/ 0 w 163830"/>
              <a:gd name="connsiteY0" fmla="*/ 108585 h 108585"/>
              <a:gd name="connsiteX1" fmla="*/ 163830 w 163830"/>
              <a:gd name="connsiteY1" fmla="*/ 0 h 10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830" h="108585">
                <a:moveTo>
                  <a:pt x="0" y="108585"/>
                </a:moveTo>
                <a:lnTo>
                  <a:pt x="163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F4790F62-B9C6-4EE4-A0B8-432B7AEACE8C}"/>
              </a:ext>
            </a:extLst>
          </p:cNvPr>
          <p:cNvSpPr/>
          <p:nvPr/>
        </p:nvSpPr>
        <p:spPr>
          <a:xfrm>
            <a:off x="4055533" y="4360457"/>
            <a:ext cx="251846" cy="256519"/>
          </a:xfrm>
          <a:custGeom>
            <a:avLst/>
            <a:gdLst>
              <a:gd name="connsiteX0" fmla="*/ 139277 w 251846"/>
              <a:gd name="connsiteY0" fmla="*/ 88 h 256519"/>
              <a:gd name="connsiteX1" fmla="*/ 205952 w 251846"/>
              <a:gd name="connsiteY1" fmla="*/ 82003 h 256519"/>
              <a:gd name="connsiteX2" fmla="*/ 236432 w 251846"/>
              <a:gd name="connsiteY2" fmla="*/ 120103 h 256519"/>
              <a:gd name="connsiteX3" fmla="*/ 242147 w 251846"/>
              <a:gd name="connsiteY3" fmla="*/ 131533 h 256519"/>
              <a:gd name="connsiteX4" fmla="*/ 251672 w 251846"/>
              <a:gd name="connsiteY4" fmla="*/ 141058 h 256519"/>
              <a:gd name="connsiteX5" fmla="*/ 247862 w 251846"/>
              <a:gd name="connsiteY5" fmla="*/ 162013 h 256519"/>
              <a:gd name="connsiteX6" fmla="*/ 242147 w 251846"/>
              <a:gd name="connsiteY6" fmla="*/ 173443 h 256519"/>
              <a:gd name="connsiteX7" fmla="*/ 215477 w 251846"/>
              <a:gd name="connsiteY7" fmla="*/ 188683 h 256519"/>
              <a:gd name="connsiteX8" fmla="*/ 183092 w 251846"/>
              <a:gd name="connsiteY8" fmla="*/ 213448 h 256519"/>
              <a:gd name="connsiteX9" fmla="*/ 165947 w 251846"/>
              <a:gd name="connsiteY9" fmla="*/ 224878 h 256519"/>
              <a:gd name="connsiteX10" fmla="*/ 133562 w 251846"/>
              <a:gd name="connsiteY10" fmla="*/ 249643 h 256519"/>
              <a:gd name="connsiteX11" fmla="*/ 120227 w 251846"/>
              <a:gd name="connsiteY11" fmla="*/ 255358 h 256519"/>
              <a:gd name="connsiteX12" fmla="*/ 104987 w 251846"/>
              <a:gd name="connsiteY12" fmla="*/ 230593 h 256519"/>
              <a:gd name="connsiteX13" fmla="*/ 64982 w 251846"/>
              <a:gd name="connsiteY13" fmla="*/ 177253 h 256519"/>
              <a:gd name="connsiteX14" fmla="*/ 36407 w 251846"/>
              <a:gd name="connsiteY14" fmla="*/ 139153 h 256519"/>
              <a:gd name="connsiteX15" fmla="*/ 7832 w 251846"/>
              <a:gd name="connsiteY15" fmla="*/ 110578 h 256519"/>
              <a:gd name="connsiteX16" fmla="*/ 4022 w 251846"/>
              <a:gd name="connsiteY16" fmla="*/ 101053 h 256519"/>
              <a:gd name="connsiteX17" fmla="*/ 59267 w 251846"/>
              <a:gd name="connsiteY17" fmla="*/ 66763 h 256519"/>
              <a:gd name="connsiteX18" fmla="*/ 139277 w 251846"/>
              <a:gd name="connsiteY18" fmla="*/ 88 h 2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1846" h="256519">
                <a:moveTo>
                  <a:pt x="139277" y="88"/>
                </a:moveTo>
                <a:cubicBezTo>
                  <a:pt x="163724" y="2628"/>
                  <a:pt x="189760" y="62001"/>
                  <a:pt x="205952" y="82003"/>
                </a:cubicBezTo>
                <a:cubicBezTo>
                  <a:pt x="222144" y="102005"/>
                  <a:pt x="230400" y="111848"/>
                  <a:pt x="236432" y="120103"/>
                </a:cubicBezTo>
                <a:cubicBezTo>
                  <a:pt x="242464" y="128358"/>
                  <a:pt x="239607" y="128040"/>
                  <a:pt x="242147" y="131533"/>
                </a:cubicBezTo>
                <a:cubicBezTo>
                  <a:pt x="244687" y="135026"/>
                  <a:pt x="250720" y="135978"/>
                  <a:pt x="251672" y="141058"/>
                </a:cubicBezTo>
                <a:cubicBezTo>
                  <a:pt x="252624" y="146138"/>
                  <a:pt x="249450" y="156616"/>
                  <a:pt x="247862" y="162013"/>
                </a:cubicBezTo>
                <a:cubicBezTo>
                  <a:pt x="246275" y="167411"/>
                  <a:pt x="247545" y="168998"/>
                  <a:pt x="242147" y="173443"/>
                </a:cubicBezTo>
                <a:cubicBezTo>
                  <a:pt x="236750" y="177888"/>
                  <a:pt x="225319" y="182016"/>
                  <a:pt x="215477" y="188683"/>
                </a:cubicBezTo>
                <a:cubicBezTo>
                  <a:pt x="205635" y="195350"/>
                  <a:pt x="191347" y="207416"/>
                  <a:pt x="183092" y="213448"/>
                </a:cubicBezTo>
                <a:cubicBezTo>
                  <a:pt x="174837" y="219480"/>
                  <a:pt x="174202" y="218846"/>
                  <a:pt x="165947" y="224878"/>
                </a:cubicBezTo>
                <a:cubicBezTo>
                  <a:pt x="157692" y="230910"/>
                  <a:pt x="141182" y="244563"/>
                  <a:pt x="133562" y="249643"/>
                </a:cubicBezTo>
                <a:cubicBezTo>
                  <a:pt x="125942" y="254723"/>
                  <a:pt x="124989" y="258533"/>
                  <a:pt x="120227" y="255358"/>
                </a:cubicBezTo>
                <a:cubicBezTo>
                  <a:pt x="115465" y="252183"/>
                  <a:pt x="114194" y="243610"/>
                  <a:pt x="104987" y="230593"/>
                </a:cubicBezTo>
                <a:cubicBezTo>
                  <a:pt x="95780" y="217576"/>
                  <a:pt x="64982" y="177253"/>
                  <a:pt x="64982" y="177253"/>
                </a:cubicBezTo>
                <a:cubicBezTo>
                  <a:pt x="53552" y="162013"/>
                  <a:pt x="45932" y="150266"/>
                  <a:pt x="36407" y="139153"/>
                </a:cubicBezTo>
                <a:cubicBezTo>
                  <a:pt x="26882" y="128041"/>
                  <a:pt x="7832" y="110578"/>
                  <a:pt x="7832" y="110578"/>
                </a:cubicBezTo>
                <a:cubicBezTo>
                  <a:pt x="2435" y="104228"/>
                  <a:pt x="-4551" y="108356"/>
                  <a:pt x="4022" y="101053"/>
                </a:cubicBezTo>
                <a:cubicBezTo>
                  <a:pt x="12595" y="93750"/>
                  <a:pt x="36724" y="82956"/>
                  <a:pt x="59267" y="66763"/>
                </a:cubicBezTo>
                <a:cubicBezTo>
                  <a:pt x="81809" y="50571"/>
                  <a:pt x="114830" y="-2452"/>
                  <a:pt x="139277" y="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5094F690-F7B3-4C5B-ACE7-8FE97EF78C3C}"/>
              </a:ext>
            </a:extLst>
          </p:cNvPr>
          <p:cNvSpPr/>
          <p:nvPr/>
        </p:nvSpPr>
        <p:spPr>
          <a:xfrm>
            <a:off x="4000500" y="4530090"/>
            <a:ext cx="451485" cy="299085"/>
          </a:xfrm>
          <a:custGeom>
            <a:avLst/>
            <a:gdLst>
              <a:gd name="connsiteX0" fmla="*/ 0 w 451485"/>
              <a:gd name="connsiteY0" fmla="*/ 0 h 299085"/>
              <a:gd name="connsiteX1" fmla="*/ 70485 w 451485"/>
              <a:gd name="connsiteY1" fmla="*/ 80010 h 299085"/>
              <a:gd name="connsiteX2" fmla="*/ 135255 w 451485"/>
              <a:gd name="connsiteY2" fmla="*/ 144780 h 299085"/>
              <a:gd name="connsiteX3" fmla="*/ 205740 w 451485"/>
              <a:gd name="connsiteY3" fmla="*/ 163830 h 299085"/>
              <a:gd name="connsiteX4" fmla="*/ 241935 w 451485"/>
              <a:gd name="connsiteY4" fmla="*/ 129540 h 299085"/>
              <a:gd name="connsiteX5" fmla="*/ 274320 w 451485"/>
              <a:gd name="connsiteY5" fmla="*/ 104775 h 299085"/>
              <a:gd name="connsiteX6" fmla="*/ 297180 w 451485"/>
              <a:gd name="connsiteY6" fmla="*/ 85725 h 299085"/>
              <a:gd name="connsiteX7" fmla="*/ 310515 w 451485"/>
              <a:gd name="connsiteY7" fmla="*/ 95250 h 299085"/>
              <a:gd name="connsiteX8" fmla="*/ 371475 w 451485"/>
              <a:gd name="connsiteY8" fmla="*/ 180975 h 299085"/>
              <a:gd name="connsiteX9" fmla="*/ 422910 w 451485"/>
              <a:gd name="connsiteY9" fmla="*/ 259080 h 299085"/>
              <a:gd name="connsiteX10" fmla="*/ 441960 w 451485"/>
              <a:gd name="connsiteY10" fmla="*/ 287655 h 299085"/>
              <a:gd name="connsiteX11" fmla="*/ 451485 w 451485"/>
              <a:gd name="connsiteY11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485" h="299085">
                <a:moveTo>
                  <a:pt x="0" y="0"/>
                </a:moveTo>
                <a:cubicBezTo>
                  <a:pt x="23971" y="27940"/>
                  <a:pt x="47943" y="55880"/>
                  <a:pt x="70485" y="80010"/>
                </a:cubicBezTo>
                <a:cubicBezTo>
                  <a:pt x="93028" y="104140"/>
                  <a:pt x="112713" y="130810"/>
                  <a:pt x="135255" y="144780"/>
                </a:cubicBezTo>
                <a:cubicBezTo>
                  <a:pt x="157798" y="158750"/>
                  <a:pt x="187960" y="166370"/>
                  <a:pt x="205740" y="163830"/>
                </a:cubicBezTo>
                <a:cubicBezTo>
                  <a:pt x="223520" y="161290"/>
                  <a:pt x="230505" y="139382"/>
                  <a:pt x="241935" y="129540"/>
                </a:cubicBezTo>
                <a:cubicBezTo>
                  <a:pt x="253365" y="119698"/>
                  <a:pt x="274320" y="104775"/>
                  <a:pt x="274320" y="104775"/>
                </a:cubicBezTo>
                <a:cubicBezTo>
                  <a:pt x="283528" y="97473"/>
                  <a:pt x="291148" y="87312"/>
                  <a:pt x="297180" y="85725"/>
                </a:cubicBezTo>
                <a:cubicBezTo>
                  <a:pt x="303212" y="84138"/>
                  <a:pt x="298133" y="79375"/>
                  <a:pt x="310515" y="95250"/>
                </a:cubicBezTo>
                <a:cubicBezTo>
                  <a:pt x="322897" y="111125"/>
                  <a:pt x="352743" y="153670"/>
                  <a:pt x="371475" y="180975"/>
                </a:cubicBezTo>
                <a:cubicBezTo>
                  <a:pt x="390207" y="208280"/>
                  <a:pt x="411163" y="241300"/>
                  <a:pt x="422910" y="259080"/>
                </a:cubicBezTo>
                <a:cubicBezTo>
                  <a:pt x="434657" y="276860"/>
                  <a:pt x="437198" y="280988"/>
                  <a:pt x="441960" y="287655"/>
                </a:cubicBezTo>
                <a:cubicBezTo>
                  <a:pt x="446722" y="294322"/>
                  <a:pt x="449103" y="296703"/>
                  <a:pt x="451485" y="2990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E61AC50E-2187-4442-AC49-045E3BA50DF2}"/>
              </a:ext>
            </a:extLst>
          </p:cNvPr>
          <p:cNvSpPr/>
          <p:nvPr/>
        </p:nvSpPr>
        <p:spPr>
          <a:xfrm>
            <a:off x="3840480" y="4627245"/>
            <a:ext cx="867562" cy="777578"/>
          </a:xfrm>
          <a:custGeom>
            <a:avLst/>
            <a:gdLst>
              <a:gd name="connsiteX0" fmla="*/ 0 w 867562"/>
              <a:gd name="connsiteY0" fmla="*/ 0 h 777578"/>
              <a:gd name="connsiteX1" fmla="*/ 49530 w 867562"/>
              <a:gd name="connsiteY1" fmla="*/ 80010 h 777578"/>
              <a:gd name="connsiteX2" fmla="*/ 215265 w 867562"/>
              <a:gd name="connsiteY2" fmla="*/ 198120 h 777578"/>
              <a:gd name="connsiteX3" fmla="*/ 390525 w 867562"/>
              <a:gd name="connsiteY3" fmla="*/ 321945 h 777578"/>
              <a:gd name="connsiteX4" fmla="*/ 502920 w 867562"/>
              <a:gd name="connsiteY4" fmla="*/ 432435 h 777578"/>
              <a:gd name="connsiteX5" fmla="*/ 699135 w 867562"/>
              <a:gd name="connsiteY5" fmla="*/ 670560 h 777578"/>
              <a:gd name="connsiteX6" fmla="*/ 760095 w 867562"/>
              <a:gd name="connsiteY6" fmla="*/ 739140 h 777578"/>
              <a:gd name="connsiteX7" fmla="*/ 779145 w 867562"/>
              <a:gd name="connsiteY7" fmla="*/ 758190 h 777578"/>
              <a:gd name="connsiteX8" fmla="*/ 807720 w 867562"/>
              <a:gd name="connsiteY8" fmla="*/ 742950 h 777578"/>
              <a:gd name="connsiteX9" fmla="*/ 830580 w 867562"/>
              <a:gd name="connsiteY9" fmla="*/ 754380 h 777578"/>
              <a:gd name="connsiteX10" fmla="*/ 866775 w 867562"/>
              <a:gd name="connsiteY10" fmla="*/ 775335 h 777578"/>
              <a:gd name="connsiteX11" fmla="*/ 855345 w 867562"/>
              <a:gd name="connsiteY11" fmla="*/ 695325 h 777578"/>
              <a:gd name="connsiteX12" fmla="*/ 853440 w 867562"/>
              <a:gd name="connsiteY12" fmla="*/ 615315 h 777578"/>
              <a:gd name="connsiteX13" fmla="*/ 836295 w 867562"/>
              <a:gd name="connsiteY13" fmla="*/ 533400 h 777578"/>
              <a:gd name="connsiteX14" fmla="*/ 828675 w 867562"/>
              <a:gd name="connsiteY14" fmla="*/ 468630 h 777578"/>
              <a:gd name="connsiteX15" fmla="*/ 775335 w 867562"/>
              <a:gd name="connsiteY15" fmla="*/ 461010 h 777578"/>
              <a:gd name="connsiteX16" fmla="*/ 720090 w 867562"/>
              <a:gd name="connsiteY16" fmla="*/ 384810 h 777578"/>
              <a:gd name="connsiteX17" fmla="*/ 661035 w 867562"/>
              <a:gd name="connsiteY17" fmla="*/ 289560 h 777578"/>
              <a:gd name="connsiteX18" fmla="*/ 630555 w 867562"/>
              <a:gd name="connsiteY18" fmla="*/ 226695 h 777578"/>
              <a:gd name="connsiteX19" fmla="*/ 605790 w 867562"/>
              <a:gd name="connsiteY19" fmla="*/ 194310 h 7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7562" h="777578">
                <a:moveTo>
                  <a:pt x="0" y="0"/>
                </a:moveTo>
                <a:cubicBezTo>
                  <a:pt x="6826" y="23495"/>
                  <a:pt x="13653" y="46990"/>
                  <a:pt x="49530" y="80010"/>
                </a:cubicBezTo>
                <a:cubicBezTo>
                  <a:pt x="85407" y="113030"/>
                  <a:pt x="215265" y="198120"/>
                  <a:pt x="215265" y="198120"/>
                </a:cubicBezTo>
                <a:cubicBezTo>
                  <a:pt x="272098" y="238443"/>
                  <a:pt x="342583" y="282893"/>
                  <a:pt x="390525" y="321945"/>
                </a:cubicBezTo>
                <a:cubicBezTo>
                  <a:pt x="438467" y="360997"/>
                  <a:pt x="451485" y="374332"/>
                  <a:pt x="502920" y="432435"/>
                </a:cubicBezTo>
                <a:cubicBezTo>
                  <a:pt x="554355" y="490538"/>
                  <a:pt x="656273" y="619443"/>
                  <a:pt x="699135" y="670560"/>
                </a:cubicBezTo>
                <a:cubicBezTo>
                  <a:pt x="741997" y="721677"/>
                  <a:pt x="746760" y="724535"/>
                  <a:pt x="760095" y="739140"/>
                </a:cubicBezTo>
                <a:cubicBezTo>
                  <a:pt x="773430" y="753745"/>
                  <a:pt x="771208" y="757555"/>
                  <a:pt x="779145" y="758190"/>
                </a:cubicBezTo>
                <a:cubicBezTo>
                  <a:pt x="787082" y="758825"/>
                  <a:pt x="799148" y="743585"/>
                  <a:pt x="807720" y="742950"/>
                </a:cubicBezTo>
                <a:cubicBezTo>
                  <a:pt x="816292" y="742315"/>
                  <a:pt x="820738" y="748983"/>
                  <a:pt x="830580" y="754380"/>
                </a:cubicBezTo>
                <a:cubicBezTo>
                  <a:pt x="840423" y="759778"/>
                  <a:pt x="862648" y="785177"/>
                  <a:pt x="866775" y="775335"/>
                </a:cubicBezTo>
                <a:cubicBezTo>
                  <a:pt x="870902" y="765493"/>
                  <a:pt x="857567" y="721995"/>
                  <a:pt x="855345" y="695325"/>
                </a:cubicBezTo>
                <a:cubicBezTo>
                  <a:pt x="853123" y="668655"/>
                  <a:pt x="856615" y="642303"/>
                  <a:pt x="853440" y="615315"/>
                </a:cubicBezTo>
                <a:cubicBezTo>
                  <a:pt x="850265" y="588327"/>
                  <a:pt x="840422" y="557847"/>
                  <a:pt x="836295" y="533400"/>
                </a:cubicBezTo>
                <a:cubicBezTo>
                  <a:pt x="832168" y="508953"/>
                  <a:pt x="838835" y="480695"/>
                  <a:pt x="828675" y="468630"/>
                </a:cubicBezTo>
                <a:cubicBezTo>
                  <a:pt x="818515" y="456565"/>
                  <a:pt x="793432" y="474980"/>
                  <a:pt x="775335" y="461010"/>
                </a:cubicBezTo>
                <a:cubicBezTo>
                  <a:pt x="757238" y="447040"/>
                  <a:pt x="739140" y="413385"/>
                  <a:pt x="720090" y="384810"/>
                </a:cubicBezTo>
                <a:cubicBezTo>
                  <a:pt x="701040" y="356235"/>
                  <a:pt x="675957" y="315912"/>
                  <a:pt x="661035" y="289560"/>
                </a:cubicBezTo>
                <a:cubicBezTo>
                  <a:pt x="646113" y="263208"/>
                  <a:pt x="639763" y="242570"/>
                  <a:pt x="630555" y="226695"/>
                </a:cubicBezTo>
                <a:cubicBezTo>
                  <a:pt x="621348" y="210820"/>
                  <a:pt x="613569" y="202565"/>
                  <a:pt x="605790" y="194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B6E0579-9400-43D9-B843-06F4A58A68A8}"/>
              </a:ext>
            </a:extLst>
          </p:cNvPr>
          <p:cNvSpPr/>
          <p:nvPr/>
        </p:nvSpPr>
        <p:spPr>
          <a:xfrm>
            <a:off x="4579620" y="4512945"/>
            <a:ext cx="243840" cy="520846"/>
          </a:xfrm>
          <a:custGeom>
            <a:avLst/>
            <a:gdLst>
              <a:gd name="connsiteX0" fmla="*/ 0 w 243840"/>
              <a:gd name="connsiteY0" fmla="*/ 0 h 520846"/>
              <a:gd name="connsiteX1" fmla="*/ 9525 w 243840"/>
              <a:gd name="connsiteY1" fmla="*/ 133350 h 520846"/>
              <a:gd name="connsiteX2" fmla="*/ 57150 w 243840"/>
              <a:gd name="connsiteY2" fmla="*/ 241935 h 520846"/>
              <a:gd name="connsiteX3" fmla="*/ 97155 w 243840"/>
              <a:gd name="connsiteY3" fmla="*/ 320040 h 520846"/>
              <a:gd name="connsiteX4" fmla="*/ 133350 w 243840"/>
              <a:gd name="connsiteY4" fmla="*/ 390525 h 520846"/>
              <a:gd name="connsiteX5" fmla="*/ 142875 w 243840"/>
              <a:gd name="connsiteY5" fmla="*/ 430530 h 520846"/>
              <a:gd name="connsiteX6" fmla="*/ 148590 w 243840"/>
              <a:gd name="connsiteY6" fmla="*/ 510540 h 520846"/>
              <a:gd name="connsiteX7" fmla="*/ 190500 w 243840"/>
              <a:gd name="connsiteY7" fmla="*/ 520065 h 520846"/>
              <a:gd name="connsiteX8" fmla="*/ 215265 w 243840"/>
              <a:gd name="connsiteY8" fmla="*/ 520065 h 520846"/>
              <a:gd name="connsiteX9" fmla="*/ 243840 w 243840"/>
              <a:gd name="connsiteY9" fmla="*/ 518160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" h="520846">
                <a:moveTo>
                  <a:pt x="0" y="0"/>
                </a:moveTo>
                <a:cubicBezTo>
                  <a:pt x="0" y="46514"/>
                  <a:pt x="0" y="93028"/>
                  <a:pt x="9525" y="133350"/>
                </a:cubicBezTo>
                <a:cubicBezTo>
                  <a:pt x="19050" y="173673"/>
                  <a:pt x="42545" y="210820"/>
                  <a:pt x="57150" y="241935"/>
                </a:cubicBezTo>
                <a:cubicBezTo>
                  <a:pt x="71755" y="273050"/>
                  <a:pt x="97155" y="320040"/>
                  <a:pt x="97155" y="320040"/>
                </a:cubicBezTo>
                <a:cubicBezTo>
                  <a:pt x="109855" y="344805"/>
                  <a:pt x="125730" y="372110"/>
                  <a:pt x="133350" y="390525"/>
                </a:cubicBezTo>
                <a:cubicBezTo>
                  <a:pt x="140970" y="408940"/>
                  <a:pt x="140335" y="410528"/>
                  <a:pt x="142875" y="430530"/>
                </a:cubicBezTo>
                <a:cubicBezTo>
                  <a:pt x="145415" y="450532"/>
                  <a:pt x="140653" y="495618"/>
                  <a:pt x="148590" y="510540"/>
                </a:cubicBezTo>
                <a:cubicBezTo>
                  <a:pt x="156527" y="525462"/>
                  <a:pt x="179388" y="518478"/>
                  <a:pt x="190500" y="520065"/>
                </a:cubicBezTo>
                <a:cubicBezTo>
                  <a:pt x="201612" y="521652"/>
                  <a:pt x="206375" y="520383"/>
                  <a:pt x="215265" y="520065"/>
                </a:cubicBezTo>
                <a:cubicBezTo>
                  <a:pt x="224155" y="519748"/>
                  <a:pt x="233997" y="518954"/>
                  <a:pt x="243840" y="518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73DC8637-E6CC-4424-935B-C547EDD5C00B}"/>
              </a:ext>
            </a:extLst>
          </p:cNvPr>
          <p:cNvSpPr/>
          <p:nvPr/>
        </p:nvSpPr>
        <p:spPr>
          <a:xfrm>
            <a:off x="4497705" y="4564380"/>
            <a:ext cx="169552" cy="470782"/>
          </a:xfrm>
          <a:custGeom>
            <a:avLst/>
            <a:gdLst>
              <a:gd name="connsiteX0" fmla="*/ 0 w 169552"/>
              <a:gd name="connsiteY0" fmla="*/ 217170 h 470782"/>
              <a:gd name="connsiteX1" fmla="*/ 30480 w 169552"/>
              <a:gd name="connsiteY1" fmla="*/ 268605 h 470782"/>
              <a:gd name="connsiteX2" fmla="*/ 64770 w 169552"/>
              <a:gd name="connsiteY2" fmla="*/ 329565 h 470782"/>
              <a:gd name="connsiteX3" fmla="*/ 118110 w 169552"/>
              <a:gd name="connsiteY3" fmla="*/ 415290 h 470782"/>
              <a:gd name="connsiteX4" fmla="*/ 139065 w 169552"/>
              <a:gd name="connsiteY4" fmla="*/ 441960 h 470782"/>
              <a:gd name="connsiteX5" fmla="*/ 152400 w 169552"/>
              <a:gd name="connsiteY5" fmla="*/ 466725 h 470782"/>
              <a:gd name="connsiteX6" fmla="*/ 169545 w 169552"/>
              <a:gd name="connsiteY6" fmla="*/ 462915 h 470782"/>
              <a:gd name="connsiteX7" fmla="*/ 154305 w 169552"/>
              <a:gd name="connsiteY7" fmla="*/ 392430 h 470782"/>
              <a:gd name="connsiteX8" fmla="*/ 135255 w 169552"/>
              <a:gd name="connsiteY8" fmla="*/ 314325 h 470782"/>
              <a:gd name="connsiteX9" fmla="*/ 93345 w 169552"/>
              <a:gd name="connsiteY9" fmla="*/ 220980 h 470782"/>
              <a:gd name="connsiteX10" fmla="*/ 55245 w 169552"/>
              <a:gd name="connsiteY10" fmla="*/ 123825 h 470782"/>
              <a:gd name="connsiteX11" fmla="*/ 43815 w 169552"/>
              <a:gd name="connsiteY11" fmla="*/ 72390 h 470782"/>
              <a:gd name="connsiteX12" fmla="*/ 30480 w 169552"/>
              <a:gd name="connsiteY12" fmla="*/ 0 h 4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552" h="470782">
                <a:moveTo>
                  <a:pt x="0" y="217170"/>
                </a:moveTo>
                <a:cubicBezTo>
                  <a:pt x="9842" y="233521"/>
                  <a:pt x="19685" y="249873"/>
                  <a:pt x="30480" y="268605"/>
                </a:cubicBezTo>
                <a:cubicBezTo>
                  <a:pt x="41275" y="287337"/>
                  <a:pt x="50165" y="305118"/>
                  <a:pt x="64770" y="329565"/>
                </a:cubicBezTo>
                <a:cubicBezTo>
                  <a:pt x="79375" y="354013"/>
                  <a:pt x="105728" y="396558"/>
                  <a:pt x="118110" y="415290"/>
                </a:cubicBezTo>
                <a:cubicBezTo>
                  <a:pt x="130492" y="434022"/>
                  <a:pt x="133350" y="433387"/>
                  <a:pt x="139065" y="441960"/>
                </a:cubicBezTo>
                <a:cubicBezTo>
                  <a:pt x="144780" y="450533"/>
                  <a:pt x="147320" y="463233"/>
                  <a:pt x="152400" y="466725"/>
                </a:cubicBezTo>
                <a:cubicBezTo>
                  <a:pt x="157480" y="470217"/>
                  <a:pt x="169228" y="475297"/>
                  <a:pt x="169545" y="462915"/>
                </a:cubicBezTo>
                <a:cubicBezTo>
                  <a:pt x="169862" y="450533"/>
                  <a:pt x="160020" y="417195"/>
                  <a:pt x="154305" y="392430"/>
                </a:cubicBezTo>
                <a:cubicBezTo>
                  <a:pt x="148590" y="367665"/>
                  <a:pt x="145415" y="342900"/>
                  <a:pt x="135255" y="314325"/>
                </a:cubicBezTo>
                <a:cubicBezTo>
                  <a:pt x="125095" y="285750"/>
                  <a:pt x="106680" y="252730"/>
                  <a:pt x="93345" y="220980"/>
                </a:cubicBezTo>
                <a:cubicBezTo>
                  <a:pt x="80010" y="189230"/>
                  <a:pt x="63500" y="148590"/>
                  <a:pt x="55245" y="123825"/>
                </a:cubicBezTo>
                <a:cubicBezTo>
                  <a:pt x="46990" y="99060"/>
                  <a:pt x="47943" y="93027"/>
                  <a:pt x="43815" y="72390"/>
                </a:cubicBezTo>
                <a:cubicBezTo>
                  <a:pt x="39688" y="51752"/>
                  <a:pt x="35084" y="25876"/>
                  <a:pt x="30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233CC032-DA01-47E7-878F-47D923144907}"/>
              </a:ext>
            </a:extLst>
          </p:cNvPr>
          <p:cNvSpPr/>
          <p:nvPr/>
        </p:nvSpPr>
        <p:spPr>
          <a:xfrm>
            <a:off x="4657166" y="5093047"/>
            <a:ext cx="164389" cy="526703"/>
          </a:xfrm>
          <a:custGeom>
            <a:avLst/>
            <a:gdLst>
              <a:gd name="connsiteX0" fmla="*/ 164389 w 164389"/>
              <a:gd name="connsiteY0" fmla="*/ 6638 h 526703"/>
              <a:gd name="connsiteX1" fmla="*/ 86284 w 164389"/>
              <a:gd name="connsiteY1" fmla="*/ 2828 h 526703"/>
              <a:gd name="connsiteX2" fmla="*/ 84379 w 164389"/>
              <a:gd name="connsiteY2" fmla="*/ 2828 h 526703"/>
              <a:gd name="connsiteX3" fmla="*/ 97714 w 164389"/>
              <a:gd name="connsiteY3" fmla="*/ 39023 h 526703"/>
              <a:gd name="connsiteX4" fmla="*/ 105334 w 164389"/>
              <a:gd name="connsiteY4" fmla="*/ 79028 h 526703"/>
              <a:gd name="connsiteX5" fmla="*/ 114859 w 164389"/>
              <a:gd name="connsiteY5" fmla="*/ 208568 h 526703"/>
              <a:gd name="connsiteX6" fmla="*/ 118669 w 164389"/>
              <a:gd name="connsiteY6" fmla="*/ 294293 h 526703"/>
              <a:gd name="connsiteX7" fmla="*/ 116764 w 164389"/>
              <a:gd name="connsiteY7" fmla="*/ 345728 h 526703"/>
              <a:gd name="connsiteX8" fmla="*/ 84379 w 164389"/>
              <a:gd name="connsiteY8" fmla="*/ 376208 h 526703"/>
              <a:gd name="connsiteX9" fmla="*/ 53899 w 164389"/>
              <a:gd name="connsiteY9" fmla="*/ 391448 h 526703"/>
              <a:gd name="connsiteX10" fmla="*/ 19609 w 164389"/>
              <a:gd name="connsiteY10" fmla="*/ 366683 h 526703"/>
              <a:gd name="connsiteX11" fmla="*/ 559 w 164389"/>
              <a:gd name="connsiteY11" fmla="*/ 357158 h 526703"/>
              <a:gd name="connsiteX12" fmla="*/ 40564 w 164389"/>
              <a:gd name="connsiteY12" fmla="*/ 448598 h 526703"/>
              <a:gd name="connsiteX13" fmla="*/ 69139 w 164389"/>
              <a:gd name="connsiteY13" fmla="*/ 486698 h 526703"/>
              <a:gd name="connsiteX14" fmla="*/ 111049 w 164389"/>
              <a:gd name="connsiteY14" fmla="*/ 511463 h 526703"/>
              <a:gd name="connsiteX15" fmla="*/ 135814 w 164389"/>
              <a:gd name="connsiteY15" fmla="*/ 526703 h 5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89" h="526703">
                <a:moveTo>
                  <a:pt x="164389" y="6638"/>
                </a:moveTo>
                <a:lnTo>
                  <a:pt x="86284" y="2828"/>
                </a:lnTo>
                <a:cubicBezTo>
                  <a:pt x="72949" y="2193"/>
                  <a:pt x="82474" y="-3205"/>
                  <a:pt x="84379" y="2828"/>
                </a:cubicBezTo>
                <a:cubicBezTo>
                  <a:pt x="86284" y="8861"/>
                  <a:pt x="94222" y="26323"/>
                  <a:pt x="97714" y="39023"/>
                </a:cubicBezTo>
                <a:cubicBezTo>
                  <a:pt x="101206" y="51723"/>
                  <a:pt x="102477" y="50771"/>
                  <a:pt x="105334" y="79028"/>
                </a:cubicBezTo>
                <a:cubicBezTo>
                  <a:pt x="108191" y="107285"/>
                  <a:pt x="112637" y="172691"/>
                  <a:pt x="114859" y="208568"/>
                </a:cubicBezTo>
                <a:cubicBezTo>
                  <a:pt x="117081" y="244445"/>
                  <a:pt x="118352" y="271433"/>
                  <a:pt x="118669" y="294293"/>
                </a:cubicBezTo>
                <a:cubicBezTo>
                  <a:pt x="118986" y="317153"/>
                  <a:pt x="122479" y="332076"/>
                  <a:pt x="116764" y="345728"/>
                </a:cubicBezTo>
                <a:cubicBezTo>
                  <a:pt x="111049" y="359380"/>
                  <a:pt x="94856" y="368588"/>
                  <a:pt x="84379" y="376208"/>
                </a:cubicBezTo>
                <a:cubicBezTo>
                  <a:pt x="73901" y="383828"/>
                  <a:pt x="64694" y="393035"/>
                  <a:pt x="53899" y="391448"/>
                </a:cubicBezTo>
                <a:cubicBezTo>
                  <a:pt x="43104" y="389861"/>
                  <a:pt x="28499" y="372398"/>
                  <a:pt x="19609" y="366683"/>
                </a:cubicBezTo>
                <a:cubicBezTo>
                  <a:pt x="10719" y="360968"/>
                  <a:pt x="-2933" y="343506"/>
                  <a:pt x="559" y="357158"/>
                </a:cubicBezTo>
                <a:cubicBezTo>
                  <a:pt x="4051" y="370810"/>
                  <a:pt x="29134" y="427008"/>
                  <a:pt x="40564" y="448598"/>
                </a:cubicBezTo>
                <a:cubicBezTo>
                  <a:pt x="51994" y="470188"/>
                  <a:pt x="57392" y="476221"/>
                  <a:pt x="69139" y="486698"/>
                </a:cubicBezTo>
                <a:cubicBezTo>
                  <a:pt x="80886" y="497175"/>
                  <a:pt x="99937" y="504796"/>
                  <a:pt x="111049" y="511463"/>
                </a:cubicBezTo>
                <a:cubicBezTo>
                  <a:pt x="122161" y="518130"/>
                  <a:pt x="128987" y="522416"/>
                  <a:pt x="135814" y="5267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57659270-2629-4345-BEE3-121348BE9EA8}"/>
              </a:ext>
            </a:extLst>
          </p:cNvPr>
          <p:cNvSpPr/>
          <p:nvPr/>
        </p:nvSpPr>
        <p:spPr>
          <a:xfrm>
            <a:off x="3757084" y="4783031"/>
            <a:ext cx="841602" cy="833621"/>
          </a:xfrm>
          <a:custGeom>
            <a:avLst/>
            <a:gdLst>
              <a:gd name="connsiteX0" fmla="*/ 66251 w 841602"/>
              <a:gd name="connsiteY0" fmla="*/ 424 h 833621"/>
              <a:gd name="connsiteX1" fmla="*/ 31961 w 841602"/>
              <a:gd name="connsiteY1" fmla="*/ 126154 h 833621"/>
              <a:gd name="connsiteX2" fmla="*/ 20531 w 841602"/>
              <a:gd name="connsiteY2" fmla="*/ 175684 h 833621"/>
              <a:gd name="connsiteX3" fmla="*/ 7196 w 841602"/>
              <a:gd name="connsiteY3" fmla="*/ 223309 h 833621"/>
              <a:gd name="connsiteX4" fmla="*/ 5291 w 841602"/>
              <a:gd name="connsiteY4" fmla="*/ 251884 h 833621"/>
              <a:gd name="connsiteX5" fmla="*/ 77681 w 841602"/>
              <a:gd name="connsiteY5" fmla="*/ 236644 h 833621"/>
              <a:gd name="connsiteX6" fmla="*/ 148166 w 841602"/>
              <a:gd name="connsiteY6" fmla="*/ 261409 h 833621"/>
              <a:gd name="connsiteX7" fmla="*/ 193886 w 841602"/>
              <a:gd name="connsiteY7" fmla="*/ 303319 h 833621"/>
              <a:gd name="connsiteX8" fmla="*/ 266276 w 841602"/>
              <a:gd name="connsiteY8" fmla="*/ 377614 h 833621"/>
              <a:gd name="connsiteX9" fmla="*/ 380576 w 841602"/>
              <a:gd name="connsiteY9" fmla="*/ 501439 h 833621"/>
              <a:gd name="connsiteX10" fmla="*/ 418676 w 841602"/>
              <a:gd name="connsiteY10" fmla="*/ 560494 h 833621"/>
              <a:gd name="connsiteX11" fmla="*/ 525356 w 841602"/>
              <a:gd name="connsiteY11" fmla="*/ 653839 h 833621"/>
              <a:gd name="connsiteX12" fmla="*/ 656801 w 841602"/>
              <a:gd name="connsiteY12" fmla="*/ 739564 h 833621"/>
              <a:gd name="connsiteX13" fmla="*/ 677756 w 841602"/>
              <a:gd name="connsiteY13" fmla="*/ 764329 h 833621"/>
              <a:gd name="connsiteX14" fmla="*/ 704426 w 841602"/>
              <a:gd name="connsiteY14" fmla="*/ 811954 h 833621"/>
              <a:gd name="connsiteX15" fmla="*/ 706331 w 841602"/>
              <a:gd name="connsiteY15" fmla="*/ 832909 h 833621"/>
              <a:gd name="connsiteX16" fmla="*/ 771101 w 841602"/>
              <a:gd name="connsiteY16" fmla="*/ 829099 h 833621"/>
              <a:gd name="connsiteX17" fmla="*/ 813011 w 841602"/>
              <a:gd name="connsiteY17" fmla="*/ 827194 h 833621"/>
              <a:gd name="connsiteX18" fmla="*/ 841586 w 841602"/>
              <a:gd name="connsiteY18" fmla="*/ 811954 h 833621"/>
              <a:gd name="connsiteX19" fmla="*/ 809201 w 841602"/>
              <a:gd name="connsiteY19" fmla="*/ 739564 h 833621"/>
              <a:gd name="connsiteX20" fmla="*/ 763481 w 841602"/>
              <a:gd name="connsiteY20" fmla="*/ 659554 h 833621"/>
              <a:gd name="connsiteX21" fmla="*/ 620606 w 841602"/>
              <a:gd name="connsiteY21" fmla="*/ 499534 h 833621"/>
              <a:gd name="connsiteX22" fmla="*/ 468206 w 841602"/>
              <a:gd name="connsiteY22" fmla="*/ 331894 h 833621"/>
              <a:gd name="connsiteX23" fmla="*/ 365336 w 841602"/>
              <a:gd name="connsiteY23" fmla="*/ 221404 h 833621"/>
              <a:gd name="connsiteX24" fmla="*/ 193886 w 841602"/>
              <a:gd name="connsiteY24" fmla="*/ 89959 h 833621"/>
              <a:gd name="connsiteX25" fmla="*/ 66251 w 841602"/>
              <a:gd name="connsiteY25" fmla="*/ 424 h 83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1602" h="833621">
                <a:moveTo>
                  <a:pt x="66251" y="424"/>
                </a:moveTo>
                <a:cubicBezTo>
                  <a:pt x="39263" y="6457"/>
                  <a:pt x="39581" y="96944"/>
                  <a:pt x="31961" y="126154"/>
                </a:cubicBezTo>
                <a:cubicBezTo>
                  <a:pt x="24341" y="155364"/>
                  <a:pt x="24658" y="159492"/>
                  <a:pt x="20531" y="175684"/>
                </a:cubicBezTo>
                <a:cubicBezTo>
                  <a:pt x="16404" y="191876"/>
                  <a:pt x="9736" y="210609"/>
                  <a:pt x="7196" y="223309"/>
                </a:cubicBezTo>
                <a:cubicBezTo>
                  <a:pt x="4656" y="236009"/>
                  <a:pt x="-6456" y="249662"/>
                  <a:pt x="5291" y="251884"/>
                </a:cubicBezTo>
                <a:cubicBezTo>
                  <a:pt x="17038" y="254106"/>
                  <a:pt x="53868" y="235056"/>
                  <a:pt x="77681" y="236644"/>
                </a:cubicBezTo>
                <a:cubicBezTo>
                  <a:pt x="101494" y="238232"/>
                  <a:pt x="128799" y="250297"/>
                  <a:pt x="148166" y="261409"/>
                </a:cubicBezTo>
                <a:cubicBezTo>
                  <a:pt x="167533" y="272521"/>
                  <a:pt x="174201" y="283952"/>
                  <a:pt x="193886" y="303319"/>
                </a:cubicBezTo>
                <a:cubicBezTo>
                  <a:pt x="213571" y="322686"/>
                  <a:pt x="235161" y="344594"/>
                  <a:pt x="266276" y="377614"/>
                </a:cubicBezTo>
                <a:cubicBezTo>
                  <a:pt x="297391" y="410634"/>
                  <a:pt x="355176" y="470959"/>
                  <a:pt x="380576" y="501439"/>
                </a:cubicBezTo>
                <a:cubicBezTo>
                  <a:pt x="405976" y="531919"/>
                  <a:pt x="394546" y="535094"/>
                  <a:pt x="418676" y="560494"/>
                </a:cubicBezTo>
                <a:cubicBezTo>
                  <a:pt x="442806" y="585894"/>
                  <a:pt x="485669" y="623994"/>
                  <a:pt x="525356" y="653839"/>
                </a:cubicBezTo>
                <a:cubicBezTo>
                  <a:pt x="565043" y="683684"/>
                  <a:pt x="631401" y="721149"/>
                  <a:pt x="656801" y="739564"/>
                </a:cubicBezTo>
                <a:cubicBezTo>
                  <a:pt x="682201" y="757979"/>
                  <a:pt x="669819" y="752264"/>
                  <a:pt x="677756" y="764329"/>
                </a:cubicBezTo>
                <a:cubicBezTo>
                  <a:pt x="685693" y="776394"/>
                  <a:pt x="699664" y="800524"/>
                  <a:pt x="704426" y="811954"/>
                </a:cubicBezTo>
                <a:cubicBezTo>
                  <a:pt x="709188" y="823384"/>
                  <a:pt x="695218" y="830051"/>
                  <a:pt x="706331" y="832909"/>
                </a:cubicBezTo>
                <a:cubicBezTo>
                  <a:pt x="717444" y="835767"/>
                  <a:pt x="771101" y="829099"/>
                  <a:pt x="771101" y="829099"/>
                </a:cubicBezTo>
                <a:cubicBezTo>
                  <a:pt x="788881" y="828147"/>
                  <a:pt x="801264" y="830051"/>
                  <a:pt x="813011" y="827194"/>
                </a:cubicBezTo>
                <a:cubicBezTo>
                  <a:pt x="824758" y="824337"/>
                  <a:pt x="842221" y="826559"/>
                  <a:pt x="841586" y="811954"/>
                </a:cubicBezTo>
                <a:cubicBezTo>
                  <a:pt x="840951" y="797349"/>
                  <a:pt x="822218" y="764964"/>
                  <a:pt x="809201" y="739564"/>
                </a:cubicBezTo>
                <a:cubicBezTo>
                  <a:pt x="796184" y="714164"/>
                  <a:pt x="794913" y="699559"/>
                  <a:pt x="763481" y="659554"/>
                </a:cubicBezTo>
                <a:cubicBezTo>
                  <a:pt x="732049" y="619549"/>
                  <a:pt x="620606" y="499534"/>
                  <a:pt x="620606" y="499534"/>
                </a:cubicBezTo>
                <a:lnTo>
                  <a:pt x="468206" y="331894"/>
                </a:lnTo>
                <a:cubicBezTo>
                  <a:pt x="425661" y="285539"/>
                  <a:pt x="411056" y="261726"/>
                  <a:pt x="365336" y="221404"/>
                </a:cubicBezTo>
                <a:cubicBezTo>
                  <a:pt x="319616" y="181082"/>
                  <a:pt x="245321" y="125836"/>
                  <a:pt x="193886" y="89959"/>
                </a:cubicBezTo>
                <a:cubicBezTo>
                  <a:pt x="142451" y="54082"/>
                  <a:pt x="93239" y="-5609"/>
                  <a:pt x="66251" y="4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A519D127-9569-48E8-B868-87977FC05E64}"/>
              </a:ext>
            </a:extLst>
          </p:cNvPr>
          <p:cNvSpPr/>
          <p:nvPr/>
        </p:nvSpPr>
        <p:spPr>
          <a:xfrm>
            <a:off x="3751114" y="5087184"/>
            <a:ext cx="638369" cy="544073"/>
          </a:xfrm>
          <a:custGeom>
            <a:avLst/>
            <a:gdLst>
              <a:gd name="connsiteX0" fmla="*/ 3641 w 638369"/>
              <a:gd name="connsiteY0" fmla="*/ 16311 h 544073"/>
              <a:gd name="connsiteX1" fmla="*/ 91271 w 638369"/>
              <a:gd name="connsiteY1" fmla="*/ 6786 h 544073"/>
              <a:gd name="connsiteX2" fmla="*/ 175091 w 638369"/>
              <a:gd name="connsiteY2" fmla="*/ 52506 h 544073"/>
              <a:gd name="connsiteX3" fmla="*/ 276056 w 638369"/>
              <a:gd name="connsiteY3" fmla="*/ 183951 h 544073"/>
              <a:gd name="connsiteX4" fmla="*/ 369401 w 638369"/>
              <a:gd name="connsiteY4" fmla="*/ 300156 h 544073"/>
              <a:gd name="connsiteX5" fmla="*/ 451316 w 638369"/>
              <a:gd name="connsiteY5" fmla="*/ 355401 h 544073"/>
              <a:gd name="connsiteX6" fmla="*/ 565616 w 638369"/>
              <a:gd name="connsiteY6" fmla="*/ 444936 h 544073"/>
              <a:gd name="connsiteX7" fmla="*/ 628481 w 638369"/>
              <a:gd name="connsiteY7" fmla="*/ 494466 h 544073"/>
              <a:gd name="connsiteX8" fmla="*/ 638006 w 638369"/>
              <a:gd name="connsiteY8" fmla="*/ 523041 h 544073"/>
              <a:gd name="connsiteX9" fmla="*/ 626576 w 638369"/>
              <a:gd name="connsiteY9" fmla="*/ 543996 h 544073"/>
              <a:gd name="connsiteX10" fmla="*/ 565616 w 638369"/>
              <a:gd name="connsiteY10" fmla="*/ 528756 h 544073"/>
              <a:gd name="connsiteX11" fmla="*/ 415121 w 638369"/>
              <a:gd name="connsiteY11" fmla="*/ 494466 h 544073"/>
              <a:gd name="connsiteX12" fmla="*/ 316061 w 638369"/>
              <a:gd name="connsiteY12" fmla="*/ 494466 h 544073"/>
              <a:gd name="connsiteX13" fmla="*/ 194141 w 638369"/>
              <a:gd name="connsiteY13" fmla="*/ 519231 h 544073"/>
              <a:gd name="connsiteX14" fmla="*/ 133181 w 638369"/>
              <a:gd name="connsiteY14" fmla="*/ 530661 h 544073"/>
              <a:gd name="connsiteX15" fmla="*/ 79841 w 638369"/>
              <a:gd name="connsiteY15" fmla="*/ 372546 h 544073"/>
              <a:gd name="connsiteX16" fmla="*/ 41741 w 638369"/>
              <a:gd name="connsiteY16" fmla="*/ 244911 h 544073"/>
              <a:gd name="connsiteX17" fmla="*/ 18881 w 638369"/>
              <a:gd name="connsiteY17" fmla="*/ 155376 h 544073"/>
              <a:gd name="connsiteX18" fmla="*/ 3641 w 638369"/>
              <a:gd name="connsiteY18" fmla="*/ 16311 h 54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8369" h="544073">
                <a:moveTo>
                  <a:pt x="3641" y="16311"/>
                </a:moveTo>
                <a:cubicBezTo>
                  <a:pt x="15706" y="-8454"/>
                  <a:pt x="62696" y="754"/>
                  <a:pt x="91271" y="6786"/>
                </a:cubicBezTo>
                <a:cubicBezTo>
                  <a:pt x="119846" y="12818"/>
                  <a:pt x="144294" y="22979"/>
                  <a:pt x="175091" y="52506"/>
                </a:cubicBezTo>
                <a:cubicBezTo>
                  <a:pt x="205888" y="82033"/>
                  <a:pt x="243671" y="142676"/>
                  <a:pt x="276056" y="183951"/>
                </a:cubicBezTo>
                <a:cubicBezTo>
                  <a:pt x="308441" y="225226"/>
                  <a:pt x="340191" y="271581"/>
                  <a:pt x="369401" y="300156"/>
                </a:cubicBezTo>
                <a:cubicBezTo>
                  <a:pt x="398611" y="328731"/>
                  <a:pt x="418614" y="331271"/>
                  <a:pt x="451316" y="355401"/>
                </a:cubicBezTo>
                <a:cubicBezTo>
                  <a:pt x="484019" y="379531"/>
                  <a:pt x="565616" y="444936"/>
                  <a:pt x="565616" y="444936"/>
                </a:cubicBezTo>
                <a:cubicBezTo>
                  <a:pt x="595143" y="468113"/>
                  <a:pt x="616416" y="481449"/>
                  <a:pt x="628481" y="494466"/>
                </a:cubicBezTo>
                <a:cubicBezTo>
                  <a:pt x="640546" y="507483"/>
                  <a:pt x="638324" y="514786"/>
                  <a:pt x="638006" y="523041"/>
                </a:cubicBezTo>
                <a:cubicBezTo>
                  <a:pt x="637689" y="531296"/>
                  <a:pt x="638641" y="543044"/>
                  <a:pt x="626576" y="543996"/>
                </a:cubicBezTo>
                <a:cubicBezTo>
                  <a:pt x="614511" y="544949"/>
                  <a:pt x="600859" y="537011"/>
                  <a:pt x="565616" y="528756"/>
                </a:cubicBezTo>
                <a:cubicBezTo>
                  <a:pt x="530374" y="520501"/>
                  <a:pt x="456714" y="500181"/>
                  <a:pt x="415121" y="494466"/>
                </a:cubicBezTo>
                <a:cubicBezTo>
                  <a:pt x="373528" y="488751"/>
                  <a:pt x="352891" y="490339"/>
                  <a:pt x="316061" y="494466"/>
                </a:cubicBezTo>
                <a:cubicBezTo>
                  <a:pt x="279231" y="498594"/>
                  <a:pt x="224621" y="513199"/>
                  <a:pt x="194141" y="519231"/>
                </a:cubicBezTo>
                <a:cubicBezTo>
                  <a:pt x="163661" y="525264"/>
                  <a:pt x="152231" y="555109"/>
                  <a:pt x="133181" y="530661"/>
                </a:cubicBezTo>
                <a:cubicBezTo>
                  <a:pt x="114131" y="506214"/>
                  <a:pt x="95081" y="420171"/>
                  <a:pt x="79841" y="372546"/>
                </a:cubicBezTo>
                <a:cubicBezTo>
                  <a:pt x="64601" y="324921"/>
                  <a:pt x="51901" y="281106"/>
                  <a:pt x="41741" y="244911"/>
                </a:cubicBezTo>
                <a:cubicBezTo>
                  <a:pt x="31581" y="208716"/>
                  <a:pt x="24914" y="186174"/>
                  <a:pt x="18881" y="155376"/>
                </a:cubicBezTo>
                <a:cubicBezTo>
                  <a:pt x="12849" y="124579"/>
                  <a:pt x="-8424" y="41076"/>
                  <a:pt x="3641" y="16311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318CC2AA-2F51-4F0E-8C8A-FAD55AB20D94}"/>
              </a:ext>
            </a:extLst>
          </p:cNvPr>
          <p:cNvSpPr/>
          <p:nvPr/>
        </p:nvSpPr>
        <p:spPr>
          <a:xfrm>
            <a:off x="4339779" y="5656972"/>
            <a:ext cx="464631" cy="774308"/>
          </a:xfrm>
          <a:custGeom>
            <a:avLst/>
            <a:gdLst>
              <a:gd name="connsiteX0" fmla="*/ 47436 w 464631"/>
              <a:gd name="connsiteY0" fmla="*/ 774308 h 774308"/>
              <a:gd name="connsiteX1" fmla="*/ 7431 w 464631"/>
              <a:gd name="connsiteY1" fmla="*/ 709538 h 774308"/>
              <a:gd name="connsiteX2" fmla="*/ 7431 w 464631"/>
              <a:gd name="connsiteY2" fmla="*/ 705728 h 774308"/>
              <a:gd name="connsiteX3" fmla="*/ 83631 w 464631"/>
              <a:gd name="connsiteY3" fmla="*/ 661913 h 774308"/>
              <a:gd name="connsiteX4" fmla="*/ 218886 w 464631"/>
              <a:gd name="connsiteY4" fmla="*/ 589523 h 774308"/>
              <a:gd name="connsiteX5" fmla="*/ 285561 w 464631"/>
              <a:gd name="connsiteY5" fmla="*/ 557138 h 774308"/>
              <a:gd name="connsiteX6" fmla="*/ 327471 w 464631"/>
              <a:gd name="connsiteY6" fmla="*/ 530468 h 774308"/>
              <a:gd name="connsiteX7" fmla="*/ 356046 w 464631"/>
              <a:gd name="connsiteY7" fmla="*/ 513323 h 774308"/>
              <a:gd name="connsiteX8" fmla="*/ 367476 w 464631"/>
              <a:gd name="connsiteY8" fmla="*/ 494273 h 774308"/>
              <a:gd name="connsiteX9" fmla="*/ 367476 w 464631"/>
              <a:gd name="connsiteY9" fmla="*/ 440933 h 774308"/>
              <a:gd name="connsiteX10" fmla="*/ 357951 w 464631"/>
              <a:gd name="connsiteY10" fmla="*/ 379973 h 774308"/>
              <a:gd name="connsiteX11" fmla="*/ 319851 w 464631"/>
              <a:gd name="connsiteY11" fmla="*/ 244718 h 774308"/>
              <a:gd name="connsiteX12" fmla="*/ 287466 w 464631"/>
              <a:gd name="connsiteY12" fmla="*/ 113273 h 774308"/>
              <a:gd name="connsiteX13" fmla="*/ 266511 w 464631"/>
              <a:gd name="connsiteY13" fmla="*/ 56123 h 774308"/>
              <a:gd name="connsiteX14" fmla="*/ 266511 w 464631"/>
              <a:gd name="connsiteY14" fmla="*/ 42788 h 774308"/>
              <a:gd name="connsiteX15" fmla="*/ 262701 w 464631"/>
              <a:gd name="connsiteY15" fmla="*/ 18023 h 774308"/>
              <a:gd name="connsiteX16" fmla="*/ 264606 w 464631"/>
              <a:gd name="connsiteY16" fmla="*/ 4688 h 774308"/>
              <a:gd name="connsiteX17" fmla="*/ 304611 w 464631"/>
              <a:gd name="connsiteY17" fmla="*/ 878 h 774308"/>
              <a:gd name="connsiteX18" fmla="*/ 338901 w 464631"/>
              <a:gd name="connsiteY18" fmla="*/ 19928 h 774308"/>
              <a:gd name="connsiteX19" fmla="*/ 365571 w 464631"/>
              <a:gd name="connsiteY19" fmla="*/ 38978 h 774308"/>
              <a:gd name="connsiteX20" fmla="*/ 401766 w 464631"/>
              <a:gd name="connsiteY20" fmla="*/ 58028 h 774308"/>
              <a:gd name="connsiteX21" fmla="*/ 436056 w 464631"/>
              <a:gd name="connsiteY21" fmla="*/ 80888 h 774308"/>
              <a:gd name="connsiteX22" fmla="*/ 460821 w 464631"/>
              <a:gd name="connsiteY22" fmla="*/ 77078 h 774308"/>
              <a:gd name="connsiteX23" fmla="*/ 455106 w 464631"/>
              <a:gd name="connsiteY23" fmla="*/ 67553 h 774308"/>
              <a:gd name="connsiteX24" fmla="*/ 464631 w 464631"/>
              <a:gd name="connsiteY24" fmla="*/ 77078 h 77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1" h="774308">
                <a:moveTo>
                  <a:pt x="47436" y="774308"/>
                </a:moveTo>
                <a:lnTo>
                  <a:pt x="7431" y="709538"/>
                </a:lnTo>
                <a:cubicBezTo>
                  <a:pt x="764" y="698108"/>
                  <a:pt x="-5269" y="713665"/>
                  <a:pt x="7431" y="705728"/>
                </a:cubicBezTo>
                <a:cubicBezTo>
                  <a:pt x="20131" y="697791"/>
                  <a:pt x="48389" y="681280"/>
                  <a:pt x="83631" y="661913"/>
                </a:cubicBezTo>
                <a:cubicBezTo>
                  <a:pt x="118873" y="642546"/>
                  <a:pt x="185231" y="606985"/>
                  <a:pt x="218886" y="589523"/>
                </a:cubicBezTo>
                <a:cubicBezTo>
                  <a:pt x="252541" y="572061"/>
                  <a:pt x="267463" y="566981"/>
                  <a:pt x="285561" y="557138"/>
                </a:cubicBezTo>
                <a:cubicBezTo>
                  <a:pt x="303659" y="547295"/>
                  <a:pt x="315724" y="537770"/>
                  <a:pt x="327471" y="530468"/>
                </a:cubicBezTo>
                <a:cubicBezTo>
                  <a:pt x="339218" y="523166"/>
                  <a:pt x="349379" y="519355"/>
                  <a:pt x="356046" y="513323"/>
                </a:cubicBezTo>
                <a:cubicBezTo>
                  <a:pt x="362713" y="507291"/>
                  <a:pt x="365571" y="506338"/>
                  <a:pt x="367476" y="494273"/>
                </a:cubicBezTo>
                <a:cubicBezTo>
                  <a:pt x="369381" y="482208"/>
                  <a:pt x="369063" y="459983"/>
                  <a:pt x="367476" y="440933"/>
                </a:cubicBezTo>
                <a:cubicBezTo>
                  <a:pt x="365889" y="421883"/>
                  <a:pt x="365888" y="412675"/>
                  <a:pt x="357951" y="379973"/>
                </a:cubicBezTo>
                <a:cubicBezTo>
                  <a:pt x="350014" y="347271"/>
                  <a:pt x="331599" y="289168"/>
                  <a:pt x="319851" y="244718"/>
                </a:cubicBezTo>
                <a:cubicBezTo>
                  <a:pt x="308103" y="200268"/>
                  <a:pt x="296356" y="144705"/>
                  <a:pt x="287466" y="113273"/>
                </a:cubicBezTo>
                <a:cubicBezTo>
                  <a:pt x="278576" y="81841"/>
                  <a:pt x="270003" y="67870"/>
                  <a:pt x="266511" y="56123"/>
                </a:cubicBezTo>
                <a:cubicBezTo>
                  <a:pt x="263019" y="44376"/>
                  <a:pt x="267146" y="49138"/>
                  <a:pt x="266511" y="42788"/>
                </a:cubicBezTo>
                <a:cubicBezTo>
                  <a:pt x="265876" y="36438"/>
                  <a:pt x="263018" y="24373"/>
                  <a:pt x="262701" y="18023"/>
                </a:cubicBezTo>
                <a:cubicBezTo>
                  <a:pt x="262384" y="11673"/>
                  <a:pt x="257621" y="7545"/>
                  <a:pt x="264606" y="4688"/>
                </a:cubicBezTo>
                <a:cubicBezTo>
                  <a:pt x="271591" y="1831"/>
                  <a:pt x="292229" y="-1662"/>
                  <a:pt x="304611" y="878"/>
                </a:cubicBezTo>
                <a:cubicBezTo>
                  <a:pt x="316993" y="3418"/>
                  <a:pt x="328741" y="13578"/>
                  <a:pt x="338901" y="19928"/>
                </a:cubicBezTo>
                <a:cubicBezTo>
                  <a:pt x="349061" y="26278"/>
                  <a:pt x="355094" y="32628"/>
                  <a:pt x="365571" y="38978"/>
                </a:cubicBezTo>
                <a:cubicBezTo>
                  <a:pt x="376048" y="45328"/>
                  <a:pt x="390019" y="51043"/>
                  <a:pt x="401766" y="58028"/>
                </a:cubicBezTo>
                <a:cubicBezTo>
                  <a:pt x="413513" y="65013"/>
                  <a:pt x="426214" y="77713"/>
                  <a:pt x="436056" y="80888"/>
                </a:cubicBezTo>
                <a:cubicBezTo>
                  <a:pt x="445899" y="84063"/>
                  <a:pt x="457646" y="79300"/>
                  <a:pt x="460821" y="77078"/>
                </a:cubicBezTo>
                <a:cubicBezTo>
                  <a:pt x="463996" y="74856"/>
                  <a:pt x="454471" y="67553"/>
                  <a:pt x="455106" y="67553"/>
                </a:cubicBezTo>
                <a:cubicBezTo>
                  <a:pt x="455741" y="67553"/>
                  <a:pt x="460186" y="72315"/>
                  <a:pt x="464631" y="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EB668C9C-E91F-4FCA-A9A8-5E1DACF06B06}"/>
              </a:ext>
            </a:extLst>
          </p:cNvPr>
          <p:cNvSpPr/>
          <p:nvPr/>
        </p:nvSpPr>
        <p:spPr>
          <a:xfrm>
            <a:off x="4779645" y="3672840"/>
            <a:ext cx="78105" cy="1233651"/>
          </a:xfrm>
          <a:custGeom>
            <a:avLst/>
            <a:gdLst>
              <a:gd name="connsiteX0" fmla="*/ 78105 w 78105"/>
              <a:gd name="connsiteY0" fmla="*/ 0 h 1233651"/>
              <a:gd name="connsiteX1" fmla="*/ 66675 w 78105"/>
              <a:gd name="connsiteY1" fmla="*/ 281940 h 1233651"/>
              <a:gd name="connsiteX2" fmla="*/ 62865 w 78105"/>
              <a:gd name="connsiteY2" fmla="*/ 403860 h 1233651"/>
              <a:gd name="connsiteX3" fmla="*/ 57150 w 78105"/>
              <a:gd name="connsiteY3" fmla="*/ 523875 h 1233651"/>
              <a:gd name="connsiteX4" fmla="*/ 38100 w 78105"/>
              <a:gd name="connsiteY4" fmla="*/ 626745 h 1233651"/>
              <a:gd name="connsiteX5" fmla="*/ 9525 w 78105"/>
              <a:gd name="connsiteY5" fmla="*/ 725805 h 1233651"/>
              <a:gd name="connsiteX6" fmla="*/ 9525 w 78105"/>
              <a:gd name="connsiteY6" fmla="*/ 984885 h 1233651"/>
              <a:gd name="connsiteX7" fmla="*/ 3810 w 78105"/>
              <a:gd name="connsiteY7" fmla="*/ 1165860 h 1233651"/>
              <a:gd name="connsiteX8" fmla="*/ 3810 w 78105"/>
              <a:gd name="connsiteY8" fmla="*/ 1228725 h 1233651"/>
              <a:gd name="connsiteX9" fmla="*/ 0 w 78105"/>
              <a:gd name="connsiteY9" fmla="*/ 1224915 h 12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05" h="1233651">
                <a:moveTo>
                  <a:pt x="78105" y="0"/>
                </a:moveTo>
                <a:cubicBezTo>
                  <a:pt x="73660" y="107315"/>
                  <a:pt x="69215" y="214630"/>
                  <a:pt x="66675" y="281940"/>
                </a:cubicBezTo>
                <a:cubicBezTo>
                  <a:pt x="64135" y="349250"/>
                  <a:pt x="64452" y="363538"/>
                  <a:pt x="62865" y="403860"/>
                </a:cubicBezTo>
                <a:cubicBezTo>
                  <a:pt x="61278" y="444182"/>
                  <a:pt x="61277" y="486728"/>
                  <a:pt x="57150" y="523875"/>
                </a:cubicBezTo>
                <a:cubicBezTo>
                  <a:pt x="53023" y="561022"/>
                  <a:pt x="46037" y="593090"/>
                  <a:pt x="38100" y="626745"/>
                </a:cubicBezTo>
                <a:cubicBezTo>
                  <a:pt x="30162" y="660400"/>
                  <a:pt x="14288" y="666115"/>
                  <a:pt x="9525" y="725805"/>
                </a:cubicBezTo>
                <a:cubicBezTo>
                  <a:pt x="4762" y="785495"/>
                  <a:pt x="10477" y="911543"/>
                  <a:pt x="9525" y="984885"/>
                </a:cubicBezTo>
                <a:cubicBezTo>
                  <a:pt x="8573" y="1058227"/>
                  <a:pt x="4762" y="1125220"/>
                  <a:pt x="3810" y="1165860"/>
                </a:cubicBezTo>
                <a:cubicBezTo>
                  <a:pt x="2858" y="1206500"/>
                  <a:pt x="4445" y="1218883"/>
                  <a:pt x="3810" y="1228725"/>
                </a:cubicBezTo>
                <a:cubicBezTo>
                  <a:pt x="3175" y="1238567"/>
                  <a:pt x="1587" y="1231741"/>
                  <a:pt x="0" y="12249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CB610ABA-92DF-4426-8590-5ADA5C168029}"/>
              </a:ext>
            </a:extLst>
          </p:cNvPr>
          <p:cNvSpPr/>
          <p:nvPr/>
        </p:nvSpPr>
        <p:spPr>
          <a:xfrm>
            <a:off x="5038725" y="3661410"/>
            <a:ext cx="26670" cy="1255395"/>
          </a:xfrm>
          <a:custGeom>
            <a:avLst/>
            <a:gdLst>
              <a:gd name="connsiteX0" fmla="*/ 26670 w 26670"/>
              <a:gd name="connsiteY0" fmla="*/ 0 h 1255395"/>
              <a:gd name="connsiteX1" fmla="*/ 5715 w 26670"/>
              <a:gd name="connsiteY1" fmla="*/ 731520 h 1255395"/>
              <a:gd name="connsiteX2" fmla="*/ 0 w 26670"/>
              <a:gd name="connsiteY2" fmla="*/ 1255395 h 125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" h="1255395">
                <a:moveTo>
                  <a:pt x="26670" y="0"/>
                </a:moveTo>
                <a:cubicBezTo>
                  <a:pt x="18415" y="261144"/>
                  <a:pt x="10160" y="522288"/>
                  <a:pt x="5715" y="731520"/>
                </a:cubicBezTo>
                <a:cubicBezTo>
                  <a:pt x="1270" y="940752"/>
                  <a:pt x="635" y="1098073"/>
                  <a:pt x="0" y="12553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670F3053-A125-4624-9D96-7D41F4F2795C}"/>
              </a:ext>
            </a:extLst>
          </p:cNvPr>
          <p:cNvSpPr/>
          <p:nvPr/>
        </p:nvSpPr>
        <p:spPr>
          <a:xfrm>
            <a:off x="5036820" y="4899660"/>
            <a:ext cx="131445" cy="1308735"/>
          </a:xfrm>
          <a:custGeom>
            <a:avLst/>
            <a:gdLst>
              <a:gd name="connsiteX0" fmla="*/ 0 w 131445"/>
              <a:gd name="connsiteY0" fmla="*/ 0 h 1308735"/>
              <a:gd name="connsiteX1" fmla="*/ 22860 w 131445"/>
              <a:gd name="connsiteY1" fmla="*/ 598170 h 1308735"/>
              <a:gd name="connsiteX2" fmla="*/ 47625 w 131445"/>
              <a:gd name="connsiteY2" fmla="*/ 762000 h 1308735"/>
              <a:gd name="connsiteX3" fmla="*/ 80010 w 131445"/>
              <a:gd name="connsiteY3" fmla="*/ 1040130 h 1308735"/>
              <a:gd name="connsiteX4" fmla="*/ 131445 w 131445"/>
              <a:gd name="connsiteY4" fmla="*/ 1308735 h 13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" h="1308735">
                <a:moveTo>
                  <a:pt x="0" y="0"/>
                </a:moveTo>
                <a:cubicBezTo>
                  <a:pt x="7461" y="235585"/>
                  <a:pt x="14923" y="471170"/>
                  <a:pt x="22860" y="598170"/>
                </a:cubicBezTo>
                <a:cubicBezTo>
                  <a:pt x="30797" y="725170"/>
                  <a:pt x="38100" y="688340"/>
                  <a:pt x="47625" y="762000"/>
                </a:cubicBezTo>
                <a:cubicBezTo>
                  <a:pt x="57150" y="835660"/>
                  <a:pt x="66040" y="949008"/>
                  <a:pt x="80010" y="1040130"/>
                </a:cubicBezTo>
                <a:cubicBezTo>
                  <a:pt x="93980" y="1131252"/>
                  <a:pt x="112712" y="1219993"/>
                  <a:pt x="131445" y="13087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550128E1-BF20-44BF-818B-06FEFEBCD965}"/>
              </a:ext>
            </a:extLst>
          </p:cNvPr>
          <p:cNvSpPr/>
          <p:nvPr/>
        </p:nvSpPr>
        <p:spPr>
          <a:xfrm>
            <a:off x="4785360" y="489966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345D8E3C-D901-43AD-941E-72053A2B7313}"/>
              </a:ext>
            </a:extLst>
          </p:cNvPr>
          <p:cNvSpPr/>
          <p:nvPr/>
        </p:nvSpPr>
        <p:spPr>
          <a:xfrm>
            <a:off x="4781550" y="5097780"/>
            <a:ext cx="97155" cy="1171575"/>
          </a:xfrm>
          <a:custGeom>
            <a:avLst/>
            <a:gdLst>
              <a:gd name="connsiteX0" fmla="*/ 0 w 97155"/>
              <a:gd name="connsiteY0" fmla="*/ 0 h 1171575"/>
              <a:gd name="connsiteX1" fmla="*/ 3810 w 97155"/>
              <a:gd name="connsiteY1" fmla="*/ 354330 h 1171575"/>
              <a:gd name="connsiteX2" fmla="*/ 13335 w 97155"/>
              <a:gd name="connsiteY2" fmla="*/ 537210 h 1171575"/>
              <a:gd name="connsiteX3" fmla="*/ 17145 w 97155"/>
              <a:gd name="connsiteY3" fmla="*/ 668655 h 1171575"/>
              <a:gd name="connsiteX4" fmla="*/ 43815 w 97155"/>
              <a:gd name="connsiteY4" fmla="*/ 887730 h 1171575"/>
              <a:gd name="connsiteX5" fmla="*/ 97155 w 97155"/>
              <a:gd name="connsiteY5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" h="1171575">
                <a:moveTo>
                  <a:pt x="0" y="0"/>
                </a:moveTo>
                <a:cubicBezTo>
                  <a:pt x="794" y="132397"/>
                  <a:pt x="1588" y="264795"/>
                  <a:pt x="3810" y="354330"/>
                </a:cubicBezTo>
                <a:cubicBezTo>
                  <a:pt x="6032" y="443865"/>
                  <a:pt x="11113" y="484823"/>
                  <a:pt x="13335" y="537210"/>
                </a:cubicBezTo>
                <a:cubicBezTo>
                  <a:pt x="15557" y="589597"/>
                  <a:pt x="12065" y="610235"/>
                  <a:pt x="17145" y="668655"/>
                </a:cubicBezTo>
                <a:cubicBezTo>
                  <a:pt x="22225" y="727075"/>
                  <a:pt x="30480" y="803910"/>
                  <a:pt x="43815" y="887730"/>
                </a:cubicBezTo>
                <a:cubicBezTo>
                  <a:pt x="57150" y="971550"/>
                  <a:pt x="77152" y="1071562"/>
                  <a:pt x="97155" y="1171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B51B8AA9-5345-494F-B8E3-25B30969E4F1}"/>
              </a:ext>
            </a:extLst>
          </p:cNvPr>
          <p:cNvSpPr/>
          <p:nvPr/>
        </p:nvSpPr>
        <p:spPr>
          <a:xfrm>
            <a:off x="4874529" y="6259830"/>
            <a:ext cx="6194" cy="174765"/>
          </a:xfrm>
          <a:custGeom>
            <a:avLst/>
            <a:gdLst>
              <a:gd name="connsiteX0" fmla="*/ 366 w 6194"/>
              <a:gd name="connsiteY0" fmla="*/ 0 h 174765"/>
              <a:gd name="connsiteX1" fmla="*/ 6081 w 6194"/>
              <a:gd name="connsiteY1" fmla="*/ 55245 h 174765"/>
              <a:gd name="connsiteX2" fmla="*/ 4176 w 6194"/>
              <a:gd name="connsiteY2" fmla="*/ 110490 h 174765"/>
              <a:gd name="connsiteX3" fmla="*/ 4176 w 6194"/>
              <a:gd name="connsiteY3" fmla="*/ 148590 h 174765"/>
              <a:gd name="connsiteX4" fmla="*/ 366 w 6194"/>
              <a:gd name="connsiteY4" fmla="*/ 173355 h 174765"/>
              <a:gd name="connsiteX5" fmla="*/ 366 w 6194"/>
              <a:gd name="connsiteY5" fmla="*/ 169545 h 1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" h="174765">
                <a:moveTo>
                  <a:pt x="366" y="0"/>
                </a:moveTo>
                <a:cubicBezTo>
                  <a:pt x="2906" y="18415"/>
                  <a:pt x="5446" y="36830"/>
                  <a:pt x="6081" y="55245"/>
                </a:cubicBezTo>
                <a:cubicBezTo>
                  <a:pt x="6716" y="73660"/>
                  <a:pt x="4493" y="94933"/>
                  <a:pt x="4176" y="110490"/>
                </a:cubicBezTo>
                <a:cubicBezTo>
                  <a:pt x="3859" y="126047"/>
                  <a:pt x="4811" y="138113"/>
                  <a:pt x="4176" y="148590"/>
                </a:cubicBezTo>
                <a:cubicBezTo>
                  <a:pt x="3541" y="159067"/>
                  <a:pt x="1001" y="169862"/>
                  <a:pt x="366" y="173355"/>
                </a:cubicBezTo>
                <a:cubicBezTo>
                  <a:pt x="-269" y="176848"/>
                  <a:pt x="48" y="173196"/>
                  <a:pt x="366" y="169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40D51043-0C14-4219-9BE6-4EDF2D48F082}"/>
              </a:ext>
            </a:extLst>
          </p:cNvPr>
          <p:cNvSpPr/>
          <p:nvPr/>
        </p:nvSpPr>
        <p:spPr>
          <a:xfrm>
            <a:off x="3939540" y="6492240"/>
            <a:ext cx="927735" cy="741045"/>
          </a:xfrm>
          <a:custGeom>
            <a:avLst/>
            <a:gdLst>
              <a:gd name="connsiteX0" fmla="*/ 927735 w 927735"/>
              <a:gd name="connsiteY0" fmla="*/ 0 h 741045"/>
              <a:gd name="connsiteX1" fmla="*/ 904875 w 927735"/>
              <a:gd name="connsiteY1" fmla="*/ 81915 h 741045"/>
              <a:gd name="connsiteX2" fmla="*/ 862965 w 927735"/>
              <a:gd name="connsiteY2" fmla="*/ 160020 h 741045"/>
              <a:gd name="connsiteX3" fmla="*/ 790575 w 927735"/>
              <a:gd name="connsiteY3" fmla="*/ 241935 h 741045"/>
              <a:gd name="connsiteX4" fmla="*/ 678180 w 927735"/>
              <a:gd name="connsiteY4" fmla="*/ 340995 h 741045"/>
              <a:gd name="connsiteX5" fmla="*/ 495300 w 927735"/>
              <a:gd name="connsiteY5" fmla="*/ 447675 h 741045"/>
              <a:gd name="connsiteX6" fmla="*/ 342900 w 927735"/>
              <a:gd name="connsiteY6" fmla="*/ 535305 h 741045"/>
              <a:gd name="connsiteX7" fmla="*/ 236220 w 927735"/>
              <a:gd name="connsiteY7" fmla="*/ 584835 h 741045"/>
              <a:gd name="connsiteX8" fmla="*/ 99060 w 927735"/>
              <a:gd name="connsiteY8" fmla="*/ 668655 h 741045"/>
              <a:gd name="connsiteX9" fmla="*/ 0 w 927735"/>
              <a:gd name="connsiteY9" fmla="*/ 741045 h 74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35" h="741045">
                <a:moveTo>
                  <a:pt x="927735" y="0"/>
                </a:moveTo>
                <a:cubicBezTo>
                  <a:pt x="921702" y="27622"/>
                  <a:pt x="915670" y="55245"/>
                  <a:pt x="904875" y="81915"/>
                </a:cubicBezTo>
                <a:cubicBezTo>
                  <a:pt x="894080" y="108585"/>
                  <a:pt x="882015" y="133350"/>
                  <a:pt x="862965" y="160020"/>
                </a:cubicBezTo>
                <a:cubicBezTo>
                  <a:pt x="843915" y="186690"/>
                  <a:pt x="821372" y="211773"/>
                  <a:pt x="790575" y="241935"/>
                </a:cubicBezTo>
                <a:cubicBezTo>
                  <a:pt x="759778" y="272097"/>
                  <a:pt x="727392" y="306705"/>
                  <a:pt x="678180" y="340995"/>
                </a:cubicBezTo>
                <a:cubicBezTo>
                  <a:pt x="628968" y="375285"/>
                  <a:pt x="495300" y="447675"/>
                  <a:pt x="495300" y="447675"/>
                </a:cubicBezTo>
                <a:cubicBezTo>
                  <a:pt x="439420" y="480060"/>
                  <a:pt x="386080" y="512445"/>
                  <a:pt x="342900" y="535305"/>
                </a:cubicBezTo>
                <a:cubicBezTo>
                  <a:pt x="299720" y="558165"/>
                  <a:pt x="276860" y="562610"/>
                  <a:pt x="236220" y="584835"/>
                </a:cubicBezTo>
                <a:cubicBezTo>
                  <a:pt x="195580" y="607060"/>
                  <a:pt x="138430" y="642620"/>
                  <a:pt x="99060" y="668655"/>
                </a:cubicBezTo>
                <a:cubicBezTo>
                  <a:pt x="59690" y="694690"/>
                  <a:pt x="29845" y="717867"/>
                  <a:pt x="0" y="7410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7A35AA0F-352B-4ED8-8DEF-13F0410A9724}"/>
              </a:ext>
            </a:extLst>
          </p:cNvPr>
          <p:cNvSpPr/>
          <p:nvPr/>
        </p:nvSpPr>
        <p:spPr>
          <a:xfrm>
            <a:off x="4935855" y="6099810"/>
            <a:ext cx="291465" cy="1131570"/>
          </a:xfrm>
          <a:custGeom>
            <a:avLst/>
            <a:gdLst>
              <a:gd name="connsiteX0" fmla="*/ 0 w 291465"/>
              <a:gd name="connsiteY0" fmla="*/ 0 h 1131570"/>
              <a:gd name="connsiteX1" fmla="*/ 87630 w 291465"/>
              <a:gd name="connsiteY1" fmla="*/ 365760 h 1131570"/>
              <a:gd name="connsiteX2" fmla="*/ 137160 w 291465"/>
              <a:gd name="connsiteY2" fmla="*/ 558165 h 1131570"/>
              <a:gd name="connsiteX3" fmla="*/ 194310 w 291465"/>
              <a:gd name="connsiteY3" fmla="*/ 792480 h 1131570"/>
              <a:gd name="connsiteX4" fmla="*/ 259080 w 291465"/>
              <a:gd name="connsiteY4" fmla="*/ 1026795 h 1131570"/>
              <a:gd name="connsiteX5" fmla="*/ 291465 w 291465"/>
              <a:gd name="connsiteY5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" h="1131570">
                <a:moveTo>
                  <a:pt x="0" y="0"/>
                </a:moveTo>
                <a:cubicBezTo>
                  <a:pt x="32385" y="136366"/>
                  <a:pt x="64770" y="272733"/>
                  <a:pt x="87630" y="365760"/>
                </a:cubicBezTo>
                <a:cubicBezTo>
                  <a:pt x="110490" y="458788"/>
                  <a:pt x="119380" y="487045"/>
                  <a:pt x="137160" y="558165"/>
                </a:cubicBezTo>
                <a:cubicBezTo>
                  <a:pt x="154940" y="629285"/>
                  <a:pt x="173990" y="714375"/>
                  <a:pt x="194310" y="792480"/>
                </a:cubicBezTo>
                <a:cubicBezTo>
                  <a:pt x="214630" y="870585"/>
                  <a:pt x="242888" y="970280"/>
                  <a:pt x="259080" y="1026795"/>
                </a:cubicBezTo>
                <a:cubicBezTo>
                  <a:pt x="275272" y="1083310"/>
                  <a:pt x="283368" y="1107440"/>
                  <a:pt x="291465" y="11315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F9691EA7-5581-4A8D-BE36-EBB8CB2A1117}"/>
              </a:ext>
            </a:extLst>
          </p:cNvPr>
          <p:cNvSpPr/>
          <p:nvPr/>
        </p:nvSpPr>
        <p:spPr>
          <a:xfrm>
            <a:off x="4067175" y="6105525"/>
            <a:ext cx="892528" cy="1120140"/>
          </a:xfrm>
          <a:custGeom>
            <a:avLst/>
            <a:gdLst>
              <a:gd name="connsiteX0" fmla="*/ 0 w 892528"/>
              <a:gd name="connsiteY0" fmla="*/ 1120140 h 1120140"/>
              <a:gd name="connsiteX1" fmla="*/ 163830 w 892528"/>
              <a:gd name="connsiteY1" fmla="*/ 1032510 h 1120140"/>
              <a:gd name="connsiteX2" fmla="*/ 356235 w 892528"/>
              <a:gd name="connsiteY2" fmla="*/ 923925 h 1120140"/>
              <a:gd name="connsiteX3" fmla="*/ 563880 w 892528"/>
              <a:gd name="connsiteY3" fmla="*/ 800100 h 1120140"/>
              <a:gd name="connsiteX4" fmla="*/ 668655 w 892528"/>
              <a:gd name="connsiteY4" fmla="*/ 731520 h 1120140"/>
              <a:gd name="connsiteX5" fmla="*/ 763905 w 892528"/>
              <a:gd name="connsiteY5" fmla="*/ 640080 h 1120140"/>
              <a:gd name="connsiteX6" fmla="*/ 832485 w 892528"/>
              <a:gd name="connsiteY6" fmla="*/ 512445 h 1120140"/>
              <a:gd name="connsiteX7" fmla="*/ 885825 w 892528"/>
              <a:gd name="connsiteY7" fmla="*/ 337185 h 1120140"/>
              <a:gd name="connsiteX8" fmla="*/ 891540 w 892528"/>
              <a:gd name="connsiteY8" fmla="*/ 205740 h 1120140"/>
              <a:gd name="connsiteX9" fmla="*/ 883920 w 892528"/>
              <a:gd name="connsiteY9" fmla="*/ 106680 h 1120140"/>
              <a:gd name="connsiteX10" fmla="*/ 870585 w 892528"/>
              <a:gd name="connsiteY10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528" h="1120140">
                <a:moveTo>
                  <a:pt x="0" y="1120140"/>
                </a:moveTo>
                <a:lnTo>
                  <a:pt x="163830" y="1032510"/>
                </a:lnTo>
                <a:cubicBezTo>
                  <a:pt x="223202" y="999808"/>
                  <a:pt x="289560" y="962660"/>
                  <a:pt x="356235" y="923925"/>
                </a:cubicBezTo>
                <a:cubicBezTo>
                  <a:pt x="422910" y="885190"/>
                  <a:pt x="511810" y="832167"/>
                  <a:pt x="563880" y="800100"/>
                </a:cubicBezTo>
                <a:cubicBezTo>
                  <a:pt x="615950" y="768032"/>
                  <a:pt x="635318" y="758190"/>
                  <a:pt x="668655" y="731520"/>
                </a:cubicBezTo>
                <a:cubicBezTo>
                  <a:pt x="701992" y="704850"/>
                  <a:pt x="736600" y="676592"/>
                  <a:pt x="763905" y="640080"/>
                </a:cubicBezTo>
                <a:cubicBezTo>
                  <a:pt x="791210" y="603567"/>
                  <a:pt x="812165" y="562927"/>
                  <a:pt x="832485" y="512445"/>
                </a:cubicBezTo>
                <a:cubicBezTo>
                  <a:pt x="852805" y="461963"/>
                  <a:pt x="875983" y="388302"/>
                  <a:pt x="885825" y="337185"/>
                </a:cubicBezTo>
                <a:cubicBezTo>
                  <a:pt x="895667" y="286068"/>
                  <a:pt x="891858" y="244157"/>
                  <a:pt x="891540" y="205740"/>
                </a:cubicBezTo>
                <a:cubicBezTo>
                  <a:pt x="891223" y="167322"/>
                  <a:pt x="887412" y="140970"/>
                  <a:pt x="883920" y="106680"/>
                </a:cubicBezTo>
                <a:cubicBezTo>
                  <a:pt x="880428" y="72390"/>
                  <a:pt x="875506" y="36195"/>
                  <a:pt x="87058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008DE36A-010F-4DDE-B7E2-1ACA5541D580}"/>
              </a:ext>
            </a:extLst>
          </p:cNvPr>
          <p:cNvSpPr/>
          <p:nvPr/>
        </p:nvSpPr>
        <p:spPr>
          <a:xfrm>
            <a:off x="3463290" y="5168265"/>
            <a:ext cx="359422" cy="543351"/>
          </a:xfrm>
          <a:custGeom>
            <a:avLst/>
            <a:gdLst>
              <a:gd name="connsiteX0" fmla="*/ 228600 w 359422"/>
              <a:gd name="connsiteY0" fmla="*/ 0 h 543351"/>
              <a:gd name="connsiteX1" fmla="*/ 251460 w 359422"/>
              <a:gd name="connsiteY1" fmla="*/ 133350 h 543351"/>
              <a:gd name="connsiteX2" fmla="*/ 295275 w 359422"/>
              <a:gd name="connsiteY2" fmla="*/ 287655 h 543351"/>
              <a:gd name="connsiteX3" fmla="*/ 331470 w 359422"/>
              <a:gd name="connsiteY3" fmla="*/ 398145 h 543351"/>
              <a:gd name="connsiteX4" fmla="*/ 356235 w 359422"/>
              <a:gd name="connsiteY4" fmla="*/ 472440 h 543351"/>
              <a:gd name="connsiteX5" fmla="*/ 257175 w 359422"/>
              <a:gd name="connsiteY5" fmla="*/ 501015 h 543351"/>
              <a:gd name="connsiteX6" fmla="*/ 144780 w 359422"/>
              <a:gd name="connsiteY6" fmla="*/ 520065 h 543351"/>
              <a:gd name="connsiteX7" fmla="*/ 131445 w 359422"/>
              <a:gd name="connsiteY7" fmla="*/ 523875 h 543351"/>
              <a:gd name="connsiteX8" fmla="*/ 59055 w 359422"/>
              <a:gd name="connsiteY8" fmla="*/ 255270 h 543351"/>
              <a:gd name="connsiteX9" fmla="*/ 41910 w 359422"/>
              <a:gd name="connsiteY9" fmla="*/ 163830 h 543351"/>
              <a:gd name="connsiteX10" fmla="*/ 0 w 359422"/>
              <a:gd name="connsiteY10" fmla="*/ 0 h 5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22" h="543351">
                <a:moveTo>
                  <a:pt x="228600" y="0"/>
                </a:moveTo>
                <a:cubicBezTo>
                  <a:pt x="234474" y="42704"/>
                  <a:pt x="240348" y="85408"/>
                  <a:pt x="251460" y="133350"/>
                </a:cubicBezTo>
                <a:cubicBezTo>
                  <a:pt x="262572" y="181292"/>
                  <a:pt x="281940" y="243522"/>
                  <a:pt x="295275" y="287655"/>
                </a:cubicBezTo>
                <a:cubicBezTo>
                  <a:pt x="308610" y="331788"/>
                  <a:pt x="321310" y="367348"/>
                  <a:pt x="331470" y="398145"/>
                </a:cubicBezTo>
                <a:cubicBezTo>
                  <a:pt x="341630" y="428942"/>
                  <a:pt x="368617" y="455295"/>
                  <a:pt x="356235" y="472440"/>
                </a:cubicBezTo>
                <a:cubicBezTo>
                  <a:pt x="343853" y="489585"/>
                  <a:pt x="292417" y="493078"/>
                  <a:pt x="257175" y="501015"/>
                </a:cubicBezTo>
                <a:cubicBezTo>
                  <a:pt x="221933" y="508952"/>
                  <a:pt x="165735" y="516255"/>
                  <a:pt x="144780" y="520065"/>
                </a:cubicBezTo>
                <a:cubicBezTo>
                  <a:pt x="123825" y="523875"/>
                  <a:pt x="145732" y="568007"/>
                  <a:pt x="131445" y="523875"/>
                </a:cubicBezTo>
                <a:cubicBezTo>
                  <a:pt x="117158" y="479743"/>
                  <a:pt x="73978" y="315278"/>
                  <a:pt x="59055" y="255270"/>
                </a:cubicBezTo>
                <a:cubicBezTo>
                  <a:pt x="44132" y="195262"/>
                  <a:pt x="51752" y="206375"/>
                  <a:pt x="41910" y="163830"/>
                </a:cubicBezTo>
                <a:cubicBezTo>
                  <a:pt x="32068" y="121285"/>
                  <a:pt x="16034" y="6064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5ABAF6B6-C6D9-48A0-8D1B-3FB09AC01DE5}"/>
              </a:ext>
            </a:extLst>
          </p:cNvPr>
          <p:cNvSpPr/>
          <p:nvPr/>
        </p:nvSpPr>
        <p:spPr>
          <a:xfrm>
            <a:off x="3925377" y="5651418"/>
            <a:ext cx="723105" cy="642174"/>
          </a:xfrm>
          <a:custGeom>
            <a:avLst/>
            <a:gdLst>
              <a:gd name="connsiteX0" fmla="*/ 2733 w 723105"/>
              <a:gd name="connsiteY0" fmla="*/ 42627 h 642174"/>
              <a:gd name="connsiteX1" fmla="*/ 177993 w 723105"/>
              <a:gd name="connsiteY1" fmla="*/ 4527 h 642174"/>
              <a:gd name="connsiteX2" fmla="*/ 288483 w 723105"/>
              <a:gd name="connsiteY2" fmla="*/ 4527 h 642174"/>
              <a:gd name="connsiteX3" fmla="*/ 433263 w 723105"/>
              <a:gd name="connsiteY3" fmla="*/ 38817 h 642174"/>
              <a:gd name="connsiteX4" fmla="*/ 545658 w 723105"/>
              <a:gd name="connsiteY4" fmla="*/ 33102 h 642174"/>
              <a:gd name="connsiteX5" fmla="*/ 597093 w 723105"/>
              <a:gd name="connsiteY5" fmla="*/ 31197 h 642174"/>
              <a:gd name="connsiteX6" fmla="*/ 614238 w 723105"/>
              <a:gd name="connsiteY6" fmla="*/ 65487 h 642174"/>
              <a:gd name="connsiteX7" fmla="*/ 665673 w 723105"/>
              <a:gd name="connsiteY7" fmla="*/ 259797 h 642174"/>
              <a:gd name="connsiteX8" fmla="*/ 694248 w 723105"/>
              <a:gd name="connsiteY8" fmla="*/ 376002 h 642174"/>
              <a:gd name="connsiteX9" fmla="*/ 709488 w 723105"/>
              <a:gd name="connsiteY9" fmla="*/ 459822 h 642174"/>
              <a:gd name="connsiteX10" fmla="*/ 711393 w 723105"/>
              <a:gd name="connsiteY10" fmla="*/ 475062 h 642174"/>
              <a:gd name="connsiteX11" fmla="*/ 553278 w 723105"/>
              <a:gd name="connsiteY11" fmla="*/ 558882 h 642174"/>
              <a:gd name="connsiteX12" fmla="*/ 465648 w 723105"/>
              <a:gd name="connsiteY12" fmla="*/ 596982 h 642174"/>
              <a:gd name="connsiteX13" fmla="*/ 402783 w 723105"/>
              <a:gd name="connsiteY13" fmla="*/ 625557 h 642174"/>
              <a:gd name="connsiteX14" fmla="*/ 376113 w 723105"/>
              <a:gd name="connsiteY14" fmla="*/ 636987 h 642174"/>
              <a:gd name="connsiteX15" fmla="*/ 326583 w 723105"/>
              <a:gd name="connsiteY15" fmla="*/ 539832 h 642174"/>
              <a:gd name="connsiteX16" fmla="*/ 280863 w 723105"/>
              <a:gd name="connsiteY16" fmla="*/ 459822 h 642174"/>
              <a:gd name="connsiteX17" fmla="*/ 221808 w 723105"/>
              <a:gd name="connsiteY17" fmla="*/ 360762 h 642174"/>
              <a:gd name="connsiteX18" fmla="*/ 132273 w 723105"/>
              <a:gd name="connsiteY18" fmla="*/ 231222 h 642174"/>
              <a:gd name="connsiteX19" fmla="*/ 75123 w 723105"/>
              <a:gd name="connsiteY19" fmla="*/ 135972 h 642174"/>
              <a:gd name="connsiteX20" fmla="*/ 2733 w 723105"/>
              <a:gd name="connsiteY20" fmla="*/ 42627 h 64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105" h="642174">
                <a:moveTo>
                  <a:pt x="2733" y="42627"/>
                </a:moveTo>
                <a:cubicBezTo>
                  <a:pt x="19878" y="20719"/>
                  <a:pt x="130368" y="10877"/>
                  <a:pt x="177993" y="4527"/>
                </a:cubicBezTo>
                <a:cubicBezTo>
                  <a:pt x="225618" y="-1823"/>
                  <a:pt x="245938" y="-1188"/>
                  <a:pt x="288483" y="4527"/>
                </a:cubicBezTo>
                <a:cubicBezTo>
                  <a:pt x="331028" y="10242"/>
                  <a:pt x="390401" y="34054"/>
                  <a:pt x="433263" y="38817"/>
                </a:cubicBezTo>
                <a:cubicBezTo>
                  <a:pt x="476126" y="43580"/>
                  <a:pt x="545658" y="33102"/>
                  <a:pt x="545658" y="33102"/>
                </a:cubicBezTo>
                <a:cubicBezTo>
                  <a:pt x="572963" y="31832"/>
                  <a:pt x="585663" y="25800"/>
                  <a:pt x="597093" y="31197"/>
                </a:cubicBezTo>
                <a:cubicBezTo>
                  <a:pt x="608523" y="36594"/>
                  <a:pt x="602808" y="27387"/>
                  <a:pt x="614238" y="65487"/>
                </a:cubicBezTo>
                <a:cubicBezTo>
                  <a:pt x="625668" y="103587"/>
                  <a:pt x="652338" y="208045"/>
                  <a:pt x="665673" y="259797"/>
                </a:cubicBezTo>
                <a:cubicBezTo>
                  <a:pt x="679008" y="311550"/>
                  <a:pt x="686946" y="342665"/>
                  <a:pt x="694248" y="376002"/>
                </a:cubicBezTo>
                <a:cubicBezTo>
                  <a:pt x="701550" y="409339"/>
                  <a:pt x="706631" y="443312"/>
                  <a:pt x="709488" y="459822"/>
                </a:cubicBezTo>
                <a:cubicBezTo>
                  <a:pt x="712346" y="476332"/>
                  <a:pt x="737428" y="458552"/>
                  <a:pt x="711393" y="475062"/>
                </a:cubicBezTo>
                <a:cubicBezTo>
                  <a:pt x="685358" y="491572"/>
                  <a:pt x="594235" y="538562"/>
                  <a:pt x="553278" y="558882"/>
                </a:cubicBezTo>
                <a:cubicBezTo>
                  <a:pt x="512321" y="579202"/>
                  <a:pt x="490731" y="585869"/>
                  <a:pt x="465648" y="596982"/>
                </a:cubicBezTo>
                <a:cubicBezTo>
                  <a:pt x="440565" y="608095"/>
                  <a:pt x="417705" y="618890"/>
                  <a:pt x="402783" y="625557"/>
                </a:cubicBezTo>
                <a:cubicBezTo>
                  <a:pt x="387861" y="632224"/>
                  <a:pt x="388813" y="651275"/>
                  <a:pt x="376113" y="636987"/>
                </a:cubicBezTo>
                <a:cubicBezTo>
                  <a:pt x="363413" y="622700"/>
                  <a:pt x="342458" y="569359"/>
                  <a:pt x="326583" y="539832"/>
                </a:cubicBezTo>
                <a:cubicBezTo>
                  <a:pt x="310708" y="510305"/>
                  <a:pt x="298326" y="489667"/>
                  <a:pt x="280863" y="459822"/>
                </a:cubicBezTo>
                <a:cubicBezTo>
                  <a:pt x="263401" y="429977"/>
                  <a:pt x="246573" y="398862"/>
                  <a:pt x="221808" y="360762"/>
                </a:cubicBezTo>
                <a:cubicBezTo>
                  <a:pt x="197043" y="322662"/>
                  <a:pt x="156720" y="268687"/>
                  <a:pt x="132273" y="231222"/>
                </a:cubicBezTo>
                <a:cubicBezTo>
                  <a:pt x="107826" y="193757"/>
                  <a:pt x="96395" y="167722"/>
                  <a:pt x="75123" y="135972"/>
                </a:cubicBezTo>
                <a:cubicBezTo>
                  <a:pt x="53851" y="104222"/>
                  <a:pt x="-14412" y="64535"/>
                  <a:pt x="2733" y="426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0B54004-9B73-4B03-8581-AAF5235FC9BE}"/>
              </a:ext>
            </a:extLst>
          </p:cNvPr>
          <p:cNvSpPr/>
          <p:nvPr/>
        </p:nvSpPr>
        <p:spPr>
          <a:xfrm>
            <a:off x="3608070" y="5711891"/>
            <a:ext cx="489434" cy="419610"/>
          </a:xfrm>
          <a:custGeom>
            <a:avLst/>
            <a:gdLst>
              <a:gd name="connsiteX0" fmla="*/ 0 w 489434"/>
              <a:gd name="connsiteY0" fmla="*/ 54544 h 419610"/>
              <a:gd name="connsiteX1" fmla="*/ 95250 w 489434"/>
              <a:gd name="connsiteY1" fmla="*/ 37399 h 419610"/>
              <a:gd name="connsiteX2" fmla="*/ 201930 w 489434"/>
              <a:gd name="connsiteY2" fmla="*/ 16444 h 419610"/>
              <a:gd name="connsiteX3" fmla="*/ 255270 w 489434"/>
              <a:gd name="connsiteY3" fmla="*/ 6919 h 419610"/>
              <a:gd name="connsiteX4" fmla="*/ 344805 w 489434"/>
              <a:gd name="connsiteY4" fmla="*/ 125029 h 419610"/>
              <a:gd name="connsiteX5" fmla="*/ 394335 w 489434"/>
              <a:gd name="connsiteY5" fmla="*/ 208849 h 419610"/>
              <a:gd name="connsiteX6" fmla="*/ 440055 w 489434"/>
              <a:gd name="connsiteY6" fmla="*/ 283144 h 419610"/>
              <a:gd name="connsiteX7" fmla="*/ 472440 w 489434"/>
              <a:gd name="connsiteY7" fmla="*/ 328864 h 419610"/>
              <a:gd name="connsiteX8" fmla="*/ 485775 w 489434"/>
              <a:gd name="connsiteY8" fmla="*/ 342199 h 419610"/>
              <a:gd name="connsiteX9" fmla="*/ 485775 w 489434"/>
              <a:gd name="connsiteY9" fmla="*/ 351724 h 419610"/>
              <a:gd name="connsiteX10" fmla="*/ 443865 w 489434"/>
              <a:gd name="connsiteY10" fmla="*/ 363154 h 419610"/>
              <a:gd name="connsiteX11" fmla="*/ 344805 w 489434"/>
              <a:gd name="connsiteY11" fmla="*/ 393634 h 419610"/>
              <a:gd name="connsiteX12" fmla="*/ 321945 w 489434"/>
              <a:gd name="connsiteY12" fmla="*/ 399349 h 419610"/>
              <a:gd name="connsiteX13" fmla="*/ 297180 w 489434"/>
              <a:gd name="connsiteY13" fmla="*/ 406969 h 419610"/>
              <a:gd name="connsiteX14" fmla="*/ 280035 w 489434"/>
              <a:gd name="connsiteY14" fmla="*/ 410779 h 419610"/>
              <a:gd name="connsiteX15" fmla="*/ 264795 w 489434"/>
              <a:gd name="connsiteY15" fmla="*/ 414589 h 419610"/>
              <a:gd name="connsiteX16" fmla="*/ 228600 w 489434"/>
              <a:gd name="connsiteY16" fmla="*/ 334579 h 419610"/>
              <a:gd name="connsiteX17" fmla="*/ 196215 w 489434"/>
              <a:gd name="connsiteY17" fmla="*/ 260284 h 419610"/>
              <a:gd name="connsiteX18" fmla="*/ 169545 w 489434"/>
              <a:gd name="connsiteY18" fmla="*/ 184084 h 419610"/>
              <a:gd name="connsiteX19" fmla="*/ 139065 w 489434"/>
              <a:gd name="connsiteY19" fmla="*/ 136459 h 419610"/>
              <a:gd name="connsiteX20" fmla="*/ 55245 w 489434"/>
              <a:gd name="connsiteY20" fmla="*/ 142174 h 419610"/>
              <a:gd name="connsiteX21" fmla="*/ 22860 w 489434"/>
              <a:gd name="connsiteY21" fmla="*/ 144079 h 419610"/>
              <a:gd name="connsiteX22" fmla="*/ 13335 w 489434"/>
              <a:gd name="connsiteY22" fmla="*/ 144079 h 419610"/>
              <a:gd name="connsiteX23" fmla="*/ 0 w 489434"/>
              <a:gd name="connsiteY23" fmla="*/ 54544 h 4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9434" h="419610">
                <a:moveTo>
                  <a:pt x="0" y="54544"/>
                </a:moveTo>
                <a:lnTo>
                  <a:pt x="95250" y="37399"/>
                </a:lnTo>
                <a:lnTo>
                  <a:pt x="201930" y="16444"/>
                </a:lnTo>
                <a:cubicBezTo>
                  <a:pt x="228600" y="11364"/>
                  <a:pt x="231458" y="-11179"/>
                  <a:pt x="255270" y="6919"/>
                </a:cubicBezTo>
                <a:cubicBezTo>
                  <a:pt x="279083" y="25016"/>
                  <a:pt x="321627" y="91374"/>
                  <a:pt x="344805" y="125029"/>
                </a:cubicBezTo>
                <a:cubicBezTo>
                  <a:pt x="367983" y="158684"/>
                  <a:pt x="378460" y="182497"/>
                  <a:pt x="394335" y="208849"/>
                </a:cubicBezTo>
                <a:cubicBezTo>
                  <a:pt x="410210" y="235202"/>
                  <a:pt x="427038" y="263142"/>
                  <a:pt x="440055" y="283144"/>
                </a:cubicBezTo>
                <a:cubicBezTo>
                  <a:pt x="453073" y="303147"/>
                  <a:pt x="464820" y="319022"/>
                  <a:pt x="472440" y="328864"/>
                </a:cubicBezTo>
                <a:cubicBezTo>
                  <a:pt x="480060" y="338706"/>
                  <a:pt x="483553" y="338389"/>
                  <a:pt x="485775" y="342199"/>
                </a:cubicBezTo>
                <a:cubicBezTo>
                  <a:pt x="487998" y="346009"/>
                  <a:pt x="492760" y="348232"/>
                  <a:pt x="485775" y="351724"/>
                </a:cubicBezTo>
                <a:cubicBezTo>
                  <a:pt x="478790" y="355216"/>
                  <a:pt x="443865" y="363154"/>
                  <a:pt x="443865" y="363154"/>
                </a:cubicBezTo>
                <a:cubicBezTo>
                  <a:pt x="420370" y="370139"/>
                  <a:pt x="365125" y="387602"/>
                  <a:pt x="344805" y="393634"/>
                </a:cubicBezTo>
                <a:cubicBezTo>
                  <a:pt x="324485" y="399667"/>
                  <a:pt x="329882" y="397127"/>
                  <a:pt x="321945" y="399349"/>
                </a:cubicBezTo>
                <a:cubicBezTo>
                  <a:pt x="314008" y="401571"/>
                  <a:pt x="304165" y="405064"/>
                  <a:pt x="297180" y="406969"/>
                </a:cubicBezTo>
                <a:cubicBezTo>
                  <a:pt x="290195" y="408874"/>
                  <a:pt x="285433" y="409509"/>
                  <a:pt x="280035" y="410779"/>
                </a:cubicBezTo>
                <a:cubicBezTo>
                  <a:pt x="274637" y="412049"/>
                  <a:pt x="273367" y="427289"/>
                  <a:pt x="264795" y="414589"/>
                </a:cubicBezTo>
                <a:cubicBezTo>
                  <a:pt x="256223" y="401889"/>
                  <a:pt x="240030" y="360297"/>
                  <a:pt x="228600" y="334579"/>
                </a:cubicBezTo>
                <a:cubicBezTo>
                  <a:pt x="217170" y="308862"/>
                  <a:pt x="206057" y="285366"/>
                  <a:pt x="196215" y="260284"/>
                </a:cubicBezTo>
                <a:cubicBezTo>
                  <a:pt x="186373" y="235202"/>
                  <a:pt x="179070" y="204721"/>
                  <a:pt x="169545" y="184084"/>
                </a:cubicBezTo>
                <a:cubicBezTo>
                  <a:pt x="160020" y="163447"/>
                  <a:pt x="158115" y="143444"/>
                  <a:pt x="139065" y="136459"/>
                </a:cubicBezTo>
                <a:cubicBezTo>
                  <a:pt x="120015" y="129474"/>
                  <a:pt x="55245" y="142174"/>
                  <a:pt x="55245" y="142174"/>
                </a:cubicBezTo>
                <a:lnTo>
                  <a:pt x="22860" y="144079"/>
                </a:lnTo>
                <a:cubicBezTo>
                  <a:pt x="15875" y="144396"/>
                  <a:pt x="16510" y="159319"/>
                  <a:pt x="13335" y="144079"/>
                </a:cubicBezTo>
                <a:cubicBezTo>
                  <a:pt x="10160" y="128839"/>
                  <a:pt x="6985" y="90739"/>
                  <a:pt x="0" y="5454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6DF1B73-8055-48D3-94DB-9F23DDEBF69E}"/>
              </a:ext>
            </a:extLst>
          </p:cNvPr>
          <p:cNvSpPr/>
          <p:nvPr/>
        </p:nvSpPr>
        <p:spPr>
          <a:xfrm>
            <a:off x="3632693" y="5926661"/>
            <a:ext cx="179958" cy="276187"/>
          </a:xfrm>
          <a:custGeom>
            <a:avLst/>
            <a:gdLst>
              <a:gd name="connsiteX0" fmla="*/ 2047 w 179958"/>
              <a:gd name="connsiteY0" fmla="*/ 11224 h 276187"/>
              <a:gd name="connsiteX1" fmla="*/ 70627 w 179958"/>
              <a:gd name="connsiteY1" fmla="*/ 1699 h 276187"/>
              <a:gd name="connsiteX2" fmla="*/ 78247 w 179958"/>
              <a:gd name="connsiteY2" fmla="*/ 1699 h 276187"/>
              <a:gd name="connsiteX3" fmla="*/ 87772 w 179958"/>
              <a:gd name="connsiteY3" fmla="*/ 18844 h 276187"/>
              <a:gd name="connsiteX4" fmla="*/ 108727 w 179958"/>
              <a:gd name="connsiteY4" fmla="*/ 51229 h 276187"/>
              <a:gd name="connsiteX5" fmla="*/ 118252 w 179958"/>
              <a:gd name="connsiteY5" fmla="*/ 85519 h 276187"/>
              <a:gd name="connsiteX6" fmla="*/ 137302 w 179958"/>
              <a:gd name="connsiteY6" fmla="*/ 133144 h 276187"/>
              <a:gd name="connsiteX7" fmla="*/ 171592 w 179958"/>
              <a:gd name="connsiteY7" fmla="*/ 215059 h 276187"/>
              <a:gd name="connsiteX8" fmla="*/ 171592 w 179958"/>
              <a:gd name="connsiteY8" fmla="*/ 224584 h 276187"/>
              <a:gd name="connsiteX9" fmla="*/ 78247 w 179958"/>
              <a:gd name="connsiteY9" fmla="*/ 262684 h 276187"/>
              <a:gd name="connsiteX10" fmla="*/ 17287 w 179958"/>
              <a:gd name="connsiteY10" fmla="*/ 276019 h 276187"/>
              <a:gd name="connsiteX11" fmla="*/ 17287 w 179958"/>
              <a:gd name="connsiteY11" fmla="*/ 255064 h 276187"/>
              <a:gd name="connsiteX12" fmla="*/ 17287 w 179958"/>
              <a:gd name="connsiteY12" fmla="*/ 135049 h 276187"/>
              <a:gd name="connsiteX13" fmla="*/ 17287 w 179958"/>
              <a:gd name="connsiteY13" fmla="*/ 87424 h 276187"/>
              <a:gd name="connsiteX14" fmla="*/ 2047 w 179958"/>
              <a:gd name="connsiteY14" fmla="*/ 11224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958" h="276187">
                <a:moveTo>
                  <a:pt x="2047" y="11224"/>
                </a:moveTo>
                <a:cubicBezTo>
                  <a:pt x="10937" y="-3063"/>
                  <a:pt x="57927" y="3286"/>
                  <a:pt x="70627" y="1699"/>
                </a:cubicBezTo>
                <a:cubicBezTo>
                  <a:pt x="83327" y="112"/>
                  <a:pt x="75390" y="-1158"/>
                  <a:pt x="78247" y="1699"/>
                </a:cubicBezTo>
                <a:cubicBezTo>
                  <a:pt x="81104" y="4556"/>
                  <a:pt x="82692" y="10589"/>
                  <a:pt x="87772" y="18844"/>
                </a:cubicBezTo>
                <a:cubicBezTo>
                  <a:pt x="92852" y="27099"/>
                  <a:pt x="103647" y="40116"/>
                  <a:pt x="108727" y="51229"/>
                </a:cubicBezTo>
                <a:cubicBezTo>
                  <a:pt x="113807" y="62342"/>
                  <a:pt x="113490" y="71867"/>
                  <a:pt x="118252" y="85519"/>
                </a:cubicBezTo>
                <a:cubicBezTo>
                  <a:pt x="123015" y="99172"/>
                  <a:pt x="128412" y="111554"/>
                  <a:pt x="137302" y="133144"/>
                </a:cubicBezTo>
                <a:cubicBezTo>
                  <a:pt x="146192" y="154734"/>
                  <a:pt x="165877" y="199819"/>
                  <a:pt x="171592" y="215059"/>
                </a:cubicBezTo>
                <a:cubicBezTo>
                  <a:pt x="177307" y="230299"/>
                  <a:pt x="187149" y="216647"/>
                  <a:pt x="171592" y="224584"/>
                </a:cubicBezTo>
                <a:cubicBezTo>
                  <a:pt x="156035" y="232521"/>
                  <a:pt x="103965" y="254112"/>
                  <a:pt x="78247" y="262684"/>
                </a:cubicBezTo>
                <a:cubicBezTo>
                  <a:pt x="52530" y="271257"/>
                  <a:pt x="27447" y="277289"/>
                  <a:pt x="17287" y="276019"/>
                </a:cubicBezTo>
                <a:cubicBezTo>
                  <a:pt x="7127" y="274749"/>
                  <a:pt x="17287" y="255064"/>
                  <a:pt x="17287" y="255064"/>
                </a:cubicBezTo>
                <a:lnTo>
                  <a:pt x="17287" y="135049"/>
                </a:lnTo>
                <a:cubicBezTo>
                  <a:pt x="17287" y="107109"/>
                  <a:pt x="18557" y="108379"/>
                  <a:pt x="17287" y="87424"/>
                </a:cubicBezTo>
                <a:cubicBezTo>
                  <a:pt x="16017" y="66469"/>
                  <a:pt x="-6843" y="25511"/>
                  <a:pt x="2047" y="11224"/>
                </a:cubicBezTo>
                <a:close/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3B1A2CCD-D4C2-4CA7-8A7E-07B01053421C}"/>
              </a:ext>
            </a:extLst>
          </p:cNvPr>
          <p:cNvSpPr/>
          <p:nvPr/>
        </p:nvSpPr>
        <p:spPr>
          <a:xfrm>
            <a:off x="3973830" y="7018020"/>
            <a:ext cx="327660" cy="135255"/>
          </a:xfrm>
          <a:custGeom>
            <a:avLst/>
            <a:gdLst>
              <a:gd name="connsiteX0" fmla="*/ 0 w 327660"/>
              <a:gd name="connsiteY0" fmla="*/ 135255 h 135255"/>
              <a:gd name="connsiteX1" fmla="*/ 327660 w 327660"/>
              <a:gd name="connsiteY1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135255">
                <a:moveTo>
                  <a:pt x="0" y="135255"/>
                </a:moveTo>
                <a:lnTo>
                  <a:pt x="3276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93DCAFD9-8CAE-4E84-80D2-E90EEBADA402}"/>
              </a:ext>
            </a:extLst>
          </p:cNvPr>
          <p:cNvSpPr/>
          <p:nvPr/>
        </p:nvSpPr>
        <p:spPr>
          <a:xfrm>
            <a:off x="4787265" y="6703695"/>
            <a:ext cx="200025" cy="89535"/>
          </a:xfrm>
          <a:custGeom>
            <a:avLst/>
            <a:gdLst>
              <a:gd name="connsiteX0" fmla="*/ 0 w 200025"/>
              <a:gd name="connsiteY0" fmla="*/ 89535 h 89535"/>
              <a:gd name="connsiteX1" fmla="*/ 200025 w 200025"/>
              <a:gd name="connsiteY1" fmla="*/ 0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89535">
                <a:moveTo>
                  <a:pt x="0" y="89535"/>
                </a:moveTo>
                <a:lnTo>
                  <a:pt x="200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A2E582C6-FF39-4857-8B88-4234C2811970}"/>
              </a:ext>
            </a:extLst>
          </p:cNvPr>
          <p:cNvSpPr/>
          <p:nvPr/>
        </p:nvSpPr>
        <p:spPr>
          <a:xfrm>
            <a:off x="4970145" y="6654165"/>
            <a:ext cx="97155" cy="55245"/>
          </a:xfrm>
          <a:custGeom>
            <a:avLst/>
            <a:gdLst>
              <a:gd name="connsiteX0" fmla="*/ 0 w 97155"/>
              <a:gd name="connsiteY0" fmla="*/ 55245 h 55245"/>
              <a:gd name="connsiteX1" fmla="*/ 97155 w 97155"/>
              <a:gd name="connsiteY1" fmla="*/ 0 h 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155" h="55245">
                <a:moveTo>
                  <a:pt x="0" y="55245"/>
                </a:moveTo>
                <a:lnTo>
                  <a:pt x="971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2FB5D0EB-7B9F-4EB4-BB51-FF8674FEB58D}"/>
              </a:ext>
            </a:extLst>
          </p:cNvPr>
          <p:cNvSpPr/>
          <p:nvPr/>
        </p:nvSpPr>
        <p:spPr>
          <a:xfrm>
            <a:off x="5252085" y="6501765"/>
            <a:ext cx="190500" cy="64770"/>
          </a:xfrm>
          <a:custGeom>
            <a:avLst/>
            <a:gdLst>
              <a:gd name="connsiteX0" fmla="*/ 0 w 190500"/>
              <a:gd name="connsiteY0" fmla="*/ 64770 h 64770"/>
              <a:gd name="connsiteX1" fmla="*/ 190500 w 190500"/>
              <a:gd name="connsiteY1" fmla="*/ 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4770">
                <a:moveTo>
                  <a:pt x="0" y="64770"/>
                </a:moveTo>
                <a:lnTo>
                  <a:pt x="1905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AFC2EC20-C54A-4AC9-917A-BCCAD8F900DE}"/>
              </a:ext>
            </a:extLst>
          </p:cNvPr>
          <p:cNvSpPr/>
          <p:nvPr/>
        </p:nvSpPr>
        <p:spPr>
          <a:xfrm>
            <a:off x="5438775" y="5886450"/>
            <a:ext cx="376403" cy="619125"/>
          </a:xfrm>
          <a:custGeom>
            <a:avLst/>
            <a:gdLst>
              <a:gd name="connsiteX0" fmla="*/ 0 w 376403"/>
              <a:gd name="connsiteY0" fmla="*/ 619125 h 619125"/>
              <a:gd name="connsiteX1" fmla="*/ 118110 w 376403"/>
              <a:gd name="connsiteY1" fmla="*/ 560070 h 619125"/>
              <a:gd name="connsiteX2" fmla="*/ 215265 w 376403"/>
              <a:gd name="connsiteY2" fmla="*/ 508635 h 619125"/>
              <a:gd name="connsiteX3" fmla="*/ 346710 w 376403"/>
              <a:gd name="connsiteY3" fmla="*/ 411480 h 619125"/>
              <a:gd name="connsiteX4" fmla="*/ 373380 w 376403"/>
              <a:gd name="connsiteY4" fmla="*/ 381000 h 619125"/>
              <a:gd name="connsiteX5" fmla="*/ 297180 w 376403"/>
              <a:gd name="connsiteY5" fmla="*/ 272415 h 619125"/>
              <a:gd name="connsiteX6" fmla="*/ 238125 w 376403"/>
              <a:gd name="connsiteY6" fmla="*/ 169545 h 619125"/>
              <a:gd name="connsiteX7" fmla="*/ 192405 w 376403"/>
              <a:gd name="connsiteY7" fmla="*/ 93345 h 619125"/>
              <a:gd name="connsiteX8" fmla="*/ 59055 w 376403"/>
              <a:gd name="connsiteY8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03" h="619125">
                <a:moveTo>
                  <a:pt x="0" y="619125"/>
                </a:moveTo>
                <a:lnTo>
                  <a:pt x="118110" y="560070"/>
                </a:lnTo>
                <a:cubicBezTo>
                  <a:pt x="153987" y="541655"/>
                  <a:pt x="177165" y="533400"/>
                  <a:pt x="215265" y="508635"/>
                </a:cubicBezTo>
                <a:cubicBezTo>
                  <a:pt x="253365" y="483870"/>
                  <a:pt x="320358" y="432752"/>
                  <a:pt x="346710" y="411480"/>
                </a:cubicBezTo>
                <a:cubicBezTo>
                  <a:pt x="373063" y="390207"/>
                  <a:pt x="381635" y="404178"/>
                  <a:pt x="373380" y="381000"/>
                </a:cubicBezTo>
                <a:cubicBezTo>
                  <a:pt x="365125" y="357822"/>
                  <a:pt x="319722" y="307657"/>
                  <a:pt x="297180" y="272415"/>
                </a:cubicBezTo>
                <a:cubicBezTo>
                  <a:pt x="274638" y="237173"/>
                  <a:pt x="255588" y="199390"/>
                  <a:pt x="238125" y="169545"/>
                </a:cubicBezTo>
                <a:cubicBezTo>
                  <a:pt x="220663" y="139700"/>
                  <a:pt x="222250" y="121602"/>
                  <a:pt x="192405" y="93345"/>
                </a:cubicBezTo>
                <a:cubicBezTo>
                  <a:pt x="162560" y="65088"/>
                  <a:pt x="110807" y="32544"/>
                  <a:pt x="590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9FC6F645-4BB2-45B7-AD0E-8825C57CBFBF}"/>
              </a:ext>
            </a:extLst>
          </p:cNvPr>
          <p:cNvSpPr/>
          <p:nvPr/>
        </p:nvSpPr>
        <p:spPr>
          <a:xfrm>
            <a:off x="4488180" y="6945630"/>
            <a:ext cx="651510" cy="281940"/>
          </a:xfrm>
          <a:custGeom>
            <a:avLst/>
            <a:gdLst>
              <a:gd name="connsiteX0" fmla="*/ 0 w 651510"/>
              <a:gd name="connsiteY0" fmla="*/ 281940 h 281940"/>
              <a:gd name="connsiteX1" fmla="*/ 167640 w 651510"/>
              <a:gd name="connsiteY1" fmla="*/ 209550 h 281940"/>
              <a:gd name="connsiteX2" fmla="*/ 358140 w 651510"/>
              <a:gd name="connsiteY2" fmla="*/ 129540 h 281940"/>
              <a:gd name="connsiteX3" fmla="*/ 468630 w 651510"/>
              <a:gd name="connsiteY3" fmla="*/ 78105 h 281940"/>
              <a:gd name="connsiteX4" fmla="*/ 600075 w 651510"/>
              <a:gd name="connsiteY4" fmla="*/ 22860 h 281940"/>
              <a:gd name="connsiteX5" fmla="*/ 651510 w 651510"/>
              <a:gd name="connsiteY5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" h="281940">
                <a:moveTo>
                  <a:pt x="0" y="281940"/>
                </a:moveTo>
                <a:lnTo>
                  <a:pt x="167640" y="209550"/>
                </a:lnTo>
                <a:lnTo>
                  <a:pt x="358140" y="129540"/>
                </a:lnTo>
                <a:cubicBezTo>
                  <a:pt x="408305" y="107632"/>
                  <a:pt x="428308" y="95885"/>
                  <a:pt x="468630" y="78105"/>
                </a:cubicBezTo>
                <a:cubicBezTo>
                  <a:pt x="508953" y="60325"/>
                  <a:pt x="569595" y="35878"/>
                  <a:pt x="600075" y="22860"/>
                </a:cubicBezTo>
                <a:cubicBezTo>
                  <a:pt x="630555" y="9842"/>
                  <a:pt x="641032" y="4921"/>
                  <a:pt x="6515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66CF57F0-FB77-4397-9C0F-4856DEA74AD4}"/>
              </a:ext>
            </a:extLst>
          </p:cNvPr>
          <p:cNvSpPr/>
          <p:nvPr/>
        </p:nvSpPr>
        <p:spPr>
          <a:xfrm>
            <a:off x="5330190" y="6789250"/>
            <a:ext cx="283723" cy="434510"/>
          </a:xfrm>
          <a:custGeom>
            <a:avLst/>
            <a:gdLst>
              <a:gd name="connsiteX0" fmla="*/ 0 w 283723"/>
              <a:gd name="connsiteY0" fmla="*/ 72560 h 434510"/>
              <a:gd name="connsiteX1" fmla="*/ 89535 w 283723"/>
              <a:gd name="connsiteY1" fmla="*/ 36365 h 434510"/>
              <a:gd name="connsiteX2" fmla="*/ 127635 w 283723"/>
              <a:gd name="connsiteY2" fmla="*/ 17315 h 434510"/>
              <a:gd name="connsiteX3" fmla="*/ 146685 w 283723"/>
              <a:gd name="connsiteY3" fmla="*/ 9695 h 434510"/>
              <a:gd name="connsiteX4" fmla="*/ 196215 w 283723"/>
              <a:gd name="connsiteY4" fmla="*/ 160190 h 434510"/>
              <a:gd name="connsiteX5" fmla="*/ 245745 w 283723"/>
              <a:gd name="connsiteY5" fmla="*/ 308780 h 434510"/>
              <a:gd name="connsiteX6" fmla="*/ 276225 w 283723"/>
              <a:gd name="connsiteY6" fmla="*/ 402125 h 434510"/>
              <a:gd name="connsiteX7" fmla="*/ 276225 w 283723"/>
              <a:gd name="connsiteY7" fmla="*/ 409745 h 434510"/>
              <a:gd name="connsiteX8" fmla="*/ 192405 w 283723"/>
              <a:gd name="connsiteY8" fmla="*/ 434510 h 4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23" h="434510">
                <a:moveTo>
                  <a:pt x="0" y="72560"/>
                </a:moveTo>
                <a:lnTo>
                  <a:pt x="89535" y="36365"/>
                </a:lnTo>
                <a:cubicBezTo>
                  <a:pt x="110808" y="27157"/>
                  <a:pt x="118110" y="21760"/>
                  <a:pt x="127635" y="17315"/>
                </a:cubicBezTo>
                <a:cubicBezTo>
                  <a:pt x="137160" y="12870"/>
                  <a:pt x="135255" y="-14117"/>
                  <a:pt x="146685" y="9695"/>
                </a:cubicBezTo>
                <a:cubicBezTo>
                  <a:pt x="158115" y="33507"/>
                  <a:pt x="179705" y="110342"/>
                  <a:pt x="196215" y="160190"/>
                </a:cubicBezTo>
                <a:cubicBezTo>
                  <a:pt x="212725" y="210038"/>
                  <a:pt x="232410" y="268458"/>
                  <a:pt x="245745" y="308780"/>
                </a:cubicBezTo>
                <a:cubicBezTo>
                  <a:pt x="259080" y="349103"/>
                  <a:pt x="276225" y="402125"/>
                  <a:pt x="276225" y="402125"/>
                </a:cubicBezTo>
                <a:cubicBezTo>
                  <a:pt x="281305" y="418952"/>
                  <a:pt x="290195" y="404348"/>
                  <a:pt x="276225" y="409745"/>
                </a:cubicBezTo>
                <a:cubicBezTo>
                  <a:pt x="262255" y="415142"/>
                  <a:pt x="227330" y="424826"/>
                  <a:pt x="192405" y="434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24A410A3-1D8C-4554-A6BA-49F061542944}"/>
              </a:ext>
            </a:extLst>
          </p:cNvPr>
          <p:cNvSpPr/>
          <p:nvPr/>
        </p:nvSpPr>
        <p:spPr>
          <a:xfrm>
            <a:off x="5584716" y="6577216"/>
            <a:ext cx="629394" cy="642734"/>
          </a:xfrm>
          <a:custGeom>
            <a:avLst/>
            <a:gdLst>
              <a:gd name="connsiteX0" fmla="*/ 145524 w 629394"/>
              <a:gd name="connsiteY0" fmla="*/ 642734 h 642734"/>
              <a:gd name="connsiteX1" fmla="*/ 57894 w 629394"/>
              <a:gd name="connsiteY1" fmla="*/ 364604 h 642734"/>
              <a:gd name="connsiteX2" fmla="*/ 27414 w 629394"/>
              <a:gd name="connsiteY2" fmla="*/ 259829 h 642734"/>
              <a:gd name="connsiteX3" fmla="*/ 8364 w 629394"/>
              <a:gd name="connsiteY3" fmla="*/ 189344 h 642734"/>
              <a:gd name="connsiteX4" fmla="*/ 2649 w 629394"/>
              <a:gd name="connsiteY4" fmla="*/ 174104 h 642734"/>
              <a:gd name="connsiteX5" fmla="*/ 50274 w 629394"/>
              <a:gd name="connsiteY5" fmla="*/ 141719 h 642734"/>
              <a:gd name="connsiteX6" fmla="*/ 208389 w 629394"/>
              <a:gd name="connsiteY6" fmla="*/ 73139 h 642734"/>
              <a:gd name="connsiteX7" fmla="*/ 332214 w 629394"/>
              <a:gd name="connsiteY7" fmla="*/ 6464 h 642734"/>
              <a:gd name="connsiteX8" fmla="*/ 356979 w 629394"/>
              <a:gd name="connsiteY8" fmla="*/ 6464 h 642734"/>
              <a:gd name="connsiteX9" fmla="*/ 396984 w 629394"/>
              <a:gd name="connsiteY9" fmla="*/ 40754 h 642734"/>
              <a:gd name="connsiteX10" fmla="*/ 446514 w 629394"/>
              <a:gd name="connsiteY10" fmla="*/ 124574 h 642734"/>
              <a:gd name="connsiteX11" fmla="*/ 499854 w 629394"/>
              <a:gd name="connsiteY11" fmla="*/ 233159 h 642734"/>
              <a:gd name="connsiteX12" fmla="*/ 539859 w 629394"/>
              <a:gd name="connsiteY12" fmla="*/ 374129 h 642734"/>
              <a:gd name="connsiteX13" fmla="*/ 587484 w 629394"/>
              <a:gd name="connsiteY13" fmla="*/ 522719 h 642734"/>
              <a:gd name="connsiteX14" fmla="*/ 629394 w 629394"/>
              <a:gd name="connsiteY14" fmla="*/ 640829 h 6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394" h="642734">
                <a:moveTo>
                  <a:pt x="145524" y="642734"/>
                </a:moveTo>
                <a:cubicBezTo>
                  <a:pt x="111551" y="535577"/>
                  <a:pt x="77579" y="428421"/>
                  <a:pt x="57894" y="364604"/>
                </a:cubicBezTo>
                <a:cubicBezTo>
                  <a:pt x="38209" y="300786"/>
                  <a:pt x="35669" y="289039"/>
                  <a:pt x="27414" y="259829"/>
                </a:cubicBezTo>
                <a:cubicBezTo>
                  <a:pt x="19159" y="230619"/>
                  <a:pt x="12491" y="203631"/>
                  <a:pt x="8364" y="189344"/>
                </a:cubicBezTo>
                <a:cubicBezTo>
                  <a:pt x="4237" y="175057"/>
                  <a:pt x="-4336" y="182041"/>
                  <a:pt x="2649" y="174104"/>
                </a:cubicBezTo>
                <a:cubicBezTo>
                  <a:pt x="9634" y="166166"/>
                  <a:pt x="15984" y="158546"/>
                  <a:pt x="50274" y="141719"/>
                </a:cubicBezTo>
                <a:cubicBezTo>
                  <a:pt x="84564" y="124891"/>
                  <a:pt x="161399" y="95681"/>
                  <a:pt x="208389" y="73139"/>
                </a:cubicBezTo>
                <a:cubicBezTo>
                  <a:pt x="255379" y="50597"/>
                  <a:pt x="307449" y="17576"/>
                  <a:pt x="332214" y="6464"/>
                </a:cubicBezTo>
                <a:cubicBezTo>
                  <a:pt x="356979" y="-4648"/>
                  <a:pt x="346184" y="749"/>
                  <a:pt x="356979" y="6464"/>
                </a:cubicBezTo>
                <a:cubicBezTo>
                  <a:pt x="367774" y="12179"/>
                  <a:pt x="382062" y="21069"/>
                  <a:pt x="396984" y="40754"/>
                </a:cubicBezTo>
                <a:cubicBezTo>
                  <a:pt x="411907" y="60439"/>
                  <a:pt x="429369" y="92507"/>
                  <a:pt x="446514" y="124574"/>
                </a:cubicBezTo>
                <a:cubicBezTo>
                  <a:pt x="463659" y="156641"/>
                  <a:pt x="484297" y="191567"/>
                  <a:pt x="499854" y="233159"/>
                </a:cubicBezTo>
                <a:cubicBezTo>
                  <a:pt x="515411" y="274751"/>
                  <a:pt x="525254" y="325869"/>
                  <a:pt x="539859" y="374129"/>
                </a:cubicBezTo>
                <a:cubicBezTo>
                  <a:pt x="554464" y="422389"/>
                  <a:pt x="572562" y="478269"/>
                  <a:pt x="587484" y="522719"/>
                </a:cubicBezTo>
                <a:cubicBezTo>
                  <a:pt x="602406" y="567169"/>
                  <a:pt x="615900" y="603999"/>
                  <a:pt x="629394" y="640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9301A3C2-3BA7-4CA8-BCCF-96E3CBE5C422}"/>
              </a:ext>
            </a:extLst>
          </p:cNvPr>
          <p:cNvSpPr/>
          <p:nvPr/>
        </p:nvSpPr>
        <p:spPr>
          <a:xfrm>
            <a:off x="5166360" y="6198870"/>
            <a:ext cx="285750" cy="1036320"/>
          </a:xfrm>
          <a:custGeom>
            <a:avLst/>
            <a:gdLst>
              <a:gd name="connsiteX0" fmla="*/ 0 w 285750"/>
              <a:gd name="connsiteY0" fmla="*/ 0 h 1036320"/>
              <a:gd name="connsiteX1" fmla="*/ 45720 w 285750"/>
              <a:gd name="connsiteY1" fmla="*/ 171450 h 1036320"/>
              <a:gd name="connsiteX2" fmla="*/ 93345 w 285750"/>
              <a:gd name="connsiteY2" fmla="*/ 382905 h 1036320"/>
              <a:gd name="connsiteX3" fmla="*/ 146685 w 285750"/>
              <a:gd name="connsiteY3" fmla="*/ 598170 h 1036320"/>
              <a:gd name="connsiteX4" fmla="*/ 194310 w 285750"/>
              <a:gd name="connsiteY4" fmla="*/ 767715 h 1036320"/>
              <a:gd name="connsiteX5" fmla="*/ 257175 w 285750"/>
              <a:gd name="connsiteY5" fmla="*/ 960120 h 1036320"/>
              <a:gd name="connsiteX6" fmla="*/ 285750 w 285750"/>
              <a:gd name="connsiteY6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1036320">
                <a:moveTo>
                  <a:pt x="0" y="0"/>
                </a:moveTo>
                <a:cubicBezTo>
                  <a:pt x="15081" y="53816"/>
                  <a:pt x="30163" y="107633"/>
                  <a:pt x="45720" y="171450"/>
                </a:cubicBezTo>
                <a:cubicBezTo>
                  <a:pt x="61277" y="235267"/>
                  <a:pt x="76518" y="311785"/>
                  <a:pt x="93345" y="382905"/>
                </a:cubicBezTo>
                <a:cubicBezTo>
                  <a:pt x="110173" y="454025"/>
                  <a:pt x="129858" y="534035"/>
                  <a:pt x="146685" y="598170"/>
                </a:cubicBezTo>
                <a:cubicBezTo>
                  <a:pt x="163512" y="662305"/>
                  <a:pt x="175895" y="707390"/>
                  <a:pt x="194310" y="767715"/>
                </a:cubicBezTo>
                <a:cubicBezTo>
                  <a:pt x="212725" y="828040"/>
                  <a:pt x="241935" y="915352"/>
                  <a:pt x="257175" y="960120"/>
                </a:cubicBezTo>
                <a:cubicBezTo>
                  <a:pt x="272415" y="1004888"/>
                  <a:pt x="279082" y="1020604"/>
                  <a:pt x="285750" y="103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919F7A94-1580-4070-ADFA-388E76522901}"/>
              </a:ext>
            </a:extLst>
          </p:cNvPr>
          <p:cNvSpPr/>
          <p:nvPr/>
        </p:nvSpPr>
        <p:spPr>
          <a:xfrm>
            <a:off x="5103495" y="5783580"/>
            <a:ext cx="401955" cy="104775"/>
          </a:xfrm>
          <a:custGeom>
            <a:avLst/>
            <a:gdLst>
              <a:gd name="connsiteX0" fmla="*/ 0 w 401955"/>
              <a:gd name="connsiteY0" fmla="*/ 0 h 104775"/>
              <a:gd name="connsiteX1" fmla="*/ 112395 w 401955"/>
              <a:gd name="connsiteY1" fmla="*/ 5715 h 104775"/>
              <a:gd name="connsiteX2" fmla="*/ 196215 w 401955"/>
              <a:gd name="connsiteY2" fmla="*/ 26670 h 104775"/>
              <a:gd name="connsiteX3" fmla="*/ 302895 w 401955"/>
              <a:gd name="connsiteY3" fmla="*/ 55245 h 104775"/>
              <a:gd name="connsiteX4" fmla="*/ 401955 w 401955"/>
              <a:gd name="connsiteY4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104775">
                <a:moveTo>
                  <a:pt x="0" y="0"/>
                </a:moveTo>
                <a:cubicBezTo>
                  <a:pt x="39846" y="635"/>
                  <a:pt x="79693" y="1270"/>
                  <a:pt x="112395" y="5715"/>
                </a:cubicBezTo>
                <a:cubicBezTo>
                  <a:pt x="145098" y="10160"/>
                  <a:pt x="196215" y="26670"/>
                  <a:pt x="196215" y="26670"/>
                </a:cubicBezTo>
                <a:cubicBezTo>
                  <a:pt x="227965" y="34925"/>
                  <a:pt x="268605" y="42228"/>
                  <a:pt x="302895" y="55245"/>
                </a:cubicBezTo>
                <a:cubicBezTo>
                  <a:pt x="337185" y="68262"/>
                  <a:pt x="369570" y="86518"/>
                  <a:pt x="401955" y="1047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AD2CBEA0-5D83-4E18-AFD8-8DB3E7210CBF}"/>
              </a:ext>
            </a:extLst>
          </p:cNvPr>
          <p:cNvSpPr/>
          <p:nvPr/>
        </p:nvSpPr>
        <p:spPr>
          <a:xfrm>
            <a:off x="5082540" y="5414010"/>
            <a:ext cx="1567815" cy="785571"/>
          </a:xfrm>
          <a:custGeom>
            <a:avLst/>
            <a:gdLst>
              <a:gd name="connsiteX0" fmla="*/ 0 w 1567815"/>
              <a:gd name="connsiteY0" fmla="*/ 245745 h 785571"/>
              <a:gd name="connsiteX1" fmla="*/ 158115 w 1567815"/>
              <a:gd name="connsiteY1" fmla="*/ 266700 h 785571"/>
              <a:gd name="connsiteX2" fmla="*/ 283845 w 1567815"/>
              <a:gd name="connsiteY2" fmla="*/ 297180 h 785571"/>
              <a:gd name="connsiteX3" fmla="*/ 461010 w 1567815"/>
              <a:gd name="connsiteY3" fmla="*/ 367665 h 785571"/>
              <a:gd name="connsiteX4" fmla="*/ 577215 w 1567815"/>
              <a:gd name="connsiteY4" fmla="*/ 443865 h 785571"/>
              <a:gd name="connsiteX5" fmla="*/ 680085 w 1567815"/>
              <a:gd name="connsiteY5" fmla="*/ 552450 h 785571"/>
              <a:gd name="connsiteX6" fmla="*/ 775335 w 1567815"/>
              <a:gd name="connsiteY6" fmla="*/ 708660 h 785571"/>
              <a:gd name="connsiteX7" fmla="*/ 819150 w 1567815"/>
              <a:gd name="connsiteY7" fmla="*/ 765810 h 785571"/>
              <a:gd name="connsiteX8" fmla="*/ 838200 w 1567815"/>
              <a:gd name="connsiteY8" fmla="*/ 784860 h 785571"/>
              <a:gd name="connsiteX9" fmla="*/ 918210 w 1567815"/>
              <a:gd name="connsiteY9" fmla="*/ 744855 h 785571"/>
              <a:gd name="connsiteX10" fmla="*/ 1091565 w 1567815"/>
              <a:gd name="connsiteY10" fmla="*/ 630555 h 785571"/>
              <a:gd name="connsiteX11" fmla="*/ 1162050 w 1567815"/>
              <a:gd name="connsiteY11" fmla="*/ 521970 h 785571"/>
              <a:gd name="connsiteX12" fmla="*/ 1224915 w 1567815"/>
              <a:gd name="connsiteY12" fmla="*/ 390525 h 785571"/>
              <a:gd name="connsiteX13" fmla="*/ 1287780 w 1567815"/>
              <a:gd name="connsiteY13" fmla="*/ 236220 h 785571"/>
              <a:gd name="connsiteX14" fmla="*/ 1325880 w 1567815"/>
              <a:gd name="connsiteY14" fmla="*/ 163830 h 785571"/>
              <a:gd name="connsiteX15" fmla="*/ 1409700 w 1567815"/>
              <a:gd name="connsiteY15" fmla="*/ 85725 h 785571"/>
              <a:gd name="connsiteX16" fmla="*/ 1537335 w 1567815"/>
              <a:gd name="connsiteY16" fmla="*/ 17145 h 785571"/>
              <a:gd name="connsiteX17" fmla="*/ 1567815 w 1567815"/>
              <a:gd name="connsiteY17" fmla="*/ 0 h 785571"/>
              <a:gd name="connsiteX18" fmla="*/ 1567815 w 1567815"/>
              <a:gd name="connsiteY18" fmla="*/ 0 h 7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7815" h="785571">
                <a:moveTo>
                  <a:pt x="0" y="245745"/>
                </a:moveTo>
                <a:cubicBezTo>
                  <a:pt x="55404" y="251936"/>
                  <a:pt x="110808" y="258128"/>
                  <a:pt x="158115" y="266700"/>
                </a:cubicBezTo>
                <a:cubicBezTo>
                  <a:pt x="205422" y="275272"/>
                  <a:pt x="233363" y="280353"/>
                  <a:pt x="283845" y="297180"/>
                </a:cubicBezTo>
                <a:cubicBezTo>
                  <a:pt x="334328" y="314008"/>
                  <a:pt x="412115" y="343218"/>
                  <a:pt x="461010" y="367665"/>
                </a:cubicBezTo>
                <a:cubicBezTo>
                  <a:pt x="509905" y="392112"/>
                  <a:pt x="540703" y="413068"/>
                  <a:pt x="577215" y="443865"/>
                </a:cubicBezTo>
                <a:cubicBezTo>
                  <a:pt x="613727" y="474662"/>
                  <a:pt x="647065" y="508318"/>
                  <a:pt x="680085" y="552450"/>
                </a:cubicBezTo>
                <a:cubicBezTo>
                  <a:pt x="713105" y="596582"/>
                  <a:pt x="752158" y="673100"/>
                  <a:pt x="775335" y="708660"/>
                </a:cubicBezTo>
                <a:cubicBezTo>
                  <a:pt x="798513" y="744220"/>
                  <a:pt x="808673" y="753110"/>
                  <a:pt x="819150" y="765810"/>
                </a:cubicBezTo>
                <a:cubicBezTo>
                  <a:pt x="829628" y="778510"/>
                  <a:pt x="821690" y="788353"/>
                  <a:pt x="838200" y="784860"/>
                </a:cubicBezTo>
                <a:cubicBezTo>
                  <a:pt x="854710" y="781368"/>
                  <a:pt x="875983" y="770572"/>
                  <a:pt x="918210" y="744855"/>
                </a:cubicBezTo>
                <a:cubicBezTo>
                  <a:pt x="960437" y="719138"/>
                  <a:pt x="1050925" y="667703"/>
                  <a:pt x="1091565" y="630555"/>
                </a:cubicBezTo>
                <a:cubicBezTo>
                  <a:pt x="1132205" y="593408"/>
                  <a:pt x="1139825" y="561975"/>
                  <a:pt x="1162050" y="521970"/>
                </a:cubicBezTo>
                <a:cubicBezTo>
                  <a:pt x="1184275" y="481965"/>
                  <a:pt x="1203960" y="438150"/>
                  <a:pt x="1224915" y="390525"/>
                </a:cubicBezTo>
                <a:cubicBezTo>
                  <a:pt x="1245870" y="342900"/>
                  <a:pt x="1270953" y="274003"/>
                  <a:pt x="1287780" y="236220"/>
                </a:cubicBezTo>
                <a:cubicBezTo>
                  <a:pt x="1304608" y="198437"/>
                  <a:pt x="1305560" y="188912"/>
                  <a:pt x="1325880" y="163830"/>
                </a:cubicBezTo>
                <a:cubicBezTo>
                  <a:pt x="1346200" y="138748"/>
                  <a:pt x="1374458" y="110172"/>
                  <a:pt x="1409700" y="85725"/>
                </a:cubicBezTo>
                <a:cubicBezTo>
                  <a:pt x="1444942" y="61278"/>
                  <a:pt x="1510983" y="31432"/>
                  <a:pt x="1537335" y="17145"/>
                </a:cubicBezTo>
                <a:cubicBezTo>
                  <a:pt x="1563687" y="2858"/>
                  <a:pt x="1567815" y="0"/>
                  <a:pt x="1567815" y="0"/>
                </a:cubicBezTo>
                <a:lnTo>
                  <a:pt x="15678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DF5B0BAA-1998-44CC-A168-E087B5DC1FDB}"/>
              </a:ext>
            </a:extLst>
          </p:cNvPr>
          <p:cNvSpPr/>
          <p:nvPr/>
        </p:nvSpPr>
        <p:spPr>
          <a:xfrm>
            <a:off x="6186445" y="6149340"/>
            <a:ext cx="761090" cy="1074420"/>
          </a:xfrm>
          <a:custGeom>
            <a:avLst/>
            <a:gdLst>
              <a:gd name="connsiteX0" fmla="*/ 252455 w 761090"/>
              <a:gd name="connsiteY0" fmla="*/ 1074420 h 1074420"/>
              <a:gd name="connsiteX1" fmla="*/ 153395 w 761090"/>
              <a:gd name="connsiteY1" fmla="*/ 807720 h 1074420"/>
              <a:gd name="connsiteX2" fmla="*/ 88625 w 761090"/>
              <a:gd name="connsiteY2" fmla="*/ 628650 h 1074420"/>
              <a:gd name="connsiteX3" fmla="*/ 65765 w 761090"/>
              <a:gd name="connsiteY3" fmla="*/ 541020 h 1074420"/>
              <a:gd name="connsiteX4" fmla="*/ 18140 w 761090"/>
              <a:gd name="connsiteY4" fmla="*/ 424815 h 1074420"/>
              <a:gd name="connsiteX5" fmla="*/ 18140 w 761090"/>
              <a:gd name="connsiteY5" fmla="*/ 411480 h 1074420"/>
              <a:gd name="connsiteX6" fmla="*/ 237215 w 761090"/>
              <a:gd name="connsiteY6" fmla="*/ 295275 h 1074420"/>
              <a:gd name="connsiteX7" fmla="*/ 479150 w 761090"/>
              <a:gd name="connsiteY7" fmla="*/ 167640 h 1074420"/>
              <a:gd name="connsiteX8" fmla="*/ 639170 w 761090"/>
              <a:gd name="connsiteY8" fmla="*/ 70485 h 1074420"/>
              <a:gd name="connsiteX9" fmla="*/ 761090 w 761090"/>
              <a:gd name="connsiteY9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090" h="1074420">
                <a:moveTo>
                  <a:pt x="252455" y="1074420"/>
                </a:moveTo>
                <a:cubicBezTo>
                  <a:pt x="216577" y="978217"/>
                  <a:pt x="180700" y="882015"/>
                  <a:pt x="153395" y="807720"/>
                </a:cubicBezTo>
                <a:cubicBezTo>
                  <a:pt x="126090" y="733425"/>
                  <a:pt x="103230" y="673100"/>
                  <a:pt x="88625" y="628650"/>
                </a:cubicBezTo>
                <a:cubicBezTo>
                  <a:pt x="74020" y="584200"/>
                  <a:pt x="77512" y="574992"/>
                  <a:pt x="65765" y="541020"/>
                </a:cubicBezTo>
                <a:cubicBezTo>
                  <a:pt x="54018" y="507048"/>
                  <a:pt x="26077" y="446405"/>
                  <a:pt x="18140" y="424815"/>
                </a:cubicBezTo>
                <a:cubicBezTo>
                  <a:pt x="10202" y="403225"/>
                  <a:pt x="-18373" y="433070"/>
                  <a:pt x="18140" y="411480"/>
                </a:cubicBezTo>
                <a:cubicBezTo>
                  <a:pt x="54653" y="389890"/>
                  <a:pt x="237215" y="295275"/>
                  <a:pt x="237215" y="295275"/>
                </a:cubicBezTo>
                <a:cubicBezTo>
                  <a:pt x="314050" y="254635"/>
                  <a:pt x="412158" y="205105"/>
                  <a:pt x="479150" y="167640"/>
                </a:cubicBezTo>
                <a:cubicBezTo>
                  <a:pt x="546143" y="130175"/>
                  <a:pt x="592180" y="98425"/>
                  <a:pt x="639170" y="70485"/>
                </a:cubicBezTo>
                <a:cubicBezTo>
                  <a:pt x="686160" y="42545"/>
                  <a:pt x="723625" y="21272"/>
                  <a:pt x="7610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940D6354-7856-4FB8-9252-3B33699DC383}"/>
              </a:ext>
            </a:extLst>
          </p:cNvPr>
          <p:cNvSpPr/>
          <p:nvPr/>
        </p:nvSpPr>
        <p:spPr>
          <a:xfrm>
            <a:off x="6122101" y="6044565"/>
            <a:ext cx="882584" cy="460544"/>
          </a:xfrm>
          <a:custGeom>
            <a:avLst/>
            <a:gdLst>
              <a:gd name="connsiteX0" fmla="*/ 882584 w 882584"/>
              <a:gd name="connsiteY0" fmla="*/ 0 h 460544"/>
              <a:gd name="connsiteX1" fmla="*/ 591119 w 882584"/>
              <a:gd name="connsiteY1" fmla="*/ 173355 h 460544"/>
              <a:gd name="connsiteX2" fmla="*/ 389189 w 882584"/>
              <a:gd name="connsiteY2" fmla="*/ 289560 h 460544"/>
              <a:gd name="connsiteX3" fmla="*/ 217739 w 882584"/>
              <a:gd name="connsiteY3" fmla="*/ 373380 h 460544"/>
              <a:gd name="connsiteX4" fmla="*/ 74864 w 882584"/>
              <a:gd name="connsiteY4" fmla="*/ 443865 h 460544"/>
              <a:gd name="connsiteX5" fmla="*/ 63434 w 882584"/>
              <a:gd name="connsiteY5" fmla="*/ 455295 h 460544"/>
              <a:gd name="connsiteX6" fmla="*/ 48194 w 882584"/>
              <a:gd name="connsiteY6" fmla="*/ 455295 h 460544"/>
              <a:gd name="connsiteX7" fmla="*/ 8189 w 882584"/>
              <a:gd name="connsiteY7" fmla="*/ 390525 h 460544"/>
              <a:gd name="connsiteX8" fmla="*/ 227264 w 882584"/>
              <a:gd name="connsiteY8" fmla="*/ 247650 h 460544"/>
              <a:gd name="connsiteX9" fmla="*/ 398714 w 882584"/>
              <a:gd name="connsiteY9" fmla="*/ 110490 h 460544"/>
              <a:gd name="connsiteX10" fmla="*/ 526349 w 882584"/>
              <a:gd name="connsiteY10" fmla="*/ 1905 h 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584" h="460544">
                <a:moveTo>
                  <a:pt x="882584" y="0"/>
                </a:moveTo>
                <a:lnTo>
                  <a:pt x="591119" y="173355"/>
                </a:lnTo>
                <a:cubicBezTo>
                  <a:pt x="508887" y="221615"/>
                  <a:pt x="451419" y="256223"/>
                  <a:pt x="389189" y="289560"/>
                </a:cubicBezTo>
                <a:cubicBezTo>
                  <a:pt x="326959" y="322897"/>
                  <a:pt x="217739" y="373380"/>
                  <a:pt x="217739" y="373380"/>
                </a:cubicBezTo>
                <a:lnTo>
                  <a:pt x="74864" y="443865"/>
                </a:lnTo>
                <a:cubicBezTo>
                  <a:pt x="49147" y="457517"/>
                  <a:pt x="67879" y="453390"/>
                  <a:pt x="63434" y="455295"/>
                </a:cubicBezTo>
                <a:cubicBezTo>
                  <a:pt x="58989" y="457200"/>
                  <a:pt x="57401" y="466090"/>
                  <a:pt x="48194" y="455295"/>
                </a:cubicBezTo>
                <a:cubicBezTo>
                  <a:pt x="38986" y="444500"/>
                  <a:pt x="-21656" y="425132"/>
                  <a:pt x="8189" y="390525"/>
                </a:cubicBezTo>
                <a:cubicBezTo>
                  <a:pt x="38034" y="355918"/>
                  <a:pt x="162176" y="294323"/>
                  <a:pt x="227264" y="247650"/>
                </a:cubicBezTo>
                <a:cubicBezTo>
                  <a:pt x="292351" y="200978"/>
                  <a:pt x="348867" y="151447"/>
                  <a:pt x="398714" y="110490"/>
                </a:cubicBezTo>
                <a:cubicBezTo>
                  <a:pt x="448561" y="69533"/>
                  <a:pt x="487455" y="35719"/>
                  <a:pt x="526349" y="1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EDD8C4CA-B496-40CE-8A41-513C4FA01AC0}"/>
              </a:ext>
            </a:extLst>
          </p:cNvPr>
          <p:cNvSpPr/>
          <p:nvPr/>
        </p:nvSpPr>
        <p:spPr>
          <a:xfrm>
            <a:off x="4810125" y="6722745"/>
            <a:ext cx="272415" cy="137160"/>
          </a:xfrm>
          <a:custGeom>
            <a:avLst/>
            <a:gdLst>
              <a:gd name="connsiteX0" fmla="*/ 0 w 272415"/>
              <a:gd name="connsiteY0" fmla="*/ 137160 h 137160"/>
              <a:gd name="connsiteX1" fmla="*/ 272415 w 272415"/>
              <a:gd name="connsiteY1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415" h="137160">
                <a:moveTo>
                  <a:pt x="0" y="137160"/>
                </a:moveTo>
                <a:lnTo>
                  <a:pt x="2724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EF8E1D10-E2D0-4C2A-960F-A5D970325309}"/>
              </a:ext>
            </a:extLst>
          </p:cNvPr>
          <p:cNvSpPr/>
          <p:nvPr/>
        </p:nvSpPr>
        <p:spPr>
          <a:xfrm>
            <a:off x="5273040" y="6096000"/>
            <a:ext cx="941070" cy="533400"/>
          </a:xfrm>
          <a:custGeom>
            <a:avLst/>
            <a:gdLst>
              <a:gd name="connsiteX0" fmla="*/ 0 w 941070"/>
              <a:gd name="connsiteY0" fmla="*/ 533400 h 533400"/>
              <a:gd name="connsiteX1" fmla="*/ 285750 w 941070"/>
              <a:gd name="connsiteY1" fmla="*/ 426720 h 533400"/>
              <a:gd name="connsiteX2" fmla="*/ 474345 w 941070"/>
              <a:gd name="connsiteY2" fmla="*/ 310515 h 533400"/>
              <a:gd name="connsiteX3" fmla="*/ 622935 w 941070"/>
              <a:gd name="connsiteY3" fmla="*/ 207645 h 533400"/>
              <a:gd name="connsiteX4" fmla="*/ 851535 w 941070"/>
              <a:gd name="connsiteY4" fmla="*/ 57150 h 533400"/>
              <a:gd name="connsiteX5" fmla="*/ 941070 w 941070"/>
              <a:gd name="connsiteY5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070" h="533400">
                <a:moveTo>
                  <a:pt x="0" y="533400"/>
                </a:moveTo>
                <a:cubicBezTo>
                  <a:pt x="103346" y="498633"/>
                  <a:pt x="206693" y="463867"/>
                  <a:pt x="285750" y="426720"/>
                </a:cubicBezTo>
                <a:cubicBezTo>
                  <a:pt x="364808" y="389572"/>
                  <a:pt x="418148" y="347027"/>
                  <a:pt x="474345" y="310515"/>
                </a:cubicBezTo>
                <a:cubicBezTo>
                  <a:pt x="530542" y="274003"/>
                  <a:pt x="560070" y="249872"/>
                  <a:pt x="622935" y="207645"/>
                </a:cubicBezTo>
                <a:cubicBezTo>
                  <a:pt x="685800" y="165418"/>
                  <a:pt x="798513" y="91757"/>
                  <a:pt x="851535" y="57150"/>
                </a:cubicBezTo>
                <a:cubicBezTo>
                  <a:pt x="904558" y="22542"/>
                  <a:pt x="922814" y="11271"/>
                  <a:pt x="9410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1FBCCC86-57EA-45AB-AA3A-091C0C8001DE}"/>
              </a:ext>
            </a:extLst>
          </p:cNvPr>
          <p:cNvSpPr/>
          <p:nvPr/>
        </p:nvSpPr>
        <p:spPr>
          <a:xfrm>
            <a:off x="4543425" y="6880860"/>
            <a:ext cx="581025" cy="262890"/>
          </a:xfrm>
          <a:custGeom>
            <a:avLst/>
            <a:gdLst>
              <a:gd name="connsiteX0" fmla="*/ 0 w 581025"/>
              <a:gd name="connsiteY0" fmla="*/ 262890 h 262890"/>
              <a:gd name="connsiteX1" fmla="*/ 581025 w 581025"/>
              <a:gd name="connsiteY1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1025" h="262890">
                <a:moveTo>
                  <a:pt x="0" y="262890"/>
                </a:moveTo>
                <a:lnTo>
                  <a:pt x="5810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4A8D49B0-E16E-46F2-8EDB-4BABAD6E1F8D}"/>
              </a:ext>
            </a:extLst>
          </p:cNvPr>
          <p:cNvSpPr/>
          <p:nvPr/>
        </p:nvSpPr>
        <p:spPr>
          <a:xfrm>
            <a:off x="5318760" y="6103620"/>
            <a:ext cx="1177290" cy="712470"/>
          </a:xfrm>
          <a:custGeom>
            <a:avLst/>
            <a:gdLst>
              <a:gd name="connsiteX0" fmla="*/ 0 w 1177290"/>
              <a:gd name="connsiteY0" fmla="*/ 712470 h 712470"/>
              <a:gd name="connsiteX1" fmla="*/ 411480 w 1177290"/>
              <a:gd name="connsiteY1" fmla="*/ 523875 h 712470"/>
              <a:gd name="connsiteX2" fmla="*/ 586740 w 1177290"/>
              <a:gd name="connsiteY2" fmla="*/ 417195 h 712470"/>
              <a:gd name="connsiteX3" fmla="*/ 796290 w 1177290"/>
              <a:gd name="connsiteY3" fmla="*/ 270510 h 712470"/>
              <a:gd name="connsiteX4" fmla="*/ 1007745 w 1177290"/>
              <a:gd name="connsiteY4" fmla="*/ 125730 h 712470"/>
              <a:gd name="connsiteX5" fmla="*/ 1177290 w 1177290"/>
              <a:gd name="connsiteY5" fmla="*/ 0 h 7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290" h="712470">
                <a:moveTo>
                  <a:pt x="0" y="712470"/>
                </a:moveTo>
                <a:cubicBezTo>
                  <a:pt x="156845" y="642778"/>
                  <a:pt x="313690" y="573087"/>
                  <a:pt x="411480" y="523875"/>
                </a:cubicBezTo>
                <a:cubicBezTo>
                  <a:pt x="509270" y="474663"/>
                  <a:pt x="522605" y="459422"/>
                  <a:pt x="586740" y="417195"/>
                </a:cubicBezTo>
                <a:cubicBezTo>
                  <a:pt x="650875" y="374967"/>
                  <a:pt x="796290" y="270510"/>
                  <a:pt x="796290" y="270510"/>
                </a:cubicBezTo>
                <a:cubicBezTo>
                  <a:pt x="866458" y="221932"/>
                  <a:pt x="944245" y="170815"/>
                  <a:pt x="1007745" y="125730"/>
                </a:cubicBezTo>
                <a:cubicBezTo>
                  <a:pt x="1071245" y="80645"/>
                  <a:pt x="1124267" y="40322"/>
                  <a:pt x="11772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2DE064D-3194-46A1-A00E-5CD0D63679D2}"/>
              </a:ext>
            </a:extLst>
          </p:cNvPr>
          <p:cNvSpPr/>
          <p:nvPr/>
        </p:nvSpPr>
        <p:spPr>
          <a:xfrm>
            <a:off x="6200775" y="5021580"/>
            <a:ext cx="1083945" cy="1083945"/>
          </a:xfrm>
          <a:custGeom>
            <a:avLst/>
            <a:gdLst>
              <a:gd name="connsiteX0" fmla="*/ 0 w 1083945"/>
              <a:gd name="connsiteY0" fmla="*/ 1083945 h 1083945"/>
              <a:gd name="connsiteX1" fmla="*/ 118110 w 1083945"/>
              <a:gd name="connsiteY1" fmla="*/ 1003935 h 1083945"/>
              <a:gd name="connsiteX2" fmla="*/ 371475 w 1083945"/>
              <a:gd name="connsiteY2" fmla="*/ 781050 h 1083945"/>
              <a:gd name="connsiteX3" fmla="*/ 786765 w 1083945"/>
              <a:gd name="connsiteY3" fmla="*/ 348615 h 1083945"/>
              <a:gd name="connsiteX4" fmla="*/ 1083945 w 1083945"/>
              <a:gd name="connsiteY4" fmla="*/ 0 h 10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45" h="1083945">
                <a:moveTo>
                  <a:pt x="0" y="1083945"/>
                </a:moveTo>
                <a:cubicBezTo>
                  <a:pt x="28099" y="1069181"/>
                  <a:pt x="56198" y="1054417"/>
                  <a:pt x="118110" y="1003935"/>
                </a:cubicBezTo>
                <a:cubicBezTo>
                  <a:pt x="180022" y="953453"/>
                  <a:pt x="260033" y="890270"/>
                  <a:pt x="371475" y="781050"/>
                </a:cubicBezTo>
                <a:cubicBezTo>
                  <a:pt x="482917" y="671830"/>
                  <a:pt x="668020" y="478790"/>
                  <a:pt x="786765" y="348615"/>
                </a:cubicBezTo>
                <a:cubicBezTo>
                  <a:pt x="905510" y="218440"/>
                  <a:pt x="994727" y="109220"/>
                  <a:pt x="10839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14A14B98-3D8A-47A9-AB98-3733BEA090A6}"/>
              </a:ext>
            </a:extLst>
          </p:cNvPr>
          <p:cNvSpPr/>
          <p:nvPr/>
        </p:nvSpPr>
        <p:spPr>
          <a:xfrm>
            <a:off x="6486525" y="5013960"/>
            <a:ext cx="1053465" cy="1093470"/>
          </a:xfrm>
          <a:custGeom>
            <a:avLst/>
            <a:gdLst>
              <a:gd name="connsiteX0" fmla="*/ 0 w 1053465"/>
              <a:gd name="connsiteY0" fmla="*/ 1093470 h 1093470"/>
              <a:gd name="connsiteX1" fmla="*/ 331470 w 1053465"/>
              <a:gd name="connsiteY1" fmla="*/ 800100 h 1093470"/>
              <a:gd name="connsiteX2" fmla="*/ 592455 w 1053465"/>
              <a:gd name="connsiteY2" fmla="*/ 514350 h 1093470"/>
              <a:gd name="connsiteX3" fmla="*/ 958215 w 1053465"/>
              <a:gd name="connsiteY3" fmla="*/ 131445 h 1093470"/>
              <a:gd name="connsiteX4" fmla="*/ 1053465 w 1053465"/>
              <a:gd name="connsiteY4" fmla="*/ 0 h 109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465" h="1093470">
                <a:moveTo>
                  <a:pt x="0" y="1093470"/>
                </a:moveTo>
                <a:cubicBezTo>
                  <a:pt x="116364" y="995045"/>
                  <a:pt x="232728" y="896620"/>
                  <a:pt x="331470" y="800100"/>
                </a:cubicBezTo>
                <a:cubicBezTo>
                  <a:pt x="430213" y="703580"/>
                  <a:pt x="487998" y="625792"/>
                  <a:pt x="592455" y="514350"/>
                </a:cubicBezTo>
                <a:cubicBezTo>
                  <a:pt x="696912" y="402908"/>
                  <a:pt x="881380" y="217170"/>
                  <a:pt x="958215" y="131445"/>
                </a:cubicBezTo>
                <a:cubicBezTo>
                  <a:pt x="1035050" y="45720"/>
                  <a:pt x="1044257" y="22860"/>
                  <a:pt x="105346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D525EC62-DAB4-4636-8614-B61172802FF1}"/>
              </a:ext>
            </a:extLst>
          </p:cNvPr>
          <p:cNvSpPr/>
          <p:nvPr/>
        </p:nvSpPr>
        <p:spPr>
          <a:xfrm>
            <a:off x="6633210" y="5128260"/>
            <a:ext cx="904875" cy="931545"/>
          </a:xfrm>
          <a:custGeom>
            <a:avLst/>
            <a:gdLst>
              <a:gd name="connsiteX0" fmla="*/ 0 w 904875"/>
              <a:gd name="connsiteY0" fmla="*/ 931545 h 931545"/>
              <a:gd name="connsiteX1" fmla="*/ 339090 w 904875"/>
              <a:gd name="connsiteY1" fmla="*/ 626745 h 931545"/>
              <a:gd name="connsiteX2" fmla="*/ 594360 w 904875"/>
              <a:gd name="connsiteY2" fmla="*/ 339090 h 931545"/>
              <a:gd name="connsiteX3" fmla="*/ 819150 w 904875"/>
              <a:gd name="connsiteY3" fmla="*/ 100965 h 931545"/>
              <a:gd name="connsiteX4" fmla="*/ 904875 w 904875"/>
              <a:gd name="connsiteY4" fmla="*/ 0 h 93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31545">
                <a:moveTo>
                  <a:pt x="0" y="931545"/>
                </a:moveTo>
                <a:cubicBezTo>
                  <a:pt x="120015" y="828516"/>
                  <a:pt x="240030" y="725487"/>
                  <a:pt x="339090" y="626745"/>
                </a:cubicBezTo>
                <a:cubicBezTo>
                  <a:pt x="438150" y="528003"/>
                  <a:pt x="514350" y="426720"/>
                  <a:pt x="594360" y="339090"/>
                </a:cubicBezTo>
                <a:cubicBezTo>
                  <a:pt x="674370" y="251460"/>
                  <a:pt x="767398" y="157480"/>
                  <a:pt x="819150" y="100965"/>
                </a:cubicBezTo>
                <a:cubicBezTo>
                  <a:pt x="870903" y="44450"/>
                  <a:pt x="887889" y="22225"/>
                  <a:pt x="9048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43903A9B-FD34-46C0-A017-0272FA0521FA}"/>
              </a:ext>
            </a:extLst>
          </p:cNvPr>
          <p:cNvSpPr/>
          <p:nvPr/>
        </p:nvSpPr>
        <p:spPr>
          <a:xfrm>
            <a:off x="7541895" y="5124450"/>
            <a:ext cx="192405" cy="120015"/>
          </a:xfrm>
          <a:custGeom>
            <a:avLst/>
            <a:gdLst>
              <a:gd name="connsiteX0" fmla="*/ 0 w 192405"/>
              <a:gd name="connsiteY0" fmla="*/ 0 h 120015"/>
              <a:gd name="connsiteX1" fmla="*/ 83820 w 192405"/>
              <a:gd name="connsiteY1" fmla="*/ 38100 h 120015"/>
              <a:gd name="connsiteX2" fmla="*/ 192405 w 192405"/>
              <a:gd name="connsiteY2" fmla="*/ 120015 h 1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" h="120015">
                <a:moveTo>
                  <a:pt x="0" y="0"/>
                </a:moveTo>
                <a:cubicBezTo>
                  <a:pt x="25876" y="9049"/>
                  <a:pt x="51753" y="18098"/>
                  <a:pt x="83820" y="38100"/>
                </a:cubicBezTo>
                <a:cubicBezTo>
                  <a:pt x="115888" y="58103"/>
                  <a:pt x="154146" y="89059"/>
                  <a:pt x="192405" y="1200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D770B971-AC7C-4C0E-8544-1E4E29F95991}"/>
              </a:ext>
            </a:extLst>
          </p:cNvPr>
          <p:cNvSpPr/>
          <p:nvPr/>
        </p:nvSpPr>
        <p:spPr>
          <a:xfrm>
            <a:off x="7583805" y="5065395"/>
            <a:ext cx="179070" cy="142875"/>
          </a:xfrm>
          <a:custGeom>
            <a:avLst/>
            <a:gdLst>
              <a:gd name="connsiteX0" fmla="*/ 179070 w 179070"/>
              <a:gd name="connsiteY0" fmla="*/ 142875 h 142875"/>
              <a:gd name="connsiteX1" fmla="*/ 70485 w 179070"/>
              <a:gd name="connsiteY1" fmla="*/ 55245 h 142875"/>
              <a:gd name="connsiteX2" fmla="*/ 0 w 17907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" h="142875">
                <a:moveTo>
                  <a:pt x="179070" y="142875"/>
                </a:moveTo>
                <a:lnTo>
                  <a:pt x="70485" y="55245"/>
                </a:lnTo>
                <a:cubicBezTo>
                  <a:pt x="40640" y="31432"/>
                  <a:pt x="20320" y="1571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7CEC3800-DD74-48D4-B2B2-559E7764AC5B}"/>
              </a:ext>
            </a:extLst>
          </p:cNvPr>
          <p:cNvSpPr/>
          <p:nvPr/>
        </p:nvSpPr>
        <p:spPr>
          <a:xfrm>
            <a:off x="6305956" y="5613246"/>
            <a:ext cx="277956" cy="347738"/>
          </a:xfrm>
          <a:custGeom>
            <a:avLst/>
            <a:gdLst>
              <a:gd name="connsiteX0" fmla="*/ 3404 w 277956"/>
              <a:gd name="connsiteY0" fmla="*/ 347499 h 347738"/>
              <a:gd name="connsiteX1" fmla="*/ 165329 w 277956"/>
              <a:gd name="connsiteY1" fmla="*/ 212244 h 347738"/>
              <a:gd name="connsiteX2" fmla="*/ 247244 w 277956"/>
              <a:gd name="connsiteY2" fmla="*/ 132234 h 347738"/>
              <a:gd name="connsiteX3" fmla="*/ 277724 w 277956"/>
              <a:gd name="connsiteY3" fmla="*/ 96039 h 347738"/>
              <a:gd name="connsiteX4" fmla="*/ 233909 w 277956"/>
              <a:gd name="connsiteY4" fmla="*/ 52224 h 347738"/>
              <a:gd name="connsiteX5" fmla="*/ 172949 w 277956"/>
              <a:gd name="connsiteY5" fmla="*/ 2694 h 347738"/>
              <a:gd name="connsiteX6" fmla="*/ 161519 w 277956"/>
              <a:gd name="connsiteY6" fmla="*/ 12219 h 347738"/>
              <a:gd name="connsiteX7" fmla="*/ 129134 w 277956"/>
              <a:gd name="connsiteY7" fmla="*/ 59844 h 347738"/>
              <a:gd name="connsiteX8" fmla="*/ 110084 w 277956"/>
              <a:gd name="connsiteY8" fmla="*/ 107469 h 347738"/>
              <a:gd name="connsiteX9" fmla="*/ 83414 w 277956"/>
              <a:gd name="connsiteY9" fmla="*/ 179859 h 347738"/>
              <a:gd name="connsiteX10" fmla="*/ 56744 w 277956"/>
              <a:gd name="connsiteY10" fmla="*/ 244629 h 347738"/>
              <a:gd name="connsiteX11" fmla="*/ 3404 w 277956"/>
              <a:gd name="connsiteY11" fmla="*/ 347499 h 3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956" h="347738">
                <a:moveTo>
                  <a:pt x="3404" y="347499"/>
                </a:moveTo>
                <a:cubicBezTo>
                  <a:pt x="21502" y="342101"/>
                  <a:pt x="124689" y="248121"/>
                  <a:pt x="165329" y="212244"/>
                </a:cubicBezTo>
                <a:cubicBezTo>
                  <a:pt x="205969" y="176367"/>
                  <a:pt x="228512" y="151601"/>
                  <a:pt x="247244" y="132234"/>
                </a:cubicBezTo>
                <a:cubicBezTo>
                  <a:pt x="265976" y="112867"/>
                  <a:pt x="279946" y="109374"/>
                  <a:pt x="277724" y="96039"/>
                </a:cubicBezTo>
                <a:cubicBezTo>
                  <a:pt x="275502" y="82704"/>
                  <a:pt x="251371" y="67781"/>
                  <a:pt x="233909" y="52224"/>
                </a:cubicBezTo>
                <a:cubicBezTo>
                  <a:pt x="216447" y="36667"/>
                  <a:pt x="185014" y="9361"/>
                  <a:pt x="172949" y="2694"/>
                </a:cubicBezTo>
                <a:cubicBezTo>
                  <a:pt x="160884" y="-3973"/>
                  <a:pt x="168822" y="2694"/>
                  <a:pt x="161519" y="12219"/>
                </a:cubicBezTo>
                <a:cubicBezTo>
                  <a:pt x="154216" y="21744"/>
                  <a:pt x="137707" y="43969"/>
                  <a:pt x="129134" y="59844"/>
                </a:cubicBezTo>
                <a:cubicBezTo>
                  <a:pt x="120562" y="75719"/>
                  <a:pt x="117704" y="87467"/>
                  <a:pt x="110084" y="107469"/>
                </a:cubicBezTo>
                <a:cubicBezTo>
                  <a:pt x="102464" y="127471"/>
                  <a:pt x="92304" y="156999"/>
                  <a:pt x="83414" y="179859"/>
                </a:cubicBezTo>
                <a:cubicBezTo>
                  <a:pt x="74524" y="202719"/>
                  <a:pt x="68809" y="223674"/>
                  <a:pt x="56744" y="244629"/>
                </a:cubicBezTo>
                <a:cubicBezTo>
                  <a:pt x="44679" y="265584"/>
                  <a:pt x="-14694" y="352897"/>
                  <a:pt x="3404" y="34749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CC5FA430-D563-484C-9208-9088E9593CBC}"/>
              </a:ext>
            </a:extLst>
          </p:cNvPr>
          <p:cNvSpPr/>
          <p:nvPr/>
        </p:nvSpPr>
        <p:spPr>
          <a:xfrm>
            <a:off x="6520623" y="5473005"/>
            <a:ext cx="223204" cy="183024"/>
          </a:xfrm>
          <a:custGeom>
            <a:avLst/>
            <a:gdLst>
              <a:gd name="connsiteX0" fmla="*/ 192 w 223204"/>
              <a:gd name="connsiteY0" fmla="*/ 101025 h 183024"/>
              <a:gd name="connsiteX1" fmla="*/ 53532 w 223204"/>
              <a:gd name="connsiteY1" fmla="*/ 64830 h 183024"/>
              <a:gd name="connsiteX2" fmla="*/ 118302 w 223204"/>
              <a:gd name="connsiteY2" fmla="*/ 28635 h 183024"/>
              <a:gd name="connsiteX3" fmla="*/ 181167 w 223204"/>
              <a:gd name="connsiteY3" fmla="*/ 60 h 183024"/>
              <a:gd name="connsiteX4" fmla="*/ 204027 w 223204"/>
              <a:gd name="connsiteY4" fmla="*/ 36255 h 183024"/>
              <a:gd name="connsiteX5" fmla="*/ 223077 w 223204"/>
              <a:gd name="connsiteY5" fmla="*/ 70545 h 183024"/>
              <a:gd name="connsiteX6" fmla="*/ 194502 w 223204"/>
              <a:gd name="connsiteY6" fmla="*/ 106740 h 183024"/>
              <a:gd name="connsiteX7" fmla="*/ 139257 w 223204"/>
              <a:gd name="connsiteY7" fmla="*/ 152460 h 183024"/>
              <a:gd name="connsiteX8" fmla="*/ 103062 w 223204"/>
              <a:gd name="connsiteY8" fmla="*/ 182940 h 183024"/>
              <a:gd name="connsiteX9" fmla="*/ 72582 w 223204"/>
              <a:gd name="connsiteY9" fmla="*/ 160080 h 183024"/>
              <a:gd name="connsiteX10" fmla="*/ 192 w 223204"/>
              <a:gd name="connsiteY10" fmla="*/ 101025 h 18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204" h="183024">
                <a:moveTo>
                  <a:pt x="192" y="101025"/>
                </a:moveTo>
                <a:cubicBezTo>
                  <a:pt x="-2983" y="85150"/>
                  <a:pt x="33847" y="76895"/>
                  <a:pt x="53532" y="64830"/>
                </a:cubicBezTo>
                <a:cubicBezTo>
                  <a:pt x="73217" y="52765"/>
                  <a:pt x="97030" y="39430"/>
                  <a:pt x="118302" y="28635"/>
                </a:cubicBezTo>
                <a:cubicBezTo>
                  <a:pt x="139574" y="17840"/>
                  <a:pt x="166880" y="-1210"/>
                  <a:pt x="181167" y="60"/>
                </a:cubicBezTo>
                <a:cubicBezTo>
                  <a:pt x="195454" y="1330"/>
                  <a:pt x="197042" y="24508"/>
                  <a:pt x="204027" y="36255"/>
                </a:cubicBezTo>
                <a:cubicBezTo>
                  <a:pt x="211012" y="48002"/>
                  <a:pt x="224665" y="58797"/>
                  <a:pt x="223077" y="70545"/>
                </a:cubicBezTo>
                <a:cubicBezTo>
                  <a:pt x="221490" y="82292"/>
                  <a:pt x="208472" y="93087"/>
                  <a:pt x="194502" y="106740"/>
                </a:cubicBezTo>
                <a:cubicBezTo>
                  <a:pt x="180532" y="120393"/>
                  <a:pt x="139257" y="152460"/>
                  <a:pt x="139257" y="152460"/>
                </a:cubicBezTo>
                <a:cubicBezTo>
                  <a:pt x="124017" y="165160"/>
                  <a:pt x="114174" y="181670"/>
                  <a:pt x="103062" y="182940"/>
                </a:cubicBezTo>
                <a:cubicBezTo>
                  <a:pt x="91950" y="184210"/>
                  <a:pt x="83694" y="170875"/>
                  <a:pt x="72582" y="160080"/>
                </a:cubicBezTo>
                <a:cubicBezTo>
                  <a:pt x="61470" y="149285"/>
                  <a:pt x="3367" y="116900"/>
                  <a:pt x="192" y="1010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F48F4576-4ED9-40F9-838B-012720C5390F}"/>
              </a:ext>
            </a:extLst>
          </p:cNvPr>
          <p:cNvSpPr/>
          <p:nvPr/>
        </p:nvSpPr>
        <p:spPr>
          <a:xfrm>
            <a:off x="6720840" y="4192292"/>
            <a:ext cx="1211221" cy="1307104"/>
          </a:xfrm>
          <a:custGeom>
            <a:avLst/>
            <a:gdLst>
              <a:gd name="connsiteX0" fmla="*/ 0 w 1211221"/>
              <a:gd name="connsiteY0" fmla="*/ 1187428 h 1307104"/>
              <a:gd name="connsiteX1" fmla="*/ 40005 w 1211221"/>
              <a:gd name="connsiteY1" fmla="*/ 1248388 h 1307104"/>
              <a:gd name="connsiteX2" fmla="*/ 68580 w 1211221"/>
              <a:gd name="connsiteY2" fmla="*/ 1288393 h 1307104"/>
              <a:gd name="connsiteX3" fmla="*/ 76200 w 1211221"/>
              <a:gd name="connsiteY3" fmla="*/ 1296013 h 1307104"/>
              <a:gd name="connsiteX4" fmla="*/ 226695 w 1211221"/>
              <a:gd name="connsiteY4" fmla="*/ 1135993 h 1307104"/>
              <a:gd name="connsiteX5" fmla="*/ 354330 w 1211221"/>
              <a:gd name="connsiteY5" fmla="*/ 972163 h 1307104"/>
              <a:gd name="connsiteX6" fmla="*/ 565785 w 1211221"/>
              <a:gd name="connsiteY6" fmla="*/ 745468 h 1307104"/>
              <a:gd name="connsiteX7" fmla="*/ 739140 w 1211221"/>
              <a:gd name="connsiteY7" fmla="*/ 551158 h 1307104"/>
              <a:gd name="connsiteX8" fmla="*/ 923925 w 1211221"/>
              <a:gd name="connsiteY8" fmla="*/ 330178 h 1307104"/>
              <a:gd name="connsiteX9" fmla="*/ 1173480 w 1211221"/>
              <a:gd name="connsiteY9" fmla="*/ 52048 h 1307104"/>
              <a:gd name="connsiteX10" fmla="*/ 1205865 w 1211221"/>
              <a:gd name="connsiteY10" fmla="*/ 613 h 13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221" h="1307104">
                <a:moveTo>
                  <a:pt x="0" y="1187428"/>
                </a:moveTo>
                <a:cubicBezTo>
                  <a:pt x="14287" y="1209494"/>
                  <a:pt x="28575" y="1231561"/>
                  <a:pt x="40005" y="1248388"/>
                </a:cubicBezTo>
                <a:cubicBezTo>
                  <a:pt x="51435" y="1265215"/>
                  <a:pt x="68580" y="1288393"/>
                  <a:pt x="68580" y="1288393"/>
                </a:cubicBezTo>
                <a:cubicBezTo>
                  <a:pt x="74613" y="1296331"/>
                  <a:pt x="49848" y="1321413"/>
                  <a:pt x="76200" y="1296013"/>
                </a:cubicBezTo>
                <a:cubicBezTo>
                  <a:pt x="102552" y="1270613"/>
                  <a:pt x="180340" y="1189968"/>
                  <a:pt x="226695" y="1135993"/>
                </a:cubicBezTo>
                <a:cubicBezTo>
                  <a:pt x="273050" y="1082018"/>
                  <a:pt x="297815" y="1037250"/>
                  <a:pt x="354330" y="972163"/>
                </a:cubicBezTo>
                <a:cubicBezTo>
                  <a:pt x="410845" y="907075"/>
                  <a:pt x="501650" y="815635"/>
                  <a:pt x="565785" y="745468"/>
                </a:cubicBezTo>
                <a:cubicBezTo>
                  <a:pt x="629920" y="675301"/>
                  <a:pt x="679450" y="620373"/>
                  <a:pt x="739140" y="551158"/>
                </a:cubicBezTo>
                <a:cubicBezTo>
                  <a:pt x="798830" y="481943"/>
                  <a:pt x="851535" y="413363"/>
                  <a:pt x="923925" y="330178"/>
                </a:cubicBezTo>
                <a:cubicBezTo>
                  <a:pt x="996315" y="246993"/>
                  <a:pt x="1126490" y="106975"/>
                  <a:pt x="1173480" y="52048"/>
                </a:cubicBezTo>
                <a:cubicBezTo>
                  <a:pt x="1220470" y="-2880"/>
                  <a:pt x="1213167" y="-1134"/>
                  <a:pt x="1205865" y="6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0395493D-A997-4406-8AF9-96709833AC76}"/>
              </a:ext>
            </a:extLst>
          </p:cNvPr>
          <p:cNvSpPr/>
          <p:nvPr/>
        </p:nvSpPr>
        <p:spPr>
          <a:xfrm>
            <a:off x="7248525" y="4175760"/>
            <a:ext cx="775335" cy="891540"/>
          </a:xfrm>
          <a:custGeom>
            <a:avLst/>
            <a:gdLst>
              <a:gd name="connsiteX0" fmla="*/ 0 w 775335"/>
              <a:gd name="connsiteY0" fmla="*/ 891540 h 891540"/>
              <a:gd name="connsiteX1" fmla="*/ 230505 w 775335"/>
              <a:gd name="connsiteY1" fmla="*/ 615315 h 891540"/>
              <a:gd name="connsiteX2" fmla="*/ 514350 w 775335"/>
              <a:gd name="connsiteY2" fmla="*/ 289560 h 891540"/>
              <a:gd name="connsiteX3" fmla="*/ 775335 w 775335"/>
              <a:gd name="connsiteY3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335" h="891540">
                <a:moveTo>
                  <a:pt x="0" y="891540"/>
                </a:moveTo>
                <a:cubicBezTo>
                  <a:pt x="72390" y="803592"/>
                  <a:pt x="144780" y="715645"/>
                  <a:pt x="230505" y="615315"/>
                </a:cubicBezTo>
                <a:cubicBezTo>
                  <a:pt x="316230" y="514985"/>
                  <a:pt x="423545" y="392112"/>
                  <a:pt x="514350" y="289560"/>
                </a:cubicBezTo>
                <a:cubicBezTo>
                  <a:pt x="605155" y="187007"/>
                  <a:pt x="690245" y="93503"/>
                  <a:pt x="7753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E5FF5A37-DAD8-4F0C-875B-8C3113EF0E63}"/>
              </a:ext>
            </a:extLst>
          </p:cNvPr>
          <p:cNvSpPr/>
          <p:nvPr/>
        </p:nvSpPr>
        <p:spPr>
          <a:xfrm>
            <a:off x="7515225" y="4183380"/>
            <a:ext cx="773430" cy="876300"/>
          </a:xfrm>
          <a:custGeom>
            <a:avLst/>
            <a:gdLst>
              <a:gd name="connsiteX0" fmla="*/ 0 w 773430"/>
              <a:gd name="connsiteY0" fmla="*/ 876300 h 876300"/>
              <a:gd name="connsiteX1" fmla="*/ 361950 w 773430"/>
              <a:gd name="connsiteY1" fmla="*/ 466725 h 876300"/>
              <a:gd name="connsiteX2" fmla="*/ 567690 w 773430"/>
              <a:gd name="connsiteY2" fmla="*/ 232410 h 876300"/>
              <a:gd name="connsiteX3" fmla="*/ 720090 w 773430"/>
              <a:gd name="connsiteY3" fmla="*/ 53340 h 876300"/>
              <a:gd name="connsiteX4" fmla="*/ 773430 w 77343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" h="876300">
                <a:moveTo>
                  <a:pt x="0" y="876300"/>
                </a:moveTo>
                <a:lnTo>
                  <a:pt x="361950" y="466725"/>
                </a:lnTo>
                <a:lnTo>
                  <a:pt x="567690" y="232410"/>
                </a:lnTo>
                <a:cubicBezTo>
                  <a:pt x="627380" y="163513"/>
                  <a:pt x="685800" y="92075"/>
                  <a:pt x="720090" y="53340"/>
                </a:cubicBezTo>
                <a:cubicBezTo>
                  <a:pt x="754380" y="14605"/>
                  <a:pt x="763905" y="7302"/>
                  <a:pt x="7734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E6071238-F416-4407-BCAE-7B83CD8FD74E}"/>
              </a:ext>
            </a:extLst>
          </p:cNvPr>
          <p:cNvSpPr/>
          <p:nvPr/>
        </p:nvSpPr>
        <p:spPr>
          <a:xfrm>
            <a:off x="7581900" y="4529739"/>
            <a:ext cx="571792" cy="539466"/>
          </a:xfrm>
          <a:custGeom>
            <a:avLst/>
            <a:gdLst>
              <a:gd name="connsiteX0" fmla="*/ 0 w 571792"/>
              <a:gd name="connsiteY0" fmla="*/ 539466 h 539466"/>
              <a:gd name="connsiteX1" fmla="*/ 215265 w 571792"/>
              <a:gd name="connsiteY1" fmla="*/ 299436 h 539466"/>
              <a:gd name="connsiteX2" fmla="*/ 356235 w 571792"/>
              <a:gd name="connsiteY2" fmla="*/ 122271 h 539466"/>
              <a:gd name="connsiteX3" fmla="*/ 451485 w 571792"/>
              <a:gd name="connsiteY3" fmla="*/ 25116 h 539466"/>
              <a:gd name="connsiteX4" fmla="*/ 470535 w 571792"/>
              <a:gd name="connsiteY4" fmla="*/ 351 h 539466"/>
              <a:gd name="connsiteX5" fmla="*/ 504825 w 571792"/>
              <a:gd name="connsiteY5" fmla="*/ 13686 h 539466"/>
              <a:gd name="connsiteX6" fmla="*/ 558165 w 571792"/>
              <a:gd name="connsiteY6" fmla="*/ 55596 h 539466"/>
              <a:gd name="connsiteX7" fmla="*/ 571500 w 571792"/>
              <a:gd name="connsiteY7" fmla="*/ 76551 h 539466"/>
              <a:gd name="connsiteX8" fmla="*/ 567690 w 571792"/>
              <a:gd name="connsiteY8" fmla="*/ 133701 h 539466"/>
              <a:gd name="connsiteX9" fmla="*/ 567690 w 571792"/>
              <a:gd name="connsiteY9" fmla="*/ 133701 h 5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792" h="539466">
                <a:moveTo>
                  <a:pt x="0" y="539466"/>
                </a:moveTo>
                <a:cubicBezTo>
                  <a:pt x="77946" y="454217"/>
                  <a:pt x="155893" y="368968"/>
                  <a:pt x="215265" y="299436"/>
                </a:cubicBezTo>
                <a:cubicBezTo>
                  <a:pt x="274637" y="229904"/>
                  <a:pt x="316865" y="167991"/>
                  <a:pt x="356235" y="122271"/>
                </a:cubicBezTo>
                <a:cubicBezTo>
                  <a:pt x="395605" y="76551"/>
                  <a:pt x="432435" y="45436"/>
                  <a:pt x="451485" y="25116"/>
                </a:cubicBezTo>
                <a:cubicBezTo>
                  <a:pt x="470535" y="4796"/>
                  <a:pt x="461645" y="2256"/>
                  <a:pt x="470535" y="351"/>
                </a:cubicBezTo>
                <a:cubicBezTo>
                  <a:pt x="479425" y="-1554"/>
                  <a:pt x="490220" y="4479"/>
                  <a:pt x="504825" y="13686"/>
                </a:cubicBezTo>
                <a:cubicBezTo>
                  <a:pt x="519430" y="22893"/>
                  <a:pt x="547053" y="45119"/>
                  <a:pt x="558165" y="55596"/>
                </a:cubicBezTo>
                <a:cubicBezTo>
                  <a:pt x="569277" y="66073"/>
                  <a:pt x="569913" y="63534"/>
                  <a:pt x="571500" y="76551"/>
                </a:cubicBezTo>
                <a:cubicBezTo>
                  <a:pt x="573087" y="89568"/>
                  <a:pt x="567690" y="133701"/>
                  <a:pt x="567690" y="133701"/>
                </a:cubicBezTo>
                <a:lnTo>
                  <a:pt x="567690" y="13370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5F241885-66E5-478F-826B-224EF1C27AB2}"/>
              </a:ext>
            </a:extLst>
          </p:cNvPr>
          <p:cNvSpPr/>
          <p:nvPr/>
        </p:nvSpPr>
        <p:spPr>
          <a:xfrm>
            <a:off x="8098571" y="4191000"/>
            <a:ext cx="254854" cy="472440"/>
          </a:xfrm>
          <a:custGeom>
            <a:avLst/>
            <a:gdLst>
              <a:gd name="connsiteX0" fmla="*/ 113884 w 254854"/>
              <a:gd name="connsiteY0" fmla="*/ 472440 h 472440"/>
              <a:gd name="connsiteX1" fmla="*/ 121504 w 254854"/>
              <a:gd name="connsiteY1" fmla="*/ 407670 h 472440"/>
              <a:gd name="connsiteX2" fmla="*/ 115789 w 254854"/>
              <a:gd name="connsiteY2" fmla="*/ 379095 h 472440"/>
              <a:gd name="connsiteX3" fmla="*/ 100549 w 254854"/>
              <a:gd name="connsiteY3" fmla="*/ 363855 h 472440"/>
              <a:gd name="connsiteX4" fmla="*/ 77689 w 254854"/>
              <a:gd name="connsiteY4" fmla="*/ 340995 h 472440"/>
              <a:gd name="connsiteX5" fmla="*/ 22444 w 254854"/>
              <a:gd name="connsiteY5" fmla="*/ 308610 h 472440"/>
              <a:gd name="connsiteX6" fmla="*/ 12919 w 254854"/>
              <a:gd name="connsiteY6" fmla="*/ 297180 h 472440"/>
              <a:gd name="connsiteX7" fmla="*/ 3394 w 254854"/>
              <a:gd name="connsiteY7" fmla="*/ 293370 h 472440"/>
              <a:gd name="connsiteX8" fmla="*/ 75784 w 254854"/>
              <a:gd name="connsiteY8" fmla="*/ 207645 h 472440"/>
              <a:gd name="connsiteX9" fmla="*/ 191989 w 254854"/>
              <a:gd name="connsiteY9" fmla="*/ 66675 h 472440"/>
              <a:gd name="connsiteX10" fmla="*/ 254854 w 254854"/>
              <a:gd name="connsiteY10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854" h="472440">
                <a:moveTo>
                  <a:pt x="113884" y="472440"/>
                </a:moveTo>
                <a:cubicBezTo>
                  <a:pt x="117535" y="447833"/>
                  <a:pt x="121187" y="423227"/>
                  <a:pt x="121504" y="407670"/>
                </a:cubicBezTo>
                <a:cubicBezTo>
                  <a:pt x="121821" y="392113"/>
                  <a:pt x="119281" y="386397"/>
                  <a:pt x="115789" y="379095"/>
                </a:cubicBezTo>
                <a:cubicBezTo>
                  <a:pt x="112297" y="371793"/>
                  <a:pt x="100549" y="363855"/>
                  <a:pt x="100549" y="363855"/>
                </a:cubicBezTo>
                <a:cubicBezTo>
                  <a:pt x="94199" y="357505"/>
                  <a:pt x="90706" y="350202"/>
                  <a:pt x="77689" y="340995"/>
                </a:cubicBezTo>
                <a:cubicBezTo>
                  <a:pt x="64672" y="331788"/>
                  <a:pt x="33239" y="315913"/>
                  <a:pt x="22444" y="308610"/>
                </a:cubicBezTo>
                <a:cubicBezTo>
                  <a:pt x="11649" y="301307"/>
                  <a:pt x="16094" y="299720"/>
                  <a:pt x="12919" y="297180"/>
                </a:cubicBezTo>
                <a:cubicBezTo>
                  <a:pt x="9744" y="294640"/>
                  <a:pt x="-7083" y="308292"/>
                  <a:pt x="3394" y="293370"/>
                </a:cubicBezTo>
                <a:cubicBezTo>
                  <a:pt x="13871" y="278448"/>
                  <a:pt x="44352" y="245427"/>
                  <a:pt x="75784" y="207645"/>
                </a:cubicBezTo>
                <a:cubicBezTo>
                  <a:pt x="107216" y="169863"/>
                  <a:pt x="162144" y="101282"/>
                  <a:pt x="191989" y="66675"/>
                </a:cubicBezTo>
                <a:cubicBezTo>
                  <a:pt x="221834" y="32068"/>
                  <a:pt x="238344" y="16034"/>
                  <a:pt x="2548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E79B5606-1A96-4576-8676-763A61EC890E}"/>
              </a:ext>
            </a:extLst>
          </p:cNvPr>
          <p:cNvSpPr/>
          <p:nvPr/>
        </p:nvSpPr>
        <p:spPr>
          <a:xfrm>
            <a:off x="7922895" y="3160395"/>
            <a:ext cx="916305" cy="1049655"/>
          </a:xfrm>
          <a:custGeom>
            <a:avLst/>
            <a:gdLst>
              <a:gd name="connsiteX0" fmla="*/ 0 w 916305"/>
              <a:gd name="connsiteY0" fmla="*/ 1049655 h 1049655"/>
              <a:gd name="connsiteX1" fmla="*/ 312420 w 916305"/>
              <a:gd name="connsiteY1" fmla="*/ 699135 h 1049655"/>
              <a:gd name="connsiteX2" fmla="*/ 514350 w 916305"/>
              <a:gd name="connsiteY2" fmla="*/ 480060 h 1049655"/>
              <a:gd name="connsiteX3" fmla="*/ 733425 w 916305"/>
              <a:gd name="connsiteY3" fmla="*/ 232410 h 1049655"/>
              <a:gd name="connsiteX4" fmla="*/ 815340 w 916305"/>
              <a:gd name="connsiteY4" fmla="*/ 133350 h 1049655"/>
              <a:gd name="connsiteX5" fmla="*/ 916305 w 916305"/>
              <a:gd name="connsiteY5" fmla="*/ 0 h 10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305" h="1049655">
                <a:moveTo>
                  <a:pt x="0" y="1049655"/>
                </a:moveTo>
                <a:lnTo>
                  <a:pt x="312420" y="699135"/>
                </a:lnTo>
                <a:cubicBezTo>
                  <a:pt x="398145" y="604203"/>
                  <a:pt x="444182" y="557848"/>
                  <a:pt x="514350" y="480060"/>
                </a:cubicBezTo>
                <a:cubicBezTo>
                  <a:pt x="584518" y="402272"/>
                  <a:pt x="683260" y="290195"/>
                  <a:pt x="733425" y="232410"/>
                </a:cubicBezTo>
                <a:cubicBezTo>
                  <a:pt x="783590" y="174625"/>
                  <a:pt x="784860" y="172085"/>
                  <a:pt x="815340" y="133350"/>
                </a:cubicBezTo>
                <a:cubicBezTo>
                  <a:pt x="845820" y="94615"/>
                  <a:pt x="881062" y="47307"/>
                  <a:pt x="916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BCD487B0-E128-4ECD-BFE5-997B85258D89}"/>
              </a:ext>
            </a:extLst>
          </p:cNvPr>
          <p:cNvSpPr/>
          <p:nvPr/>
        </p:nvSpPr>
        <p:spPr>
          <a:xfrm>
            <a:off x="8008620" y="3032760"/>
            <a:ext cx="883920" cy="1165860"/>
          </a:xfrm>
          <a:custGeom>
            <a:avLst/>
            <a:gdLst>
              <a:gd name="connsiteX0" fmla="*/ 0 w 883920"/>
              <a:gd name="connsiteY0" fmla="*/ 1165860 h 1165860"/>
              <a:gd name="connsiteX1" fmla="*/ 419100 w 883920"/>
              <a:gd name="connsiteY1" fmla="*/ 693420 h 1165860"/>
              <a:gd name="connsiteX2" fmla="*/ 626745 w 883920"/>
              <a:gd name="connsiteY2" fmla="*/ 453390 h 1165860"/>
              <a:gd name="connsiteX3" fmla="*/ 790575 w 883920"/>
              <a:gd name="connsiteY3" fmla="*/ 180975 h 1165860"/>
              <a:gd name="connsiteX4" fmla="*/ 883920 w 883920"/>
              <a:gd name="connsiteY4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1165860">
                <a:moveTo>
                  <a:pt x="0" y="1165860"/>
                </a:moveTo>
                <a:lnTo>
                  <a:pt x="419100" y="693420"/>
                </a:lnTo>
                <a:cubicBezTo>
                  <a:pt x="523557" y="574675"/>
                  <a:pt x="564833" y="538797"/>
                  <a:pt x="626745" y="453390"/>
                </a:cubicBezTo>
                <a:cubicBezTo>
                  <a:pt x="688658" y="367982"/>
                  <a:pt x="747713" y="256540"/>
                  <a:pt x="790575" y="180975"/>
                </a:cubicBezTo>
                <a:cubicBezTo>
                  <a:pt x="833438" y="105410"/>
                  <a:pt x="858679" y="52705"/>
                  <a:pt x="8839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F95FB2ED-61B2-4269-A59E-4031765EECBF}"/>
              </a:ext>
            </a:extLst>
          </p:cNvPr>
          <p:cNvSpPr/>
          <p:nvPr/>
        </p:nvSpPr>
        <p:spPr>
          <a:xfrm>
            <a:off x="8271510" y="2971800"/>
            <a:ext cx="853440" cy="1221105"/>
          </a:xfrm>
          <a:custGeom>
            <a:avLst/>
            <a:gdLst>
              <a:gd name="connsiteX0" fmla="*/ 0 w 853440"/>
              <a:gd name="connsiteY0" fmla="*/ 1221105 h 1221105"/>
              <a:gd name="connsiteX1" fmla="*/ 310515 w 853440"/>
              <a:gd name="connsiteY1" fmla="*/ 864870 h 1221105"/>
              <a:gd name="connsiteX2" fmla="*/ 598170 w 853440"/>
              <a:gd name="connsiteY2" fmla="*/ 514350 h 1221105"/>
              <a:gd name="connsiteX3" fmla="*/ 662940 w 853440"/>
              <a:gd name="connsiteY3" fmla="*/ 413385 h 1221105"/>
              <a:gd name="connsiteX4" fmla="*/ 781050 w 853440"/>
              <a:gd name="connsiteY4" fmla="*/ 169545 h 1221105"/>
              <a:gd name="connsiteX5" fmla="*/ 853440 w 853440"/>
              <a:gd name="connsiteY5" fmla="*/ 0 h 12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440" h="1221105">
                <a:moveTo>
                  <a:pt x="0" y="1221105"/>
                </a:moveTo>
                <a:cubicBezTo>
                  <a:pt x="105410" y="1101883"/>
                  <a:pt x="210820" y="982662"/>
                  <a:pt x="310515" y="864870"/>
                </a:cubicBezTo>
                <a:cubicBezTo>
                  <a:pt x="410210" y="747078"/>
                  <a:pt x="539433" y="589597"/>
                  <a:pt x="598170" y="514350"/>
                </a:cubicBezTo>
                <a:cubicBezTo>
                  <a:pt x="656908" y="439102"/>
                  <a:pt x="632460" y="470852"/>
                  <a:pt x="662940" y="413385"/>
                </a:cubicBezTo>
                <a:cubicBezTo>
                  <a:pt x="693420" y="355917"/>
                  <a:pt x="749300" y="238442"/>
                  <a:pt x="781050" y="169545"/>
                </a:cubicBezTo>
                <a:cubicBezTo>
                  <a:pt x="812800" y="100648"/>
                  <a:pt x="833120" y="50324"/>
                  <a:pt x="8534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DEFDBB44-437E-4D42-BE10-F68B2321BC0E}"/>
              </a:ext>
            </a:extLst>
          </p:cNvPr>
          <p:cNvSpPr/>
          <p:nvPr/>
        </p:nvSpPr>
        <p:spPr>
          <a:xfrm>
            <a:off x="8330565" y="3492637"/>
            <a:ext cx="912495" cy="723128"/>
          </a:xfrm>
          <a:custGeom>
            <a:avLst/>
            <a:gdLst>
              <a:gd name="connsiteX0" fmla="*/ 0 w 912495"/>
              <a:gd name="connsiteY0" fmla="*/ 723128 h 723128"/>
              <a:gd name="connsiteX1" fmla="*/ 243840 w 912495"/>
              <a:gd name="connsiteY1" fmla="*/ 441188 h 723128"/>
              <a:gd name="connsiteX2" fmla="*/ 350520 w 912495"/>
              <a:gd name="connsiteY2" fmla="*/ 332603 h 723128"/>
              <a:gd name="connsiteX3" fmla="*/ 440055 w 912495"/>
              <a:gd name="connsiteY3" fmla="*/ 227828 h 723128"/>
              <a:gd name="connsiteX4" fmla="*/ 548640 w 912495"/>
              <a:gd name="connsiteY4" fmla="*/ 86858 h 723128"/>
              <a:gd name="connsiteX5" fmla="*/ 609600 w 912495"/>
              <a:gd name="connsiteY5" fmla="*/ 1133 h 723128"/>
              <a:gd name="connsiteX6" fmla="*/ 689610 w 912495"/>
              <a:gd name="connsiteY6" fmla="*/ 35423 h 723128"/>
              <a:gd name="connsiteX7" fmla="*/ 845820 w 912495"/>
              <a:gd name="connsiteY7" fmla="*/ 105908 h 723128"/>
              <a:gd name="connsiteX8" fmla="*/ 912495 w 912495"/>
              <a:gd name="connsiteY8" fmla="*/ 130673 h 7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2495" h="723128">
                <a:moveTo>
                  <a:pt x="0" y="723128"/>
                </a:moveTo>
                <a:cubicBezTo>
                  <a:pt x="92710" y="614701"/>
                  <a:pt x="185420" y="506275"/>
                  <a:pt x="243840" y="441188"/>
                </a:cubicBezTo>
                <a:cubicBezTo>
                  <a:pt x="302260" y="376101"/>
                  <a:pt x="317818" y="368163"/>
                  <a:pt x="350520" y="332603"/>
                </a:cubicBezTo>
                <a:cubicBezTo>
                  <a:pt x="383223" y="297043"/>
                  <a:pt x="407035" y="268785"/>
                  <a:pt x="440055" y="227828"/>
                </a:cubicBezTo>
                <a:cubicBezTo>
                  <a:pt x="473075" y="186871"/>
                  <a:pt x="520383" y="124640"/>
                  <a:pt x="548640" y="86858"/>
                </a:cubicBezTo>
                <a:cubicBezTo>
                  <a:pt x="576897" y="49076"/>
                  <a:pt x="586105" y="9705"/>
                  <a:pt x="609600" y="1133"/>
                </a:cubicBezTo>
                <a:cubicBezTo>
                  <a:pt x="633095" y="-7440"/>
                  <a:pt x="689610" y="35423"/>
                  <a:pt x="689610" y="35423"/>
                </a:cubicBezTo>
                <a:lnTo>
                  <a:pt x="845820" y="105908"/>
                </a:lnTo>
                <a:cubicBezTo>
                  <a:pt x="882967" y="121783"/>
                  <a:pt x="897731" y="126228"/>
                  <a:pt x="912495" y="130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1A83DB0C-088B-49C6-B629-75DE752BBCED}"/>
              </a:ext>
            </a:extLst>
          </p:cNvPr>
          <p:cNvSpPr/>
          <p:nvPr/>
        </p:nvSpPr>
        <p:spPr>
          <a:xfrm>
            <a:off x="8968740" y="3114837"/>
            <a:ext cx="415290" cy="437988"/>
          </a:xfrm>
          <a:custGeom>
            <a:avLst/>
            <a:gdLst>
              <a:gd name="connsiteX0" fmla="*/ 249555 w 415290"/>
              <a:gd name="connsiteY0" fmla="*/ 437988 h 437988"/>
              <a:gd name="connsiteX1" fmla="*/ 100965 w 415290"/>
              <a:gd name="connsiteY1" fmla="*/ 382743 h 437988"/>
              <a:gd name="connsiteX2" fmla="*/ 47625 w 415290"/>
              <a:gd name="connsiteY2" fmla="*/ 359883 h 437988"/>
              <a:gd name="connsiteX3" fmla="*/ 9525 w 415290"/>
              <a:gd name="connsiteY3" fmla="*/ 342738 h 437988"/>
              <a:gd name="connsiteX4" fmla="*/ 3810 w 415290"/>
              <a:gd name="connsiteY4" fmla="*/ 308448 h 437988"/>
              <a:gd name="connsiteX5" fmla="*/ 59055 w 415290"/>
              <a:gd name="connsiteY5" fmla="*/ 192243 h 437988"/>
              <a:gd name="connsiteX6" fmla="*/ 108585 w 415290"/>
              <a:gd name="connsiteY6" fmla="*/ 77943 h 437988"/>
              <a:gd name="connsiteX7" fmla="*/ 144780 w 415290"/>
              <a:gd name="connsiteY7" fmla="*/ 1743 h 437988"/>
              <a:gd name="connsiteX8" fmla="*/ 238125 w 415290"/>
              <a:gd name="connsiteY8" fmla="*/ 26508 h 437988"/>
              <a:gd name="connsiteX9" fmla="*/ 306705 w 415290"/>
              <a:gd name="connsiteY9" fmla="*/ 49368 h 437988"/>
              <a:gd name="connsiteX10" fmla="*/ 390525 w 415290"/>
              <a:gd name="connsiteY10" fmla="*/ 77943 h 437988"/>
              <a:gd name="connsiteX11" fmla="*/ 415290 w 415290"/>
              <a:gd name="connsiteY11" fmla="*/ 79848 h 4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290" h="437988">
                <a:moveTo>
                  <a:pt x="249555" y="437988"/>
                </a:moveTo>
                <a:lnTo>
                  <a:pt x="100965" y="382743"/>
                </a:lnTo>
                <a:cubicBezTo>
                  <a:pt x="67310" y="369726"/>
                  <a:pt x="62865" y="366550"/>
                  <a:pt x="47625" y="359883"/>
                </a:cubicBezTo>
                <a:cubicBezTo>
                  <a:pt x="32385" y="353216"/>
                  <a:pt x="16828" y="351311"/>
                  <a:pt x="9525" y="342738"/>
                </a:cubicBezTo>
                <a:cubicBezTo>
                  <a:pt x="2222" y="334165"/>
                  <a:pt x="-4445" y="333531"/>
                  <a:pt x="3810" y="308448"/>
                </a:cubicBezTo>
                <a:cubicBezTo>
                  <a:pt x="12065" y="283365"/>
                  <a:pt x="41592" y="230660"/>
                  <a:pt x="59055" y="192243"/>
                </a:cubicBezTo>
                <a:cubicBezTo>
                  <a:pt x="76517" y="153825"/>
                  <a:pt x="94297" y="109693"/>
                  <a:pt x="108585" y="77943"/>
                </a:cubicBezTo>
                <a:cubicBezTo>
                  <a:pt x="122872" y="46193"/>
                  <a:pt x="123190" y="10315"/>
                  <a:pt x="144780" y="1743"/>
                </a:cubicBezTo>
                <a:cubicBezTo>
                  <a:pt x="166370" y="-6829"/>
                  <a:pt x="211138" y="18571"/>
                  <a:pt x="238125" y="26508"/>
                </a:cubicBezTo>
                <a:cubicBezTo>
                  <a:pt x="265112" y="34445"/>
                  <a:pt x="306705" y="49368"/>
                  <a:pt x="306705" y="49368"/>
                </a:cubicBezTo>
                <a:cubicBezTo>
                  <a:pt x="332105" y="57940"/>
                  <a:pt x="372427" y="72863"/>
                  <a:pt x="390525" y="77943"/>
                </a:cubicBezTo>
                <a:cubicBezTo>
                  <a:pt x="408623" y="83023"/>
                  <a:pt x="411956" y="81435"/>
                  <a:pt x="415290" y="798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D29FAFB0-1A7D-42A7-87AB-6164DA174425}"/>
              </a:ext>
            </a:extLst>
          </p:cNvPr>
          <p:cNvSpPr/>
          <p:nvPr/>
        </p:nvSpPr>
        <p:spPr>
          <a:xfrm>
            <a:off x="9123045" y="2473879"/>
            <a:ext cx="160377" cy="505541"/>
          </a:xfrm>
          <a:custGeom>
            <a:avLst/>
            <a:gdLst>
              <a:gd name="connsiteX0" fmla="*/ 0 w 160377"/>
              <a:gd name="connsiteY0" fmla="*/ 505541 h 505541"/>
              <a:gd name="connsiteX1" fmla="*/ 83820 w 160377"/>
              <a:gd name="connsiteY1" fmla="*/ 225506 h 505541"/>
              <a:gd name="connsiteX2" fmla="*/ 152400 w 160377"/>
              <a:gd name="connsiteY2" fmla="*/ 29291 h 505541"/>
              <a:gd name="connsiteX3" fmla="*/ 156210 w 160377"/>
              <a:gd name="connsiteY3" fmla="*/ 4526 h 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77" h="505541">
                <a:moveTo>
                  <a:pt x="0" y="505541"/>
                </a:moveTo>
                <a:cubicBezTo>
                  <a:pt x="29210" y="405211"/>
                  <a:pt x="58420" y="304881"/>
                  <a:pt x="83820" y="225506"/>
                </a:cubicBezTo>
                <a:cubicBezTo>
                  <a:pt x="109220" y="146131"/>
                  <a:pt x="140335" y="66121"/>
                  <a:pt x="152400" y="29291"/>
                </a:cubicBezTo>
                <a:cubicBezTo>
                  <a:pt x="164465" y="-7539"/>
                  <a:pt x="160337" y="-1507"/>
                  <a:pt x="156210" y="45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2612E9FA-42B0-483C-AC8B-B1E8AAEA313B}"/>
              </a:ext>
            </a:extLst>
          </p:cNvPr>
          <p:cNvSpPr/>
          <p:nvPr/>
        </p:nvSpPr>
        <p:spPr>
          <a:xfrm>
            <a:off x="9138990" y="2512695"/>
            <a:ext cx="258375" cy="621030"/>
          </a:xfrm>
          <a:custGeom>
            <a:avLst/>
            <a:gdLst>
              <a:gd name="connsiteX0" fmla="*/ 258375 w 258375"/>
              <a:gd name="connsiteY0" fmla="*/ 621030 h 621030"/>
              <a:gd name="connsiteX1" fmla="*/ 77400 w 258375"/>
              <a:gd name="connsiteY1" fmla="*/ 563880 h 621030"/>
              <a:gd name="connsiteX2" fmla="*/ 12630 w 258375"/>
              <a:gd name="connsiteY2" fmla="*/ 541020 h 621030"/>
              <a:gd name="connsiteX3" fmla="*/ 3105 w 258375"/>
              <a:gd name="connsiteY3" fmla="*/ 533400 h 621030"/>
              <a:gd name="connsiteX4" fmla="*/ 50730 w 258375"/>
              <a:gd name="connsiteY4" fmla="*/ 367665 h 621030"/>
              <a:gd name="connsiteX5" fmla="*/ 92640 w 258375"/>
              <a:gd name="connsiteY5" fmla="*/ 232410 h 621030"/>
              <a:gd name="connsiteX6" fmla="*/ 134550 w 258375"/>
              <a:gd name="connsiteY6" fmla="*/ 0 h 621030"/>
              <a:gd name="connsiteX7" fmla="*/ 134550 w 258375"/>
              <a:gd name="connsiteY7" fmla="*/ 0 h 621030"/>
              <a:gd name="connsiteX8" fmla="*/ 134550 w 258375"/>
              <a:gd name="connsiteY8" fmla="*/ 0 h 62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375" h="621030">
                <a:moveTo>
                  <a:pt x="258375" y="621030"/>
                </a:moveTo>
                <a:lnTo>
                  <a:pt x="77400" y="563880"/>
                </a:lnTo>
                <a:cubicBezTo>
                  <a:pt x="36443" y="550545"/>
                  <a:pt x="25012" y="546100"/>
                  <a:pt x="12630" y="541020"/>
                </a:cubicBezTo>
                <a:cubicBezTo>
                  <a:pt x="248" y="535940"/>
                  <a:pt x="-3245" y="562292"/>
                  <a:pt x="3105" y="533400"/>
                </a:cubicBezTo>
                <a:cubicBezTo>
                  <a:pt x="9455" y="504507"/>
                  <a:pt x="35808" y="417830"/>
                  <a:pt x="50730" y="367665"/>
                </a:cubicBezTo>
                <a:cubicBezTo>
                  <a:pt x="65652" y="317500"/>
                  <a:pt x="78670" y="293687"/>
                  <a:pt x="92640" y="232410"/>
                </a:cubicBezTo>
                <a:cubicBezTo>
                  <a:pt x="106610" y="171132"/>
                  <a:pt x="134550" y="0"/>
                  <a:pt x="134550" y="0"/>
                </a:cubicBezTo>
                <a:lnTo>
                  <a:pt x="134550" y="0"/>
                </a:lnTo>
                <a:lnTo>
                  <a:pt x="1345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5568EC17-6BA9-4EC4-85D4-BB00A851A889}"/>
              </a:ext>
            </a:extLst>
          </p:cNvPr>
          <p:cNvSpPr/>
          <p:nvPr/>
        </p:nvSpPr>
        <p:spPr>
          <a:xfrm>
            <a:off x="8928735" y="2065020"/>
            <a:ext cx="264795" cy="872490"/>
          </a:xfrm>
          <a:custGeom>
            <a:avLst/>
            <a:gdLst>
              <a:gd name="connsiteX0" fmla="*/ 0 w 264795"/>
              <a:gd name="connsiteY0" fmla="*/ 872490 h 872490"/>
              <a:gd name="connsiteX1" fmla="*/ 64770 w 264795"/>
              <a:gd name="connsiteY1" fmla="*/ 657225 h 872490"/>
              <a:gd name="connsiteX2" fmla="*/ 146685 w 264795"/>
              <a:gd name="connsiteY2" fmla="*/ 373380 h 872490"/>
              <a:gd name="connsiteX3" fmla="*/ 205740 w 264795"/>
              <a:gd name="connsiteY3" fmla="*/ 175260 h 872490"/>
              <a:gd name="connsiteX4" fmla="*/ 253365 w 264795"/>
              <a:gd name="connsiteY4" fmla="*/ 38100 h 872490"/>
              <a:gd name="connsiteX5" fmla="*/ 264795 w 264795"/>
              <a:gd name="connsiteY5" fmla="*/ 0 h 8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" h="872490">
                <a:moveTo>
                  <a:pt x="0" y="872490"/>
                </a:moveTo>
                <a:cubicBezTo>
                  <a:pt x="20161" y="806450"/>
                  <a:pt x="40323" y="740410"/>
                  <a:pt x="64770" y="657225"/>
                </a:cubicBezTo>
                <a:cubicBezTo>
                  <a:pt x="89217" y="574040"/>
                  <a:pt x="123190" y="453707"/>
                  <a:pt x="146685" y="373380"/>
                </a:cubicBezTo>
                <a:cubicBezTo>
                  <a:pt x="170180" y="293052"/>
                  <a:pt x="187960" y="231140"/>
                  <a:pt x="205740" y="175260"/>
                </a:cubicBezTo>
                <a:cubicBezTo>
                  <a:pt x="223520" y="119380"/>
                  <a:pt x="243523" y="67310"/>
                  <a:pt x="253365" y="38100"/>
                </a:cubicBezTo>
                <a:cubicBezTo>
                  <a:pt x="263207" y="8890"/>
                  <a:pt x="264001" y="4445"/>
                  <a:pt x="2647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DBEB4DF7-1B08-4645-944F-2C56915F9269}"/>
              </a:ext>
            </a:extLst>
          </p:cNvPr>
          <p:cNvSpPr/>
          <p:nvPr/>
        </p:nvSpPr>
        <p:spPr>
          <a:xfrm>
            <a:off x="8923020" y="2051685"/>
            <a:ext cx="304800" cy="893445"/>
          </a:xfrm>
          <a:custGeom>
            <a:avLst/>
            <a:gdLst>
              <a:gd name="connsiteX0" fmla="*/ 0 w 304800"/>
              <a:gd name="connsiteY0" fmla="*/ 893445 h 893445"/>
              <a:gd name="connsiteX1" fmla="*/ 106680 w 304800"/>
              <a:gd name="connsiteY1" fmla="*/ 586740 h 893445"/>
              <a:gd name="connsiteX2" fmla="*/ 175260 w 304800"/>
              <a:gd name="connsiteY2" fmla="*/ 354330 h 893445"/>
              <a:gd name="connsiteX3" fmla="*/ 238125 w 304800"/>
              <a:gd name="connsiteY3" fmla="*/ 171450 h 893445"/>
              <a:gd name="connsiteX4" fmla="*/ 304800 w 304800"/>
              <a:gd name="connsiteY4" fmla="*/ 0 h 8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893445">
                <a:moveTo>
                  <a:pt x="0" y="893445"/>
                </a:moveTo>
                <a:cubicBezTo>
                  <a:pt x="38735" y="785018"/>
                  <a:pt x="77470" y="676592"/>
                  <a:pt x="106680" y="586740"/>
                </a:cubicBezTo>
                <a:cubicBezTo>
                  <a:pt x="135890" y="496887"/>
                  <a:pt x="153352" y="423545"/>
                  <a:pt x="175260" y="354330"/>
                </a:cubicBezTo>
                <a:cubicBezTo>
                  <a:pt x="197168" y="285115"/>
                  <a:pt x="216535" y="230505"/>
                  <a:pt x="238125" y="171450"/>
                </a:cubicBezTo>
                <a:cubicBezTo>
                  <a:pt x="259715" y="112395"/>
                  <a:pt x="282257" y="56197"/>
                  <a:pt x="304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9ED13961-A759-43EA-A295-88F5A4B2026B}"/>
              </a:ext>
            </a:extLst>
          </p:cNvPr>
          <p:cNvSpPr/>
          <p:nvPr/>
        </p:nvSpPr>
        <p:spPr>
          <a:xfrm>
            <a:off x="9189720" y="1735455"/>
            <a:ext cx="150495" cy="342900"/>
          </a:xfrm>
          <a:custGeom>
            <a:avLst/>
            <a:gdLst>
              <a:gd name="connsiteX0" fmla="*/ 0 w 150495"/>
              <a:gd name="connsiteY0" fmla="*/ 342900 h 342900"/>
              <a:gd name="connsiteX1" fmla="*/ 40005 w 150495"/>
              <a:gd name="connsiteY1" fmla="*/ 230505 h 342900"/>
              <a:gd name="connsiteX2" fmla="*/ 106680 w 150495"/>
              <a:gd name="connsiteY2" fmla="*/ 100965 h 342900"/>
              <a:gd name="connsiteX3" fmla="*/ 135255 w 150495"/>
              <a:gd name="connsiteY3" fmla="*/ 43815 h 342900"/>
              <a:gd name="connsiteX4" fmla="*/ 150495 w 150495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" h="342900">
                <a:moveTo>
                  <a:pt x="0" y="342900"/>
                </a:moveTo>
                <a:cubicBezTo>
                  <a:pt x="11112" y="306863"/>
                  <a:pt x="22225" y="270827"/>
                  <a:pt x="40005" y="230505"/>
                </a:cubicBezTo>
                <a:cubicBezTo>
                  <a:pt x="57785" y="190182"/>
                  <a:pt x="90805" y="132080"/>
                  <a:pt x="106680" y="100965"/>
                </a:cubicBezTo>
                <a:cubicBezTo>
                  <a:pt x="122555" y="69850"/>
                  <a:pt x="127953" y="60642"/>
                  <a:pt x="135255" y="43815"/>
                </a:cubicBezTo>
                <a:cubicBezTo>
                  <a:pt x="142557" y="26988"/>
                  <a:pt x="146526" y="13494"/>
                  <a:pt x="1504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EF362F50-AD65-4E86-B164-A1B67C0C5EAF}"/>
              </a:ext>
            </a:extLst>
          </p:cNvPr>
          <p:cNvSpPr/>
          <p:nvPr/>
        </p:nvSpPr>
        <p:spPr>
          <a:xfrm>
            <a:off x="9220200" y="1384935"/>
            <a:ext cx="502920" cy="685800"/>
          </a:xfrm>
          <a:custGeom>
            <a:avLst/>
            <a:gdLst>
              <a:gd name="connsiteX0" fmla="*/ 0 w 502920"/>
              <a:gd name="connsiteY0" fmla="*/ 685800 h 685800"/>
              <a:gd name="connsiteX1" fmla="*/ 68580 w 502920"/>
              <a:gd name="connsiteY1" fmla="*/ 542925 h 685800"/>
              <a:gd name="connsiteX2" fmla="*/ 163830 w 502920"/>
              <a:gd name="connsiteY2" fmla="*/ 375285 h 685800"/>
              <a:gd name="connsiteX3" fmla="*/ 228600 w 502920"/>
              <a:gd name="connsiteY3" fmla="*/ 272415 h 685800"/>
              <a:gd name="connsiteX4" fmla="*/ 339090 w 502920"/>
              <a:gd name="connsiteY4" fmla="*/ 148590 h 685800"/>
              <a:gd name="connsiteX5" fmla="*/ 436245 w 502920"/>
              <a:gd name="connsiteY5" fmla="*/ 53340 h 685800"/>
              <a:gd name="connsiteX6" fmla="*/ 502920 w 502920"/>
              <a:gd name="connsiteY6" fmla="*/ 0 h 685800"/>
              <a:gd name="connsiteX7" fmla="*/ 502920 w 502920"/>
              <a:gd name="connsiteY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" h="685800">
                <a:moveTo>
                  <a:pt x="0" y="685800"/>
                </a:moveTo>
                <a:cubicBezTo>
                  <a:pt x="20637" y="640238"/>
                  <a:pt x="41275" y="594677"/>
                  <a:pt x="68580" y="542925"/>
                </a:cubicBezTo>
                <a:cubicBezTo>
                  <a:pt x="95885" y="491173"/>
                  <a:pt x="137160" y="420370"/>
                  <a:pt x="163830" y="375285"/>
                </a:cubicBezTo>
                <a:cubicBezTo>
                  <a:pt x="190500" y="330200"/>
                  <a:pt x="199390" y="310197"/>
                  <a:pt x="228600" y="272415"/>
                </a:cubicBezTo>
                <a:cubicBezTo>
                  <a:pt x="257810" y="234632"/>
                  <a:pt x="304483" y="185102"/>
                  <a:pt x="339090" y="148590"/>
                </a:cubicBezTo>
                <a:cubicBezTo>
                  <a:pt x="373697" y="112078"/>
                  <a:pt x="408940" y="78105"/>
                  <a:pt x="436245" y="53340"/>
                </a:cubicBezTo>
                <a:cubicBezTo>
                  <a:pt x="463550" y="28575"/>
                  <a:pt x="502920" y="0"/>
                  <a:pt x="502920" y="0"/>
                </a:cubicBezTo>
                <a:lnTo>
                  <a:pt x="5029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68AC84AF-047D-4FCB-8EA1-C61031CD367C}"/>
              </a:ext>
            </a:extLst>
          </p:cNvPr>
          <p:cNvSpPr/>
          <p:nvPr/>
        </p:nvSpPr>
        <p:spPr>
          <a:xfrm>
            <a:off x="9355455" y="1459230"/>
            <a:ext cx="670560" cy="807720"/>
          </a:xfrm>
          <a:custGeom>
            <a:avLst/>
            <a:gdLst>
              <a:gd name="connsiteX0" fmla="*/ 0 w 670560"/>
              <a:gd name="connsiteY0" fmla="*/ 807720 h 807720"/>
              <a:gd name="connsiteX1" fmla="*/ 140970 w 670560"/>
              <a:gd name="connsiteY1" fmla="*/ 539115 h 807720"/>
              <a:gd name="connsiteX2" fmla="*/ 291465 w 670560"/>
              <a:gd name="connsiteY2" fmla="*/ 354330 h 807720"/>
              <a:gd name="connsiteX3" fmla="*/ 413385 w 670560"/>
              <a:gd name="connsiteY3" fmla="*/ 224790 h 807720"/>
              <a:gd name="connsiteX4" fmla="*/ 541020 w 670560"/>
              <a:gd name="connsiteY4" fmla="*/ 102870 h 807720"/>
              <a:gd name="connsiteX5" fmla="*/ 632460 w 670560"/>
              <a:gd name="connsiteY5" fmla="*/ 26670 h 807720"/>
              <a:gd name="connsiteX6" fmla="*/ 670560 w 670560"/>
              <a:gd name="connsiteY6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560" h="807720">
                <a:moveTo>
                  <a:pt x="0" y="807720"/>
                </a:moveTo>
                <a:cubicBezTo>
                  <a:pt x="46196" y="711200"/>
                  <a:pt x="92393" y="614680"/>
                  <a:pt x="140970" y="539115"/>
                </a:cubicBezTo>
                <a:cubicBezTo>
                  <a:pt x="189548" y="463550"/>
                  <a:pt x="246063" y="406717"/>
                  <a:pt x="291465" y="354330"/>
                </a:cubicBezTo>
                <a:cubicBezTo>
                  <a:pt x="336868" y="301942"/>
                  <a:pt x="371793" y="266700"/>
                  <a:pt x="413385" y="224790"/>
                </a:cubicBezTo>
                <a:cubicBezTo>
                  <a:pt x="454978" y="182880"/>
                  <a:pt x="504508" y="135890"/>
                  <a:pt x="541020" y="102870"/>
                </a:cubicBezTo>
                <a:cubicBezTo>
                  <a:pt x="577533" y="69850"/>
                  <a:pt x="610870" y="43815"/>
                  <a:pt x="632460" y="26670"/>
                </a:cubicBezTo>
                <a:cubicBezTo>
                  <a:pt x="654050" y="9525"/>
                  <a:pt x="662305" y="4762"/>
                  <a:pt x="670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1B13E94A-828A-44EB-89E3-F335E886B138}"/>
              </a:ext>
            </a:extLst>
          </p:cNvPr>
          <p:cNvSpPr/>
          <p:nvPr/>
        </p:nvSpPr>
        <p:spPr>
          <a:xfrm>
            <a:off x="941070" y="6490318"/>
            <a:ext cx="1977390" cy="382922"/>
          </a:xfrm>
          <a:custGeom>
            <a:avLst/>
            <a:gdLst>
              <a:gd name="connsiteX0" fmla="*/ 0 w 1977390"/>
              <a:gd name="connsiteY0" fmla="*/ 81932 h 382922"/>
              <a:gd name="connsiteX1" fmla="*/ 129540 w 1977390"/>
              <a:gd name="connsiteY1" fmla="*/ 32402 h 382922"/>
              <a:gd name="connsiteX2" fmla="*/ 289560 w 1977390"/>
              <a:gd name="connsiteY2" fmla="*/ 17 h 382922"/>
              <a:gd name="connsiteX3" fmla="*/ 495300 w 1977390"/>
              <a:gd name="connsiteY3" fmla="*/ 28592 h 382922"/>
              <a:gd name="connsiteX4" fmla="*/ 714375 w 1977390"/>
              <a:gd name="connsiteY4" fmla="*/ 72407 h 382922"/>
              <a:gd name="connsiteX5" fmla="*/ 895350 w 1977390"/>
              <a:gd name="connsiteY5" fmla="*/ 116222 h 382922"/>
              <a:gd name="connsiteX6" fmla="*/ 1263015 w 1977390"/>
              <a:gd name="connsiteY6" fmla="*/ 203852 h 382922"/>
              <a:gd name="connsiteX7" fmla="*/ 1594485 w 1977390"/>
              <a:gd name="connsiteY7" fmla="*/ 285767 h 382922"/>
              <a:gd name="connsiteX8" fmla="*/ 1946910 w 1977390"/>
              <a:gd name="connsiteY8" fmla="*/ 375302 h 382922"/>
              <a:gd name="connsiteX9" fmla="*/ 1977390 w 1977390"/>
              <a:gd name="connsiteY9" fmla="*/ 382922 h 3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90" h="382922">
                <a:moveTo>
                  <a:pt x="0" y="81932"/>
                </a:moveTo>
                <a:cubicBezTo>
                  <a:pt x="40640" y="63993"/>
                  <a:pt x="81280" y="46055"/>
                  <a:pt x="129540" y="32402"/>
                </a:cubicBezTo>
                <a:cubicBezTo>
                  <a:pt x="177800" y="18749"/>
                  <a:pt x="228600" y="652"/>
                  <a:pt x="289560" y="17"/>
                </a:cubicBezTo>
                <a:cubicBezTo>
                  <a:pt x="350520" y="-618"/>
                  <a:pt x="424498" y="16527"/>
                  <a:pt x="495300" y="28592"/>
                </a:cubicBezTo>
                <a:cubicBezTo>
                  <a:pt x="566102" y="40657"/>
                  <a:pt x="647700" y="57802"/>
                  <a:pt x="714375" y="72407"/>
                </a:cubicBezTo>
                <a:cubicBezTo>
                  <a:pt x="781050" y="87012"/>
                  <a:pt x="895350" y="116222"/>
                  <a:pt x="895350" y="116222"/>
                </a:cubicBezTo>
                <a:lnTo>
                  <a:pt x="1263015" y="203852"/>
                </a:lnTo>
                <a:lnTo>
                  <a:pt x="1594485" y="285767"/>
                </a:lnTo>
                <a:lnTo>
                  <a:pt x="1946910" y="375302"/>
                </a:lnTo>
                <a:lnTo>
                  <a:pt x="1977390" y="3829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D498E5B1-4FE4-4B86-A37F-B53BF9117566}"/>
              </a:ext>
            </a:extLst>
          </p:cNvPr>
          <p:cNvSpPr/>
          <p:nvPr/>
        </p:nvSpPr>
        <p:spPr>
          <a:xfrm>
            <a:off x="941070" y="6600454"/>
            <a:ext cx="1967865" cy="377561"/>
          </a:xfrm>
          <a:custGeom>
            <a:avLst/>
            <a:gdLst>
              <a:gd name="connsiteX0" fmla="*/ 0 w 1967865"/>
              <a:gd name="connsiteY0" fmla="*/ 84191 h 377561"/>
              <a:gd name="connsiteX1" fmla="*/ 133350 w 1967865"/>
              <a:gd name="connsiteY1" fmla="*/ 32756 h 377561"/>
              <a:gd name="connsiteX2" fmla="*/ 320040 w 1967865"/>
              <a:gd name="connsiteY2" fmla="*/ 371 h 377561"/>
              <a:gd name="connsiteX3" fmla="*/ 615315 w 1967865"/>
              <a:gd name="connsiteY3" fmla="*/ 53711 h 377561"/>
              <a:gd name="connsiteX4" fmla="*/ 775335 w 1967865"/>
              <a:gd name="connsiteY4" fmla="*/ 89906 h 377561"/>
              <a:gd name="connsiteX5" fmla="*/ 1146810 w 1967865"/>
              <a:gd name="connsiteY5" fmla="*/ 173726 h 377561"/>
              <a:gd name="connsiteX6" fmla="*/ 1403985 w 1967865"/>
              <a:gd name="connsiteY6" fmla="*/ 246116 h 377561"/>
              <a:gd name="connsiteX7" fmla="*/ 1798320 w 1967865"/>
              <a:gd name="connsiteY7" fmla="*/ 341366 h 377561"/>
              <a:gd name="connsiteX8" fmla="*/ 1967865 w 1967865"/>
              <a:gd name="connsiteY8" fmla="*/ 377561 h 3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7865" h="377561">
                <a:moveTo>
                  <a:pt x="0" y="84191"/>
                </a:moveTo>
                <a:cubicBezTo>
                  <a:pt x="40005" y="65458"/>
                  <a:pt x="80010" y="46726"/>
                  <a:pt x="133350" y="32756"/>
                </a:cubicBezTo>
                <a:cubicBezTo>
                  <a:pt x="186690" y="18786"/>
                  <a:pt x="239713" y="-3121"/>
                  <a:pt x="320040" y="371"/>
                </a:cubicBezTo>
                <a:cubicBezTo>
                  <a:pt x="400367" y="3863"/>
                  <a:pt x="539433" y="38789"/>
                  <a:pt x="615315" y="53711"/>
                </a:cubicBezTo>
                <a:cubicBezTo>
                  <a:pt x="691197" y="68633"/>
                  <a:pt x="775335" y="89906"/>
                  <a:pt x="775335" y="89906"/>
                </a:cubicBezTo>
                <a:lnTo>
                  <a:pt x="1146810" y="173726"/>
                </a:lnTo>
                <a:cubicBezTo>
                  <a:pt x="1251585" y="199761"/>
                  <a:pt x="1295400" y="218176"/>
                  <a:pt x="1403985" y="246116"/>
                </a:cubicBezTo>
                <a:cubicBezTo>
                  <a:pt x="1512570" y="274056"/>
                  <a:pt x="1704340" y="319459"/>
                  <a:pt x="1798320" y="341366"/>
                </a:cubicBezTo>
                <a:cubicBezTo>
                  <a:pt x="1892300" y="363274"/>
                  <a:pt x="1930082" y="370417"/>
                  <a:pt x="1967865" y="3775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1FAB7D3D-AFEB-43ED-9CBE-3CC20191F825}"/>
              </a:ext>
            </a:extLst>
          </p:cNvPr>
          <p:cNvSpPr/>
          <p:nvPr/>
        </p:nvSpPr>
        <p:spPr>
          <a:xfrm>
            <a:off x="2503170" y="6675120"/>
            <a:ext cx="1042154" cy="352686"/>
          </a:xfrm>
          <a:custGeom>
            <a:avLst/>
            <a:gdLst>
              <a:gd name="connsiteX0" fmla="*/ 375285 w 1042154"/>
              <a:gd name="connsiteY0" fmla="*/ 184785 h 352686"/>
              <a:gd name="connsiteX1" fmla="*/ 624840 w 1042154"/>
              <a:gd name="connsiteY1" fmla="*/ 255270 h 352686"/>
              <a:gd name="connsiteX2" fmla="*/ 918210 w 1042154"/>
              <a:gd name="connsiteY2" fmla="*/ 329565 h 352686"/>
              <a:gd name="connsiteX3" fmla="*/ 1028700 w 1042154"/>
              <a:gd name="connsiteY3" fmla="*/ 352425 h 352686"/>
              <a:gd name="connsiteX4" fmla="*/ 1032510 w 1042154"/>
              <a:gd name="connsiteY4" fmla="*/ 318135 h 352686"/>
              <a:gd name="connsiteX5" fmla="*/ 958215 w 1042154"/>
              <a:gd name="connsiteY5" fmla="*/ 236220 h 352686"/>
              <a:gd name="connsiteX6" fmla="*/ 739140 w 1042154"/>
              <a:gd name="connsiteY6" fmla="*/ 165735 h 352686"/>
              <a:gd name="connsiteX7" fmla="*/ 542925 w 1042154"/>
              <a:gd name="connsiteY7" fmla="*/ 106680 h 352686"/>
              <a:gd name="connsiteX8" fmla="*/ 293370 w 1042154"/>
              <a:gd name="connsiteY8" fmla="*/ 53340 h 352686"/>
              <a:gd name="connsiteX9" fmla="*/ 0 w 1042154"/>
              <a:gd name="connsiteY9" fmla="*/ 0 h 35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154" h="352686">
                <a:moveTo>
                  <a:pt x="375285" y="184785"/>
                </a:moveTo>
                <a:lnTo>
                  <a:pt x="624840" y="255270"/>
                </a:lnTo>
                <a:cubicBezTo>
                  <a:pt x="715327" y="279400"/>
                  <a:pt x="850900" y="313373"/>
                  <a:pt x="918210" y="329565"/>
                </a:cubicBezTo>
                <a:cubicBezTo>
                  <a:pt x="985520" y="345757"/>
                  <a:pt x="1009650" y="354330"/>
                  <a:pt x="1028700" y="352425"/>
                </a:cubicBezTo>
                <a:cubicBezTo>
                  <a:pt x="1047750" y="350520"/>
                  <a:pt x="1044257" y="337502"/>
                  <a:pt x="1032510" y="318135"/>
                </a:cubicBezTo>
                <a:cubicBezTo>
                  <a:pt x="1020763" y="298768"/>
                  <a:pt x="1007110" y="261620"/>
                  <a:pt x="958215" y="236220"/>
                </a:cubicBezTo>
                <a:cubicBezTo>
                  <a:pt x="909320" y="210820"/>
                  <a:pt x="808355" y="187325"/>
                  <a:pt x="739140" y="165735"/>
                </a:cubicBezTo>
                <a:cubicBezTo>
                  <a:pt x="669925" y="144145"/>
                  <a:pt x="617220" y="125412"/>
                  <a:pt x="542925" y="106680"/>
                </a:cubicBezTo>
                <a:cubicBezTo>
                  <a:pt x="468630" y="87948"/>
                  <a:pt x="383857" y="71120"/>
                  <a:pt x="293370" y="53340"/>
                </a:cubicBezTo>
                <a:cubicBezTo>
                  <a:pt x="202883" y="35560"/>
                  <a:pt x="85090" y="53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DAD6D1E8-439D-4645-918C-B231C093B40D}"/>
              </a:ext>
            </a:extLst>
          </p:cNvPr>
          <p:cNvSpPr/>
          <p:nvPr/>
        </p:nvSpPr>
        <p:spPr>
          <a:xfrm>
            <a:off x="2844165" y="6962775"/>
            <a:ext cx="935355" cy="262890"/>
          </a:xfrm>
          <a:custGeom>
            <a:avLst/>
            <a:gdLst>
              <a:gd name="connsiteX0" fmla="*/ 0 w 935355"/>
              <a:gd name="connsiteY0" fmla="*/ 0 h 262890"/>
              <a:gd name="connsiteX1" fmla="*/ 346710 w 935355"/>
              <a:gd name="connsiteY1" fmla="*/ 87630 h 262890"/>
              <a:gd name="connsiteX2" fmla="*/ 546735 w 935355"/>
              <a:gd name="connsiteY2" fmla="*/ 137160 h 262890"/>
              <a:gd name="connsiteX3" fmla="*/ 760095 w 935355"/>
              <a:gd name="connsiteY3" fmla="*/ 196215 h 262890"/>
              <a:gd name="connsiteX4" fmla="*/ 815340 w 935355"/>
              <a:gd name="connsiteY4" fmla="*/ 222885 h 262890"/>
              <a:gd name="connsiteX5" fmla="*/ 935355 w 935355"/>
              <a:gd name="connsiteY5" fmla="*/ 262890 h 262890"/>
              <a:gd name="connsiteX6" fmla="*/ 935355 w 935355"/>
              <a:gd name="connsiteY6" fmla="*/ 26289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355" h="262890">
                <a:moveTo>
                  <a:pt x="0" y="0"/>
                </a:moveTo>
                <a:lnTo>
                  <a:pt x="346710" y="87630"/>
                </a:lnTo>
                <a:lnTo>
                  <a:pt x="546735" y="137160"/>
                </a:lnTo>
                <a:cubicBezTo>
                  <a:pt x="615632" y="155257"/>
                  <a:pt x="715328" y="181928"/>
                  <a:pt x="760095" y="196215"/>
                </a:cubicBezTo>
                <a:cubicBezTo>
                  <a:pt x="804862" y="210502"/>
                  <a:pt x="786130" y="211772"/>
                  <a:pt x="815340" y="222885"/>
                </a:cubicBezTo>
                <a:cubicBezTo>
                  <a:pt x="844550" y="233998"/>
                  <a:pt x="935355" y="262890"/>
                  <a:pt x="935355" y="262890"/>
                </a:cubicBezTo>
                <a:lnTo>
                  <a:pt x="935355" y="2628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2FD00203-398A-49DE-84BF-C219A1B18513}"/>
              </a:ext>
            </a:extLst>
          </p:cNvPr>
          <p:cNvSpPr/>
          <p:nvPr/>
        </p:nvSpPr>
        <p:spPr>
          <a:xfrm>
            <a:off x="3598952" y="6914614"/>
            <a:ext cx="395833" cy="252213"/>
          </a:xfrm>
          <a:custGeom>
            <a:avLst/>
            <a:gdLst>
              <a:gd name="connsiteX0" fmla="*/ 395833 w 395833"/>
              <a:gd name="connsiteY0" fmla="*/ 225326 h 252213"/>
              <a:gd name="connsiteX1" fmla="*/ 344398 w 395833"/>
              <a:gd name="connsiteY1" fmla="*/ 251996 h 252213"/>
              <a:gd name="connsiteX2" fmla="*/ 302488 w 395833"/>
              <a:gd name="connsiteY2" fmla="*/ 238661 h 252213"/>
              <a:gd name="connsiteX3" fmla="*/ 161518 w 395833"/>
              <a:gd name="connsiteY3" fmla="*/ 189131 h 252213"/>
              <a:gd name="connsiteX4" fmla="*/ 54838 w 395833"/>
              <a:gd name="connsiteY4" fmla="*/ 156746 h 252213"/>
              <a:gd name="connsiteX5" fmla="*/ 3403 w 395833"/>
              <a:gd name="connsiteY5" fmla="*/ 131981 h 252213"/>
              <a:gd name="connsiteX6" fmla="*/ 24358 w 395833"/>
              <a:gd name="connsiteY6" fmla="*/ 91976 h 252213"/>
              <a:gd name="connsiteX7" fmla="*/ 180568 w 395833"/>
              <a:gd name="connsiteY7" fmla="*/ 78641 h 252213"/>
              <a:gd name="connsiteX8" fmla="*/ 239623 w 395833"/>
              <a:gd name="connsiteY8" fmla="*/ 8156 h 252213"/>
              <a:gd name="connsiteX9" fmla="*/ 243433 w 395833"/>
              <a:gd name="connsiteY9" fmla="*/ 4346 h 2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33" h="252213">
                <a:moveTo>
                  <a:pt x="395833" y="225326"/>
                </a:moveTo>
                <a:cubicBezTo>
                  <a:pt x="377894" y="237549"/>
                  <a:pt x="359956" y="249773"/>
                  <a:pt x="344398" y="251996"/>
                </a:cubicBezTo>
                <a:cubicBezTo>
                  <a:pt x="328840" y="254219"/>
                  <a:pt x="302488" y="238661"/>
                  <a:pt x="302488" y="238661"/>
                </a:cubicBezTo>
                <a:lnTo>
                  <a:pt x="161518" y="189131"/>
                </a:lnTo>
                <a:cubicBezTo>
                  <a:pt x="120243" y="175478"/>
                  <a:pt x="81190" y="166271"/>
                  <a:pt x="54838" y="156746"/>
                </a:cubicBezTo>
                <a:cubicBezTo>
                  <a:pt x="28486" y="147221"/>
                  <a:pt x="8483" y="142776"/>
                  <a:pt x="3403" y="131981"/>
                </a:cubicBezTo>
                <a:cubicBezTo>
                  <a:pt x="-1677" y="121186"/>
                  <a:pt x="-5169" y="100866"/>
                  <a:pt x="24358" y="91976"/>
                </a:cubicBezTo>
                <a:cubicBezTo>
                  <a:pt x="53885" y="83086"/>
                  <a:pt x="144691" y="92611"/>
                  <a:pt x="180568" y="78641"/>
                </a:cubicBezTo>
                <a:cubicBezTo>
                  <a:pt x="216445" y="64671"/>
                  <a:pt x="239623" y="8156"/>
                  <a:pt x="239623" y="8156"/>
                </a:cubicBezTo>
                <a:cubicBezTo>
                  <a:pt x="250100" y="-4226"/>
                  <a:pt x="246766" y="60"/>
                  <a:pt x="243433" y="4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3167AD16-CD08-4B62-AB44-FDA7820B0063}"/>
              </a:ext>
            </a:extLst>
          </p:cNvPr>
          <p:cNvSpPr/>
          <p:nvPr/>
        </p:nvSpPr>
        <p:spPr>
          <a:xfrm>
            <a:off x="3528774" y="6129336"/>
            <a:ext cx="826074" cy="822966"/>
          </a:xfrm>
          <a:custGeom>
            <a:avLst/>
            <a:gdLst>
              <a:gd name="connsiteX0" fmla="*/ 264081 w 826074"/>
              <a:gd name="connsiteY0" fmla="*/ 749619 h 822966"/>
              <a:gd name="connsiteX1" fmla="*/ 243126 w 826074"/>
              <a:gd name="connsiteY1" fmla="*/ 797244 h 822966"/>
              <a:gd name="connsiteX2" fmla="*/ 210741 w 826074"/>
              <a:gd name="connsiteY2" fmla="*/ 816294 h 822966"/>
              <a:gd name="connsiteX3" fmla="*/ 113586 w 826074"/>
              <a:gd name="connsiteY3" fmla="*/ 822009 h 822966"/>
              <a:gd name="connsiteX4" fmla="*/ 79296 w 826074"/>
              <a:gd name="connsiteY4" fmla="*/ 818199 h 822966"/>
              <a:gd name="connsiteX5" fmla="*/ 24051 w 826074"/>
              <a:gd name="connsiteY5" fmla="*/ 778194 h 822966"/>
              <a:gd name="connsiteX6" fmla="*/ 3096 w 826074"/>
              <a:gd name="connsiteY6" fmla="*/ 732474 h 822966"/>
              <a:gd name="connsiteX7" fmla="*/ 6906 w 826074"/>
              <a:gd name="connsiteY7" fmla="*/ 677229 h 822966"/>
              <a:gd name="connsiteX8" fmla="*/ 65961 w 826074"/>
              <a:gd name="connsiteY8" fmla="*/ 559119 h 822966"/>
              <a:gd name="connsiteX9" fmla="*/ 67866 w 826074"/>
              <a:gd name="connsiteY9" fmla="*/ 364809 h 822966"/>
              <a:gd name="connsiteX10" fmla="*/ 67866 w 826074"/>
              <a:gd name="connsiteY10" fmla="*/ 265749 h 822966"/>
              <a:gd name="connsiteX11" fmla="*/ 85011 w 826074"/>
              <a:gd name="connsiteY11" fmla="*/ 180024 h 822966"/>
              <a:gd name="connsiteX12" fmla="*/ 94536 w 826074"/>
              <a:gd name="connsiteY12" fmla="*/ 157164 h 822966"/>
              <a:gd name="connsiteX13" fmla="*/ 121206 w 826074"/>
              <a:gd name="connsiteY13" fmla="*/ 138114 h 822966"/>
              <a:gd name="connsiteX14" fmla="*/ 305991 w 826074"/>
              <a:gd name="connsiteY14" fmla="*/ 80964 h 822966"/>
              <a:gd name="connsiteX15" fmla="*/ 464106 w 826074"/>
              <a:gd name="connsiteY15" fmla="*/ 31434 h 822966"/>
              <a:gd name="connsiteX16" fmla="*/ 547926 w 826074"/>
              <a:gd name="connsiteY16" fmla="*/ 12384 h 822966"/>
              <a:gd name="connsiteX17" fmla="*/ 586026 w 826074"/>
              <a:gd name="connsiteY17" fmla="*/ 6669 h 822966"/>
              <a:gd name="connsiteX18" fmla="*/ 610791 w 826074"/>
              <a:gd name="connsiteY18" fmla="*/ 2859 h 822966"/>
              <a:gd name="connsiteX19" fmla="*/ 643176 w 826074"/>
              <a:gd name="connsiteY19" fmla="*/ 52389 h 822966"/>
              <a:gd name="connsiteX20" fmla="*/ 702231 w 826074"/>
              <a:gd name="connsiteY20" fmla="*/ 159069 h 822966"/>
              <a:gd name="connsiteX21" fmla="*/ 726996 w 826074"/>
              <a:gd name="connsiteY21" fmla="*/ 202884 h 822966"/>
              <a:gd name="connsiteX22" fmla="*/ 791766 w 826074"/>
              <a:gd name="connsiteY22" fmla="*/ 317184 h 822966"/>
              <a:gd name="connsiteX23" fmla="*/ 826056 w 826074"/>
              <a:gd name="connsiteY23" fmla="*/ 397194 h 822966"/>
              <a:gd name="connsiteX24" fmla="*/ 795576 w 826074"/>
              <a:gd name="connsiteY24" fmla="*/ 439104 h 82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6074" h="822966">
                <a:moveTo>
                  <a:pt x="264081" y="749619"/>
                </a:moveTo>
                <a:cubicBezTo>
                  <a:pt x="258048" y="767875"/>
                  <a:pt x="252016" y="786131"/>
                  <a:pt x="243126" y="797244"/>
                </a:cubicBezTo>
                <a:cubicBezTo>
                  <a:pt x="234236" y="808357"/>
                  <a:pt x="232331" y="812167"/>
                  <a:pt x="210741" y="816294"/>
                </a:cubicBezTo>
                <a:cubicBezTo>
                  <a:pt x="189151" y="820421"/>
                  <a:pt x="135493" y="821692"/>
                  <a:pt x="113586" y="822009"/>
                </a:cubicBezTo>
                <a:cubicBezTo>
                  <a:pt x="91678" y="822327"/>
                  <a:pt x="94218" y="825502"/>
                  <a:pt x="79296" y="818199"/>
                </a:cubicBezTo>
                <a:cubicBezTo>
                  <a:pt x="64373" y="810897"/>
                  <a:pt x="36751" y="792482"/>
                  <a:pt x="24051" y="778194"/>
                </a:cubicBezTo>
                <a:cubicBezTo>
                  <a:pt x="11351" y="763907"/>
                  <a:pt x="5953" y="749301"/>
                  <a:pt x="3096" y="732474"/>
                </a:cubicBezTo>
                <a:cubicBezTo>
                  <a:pt x="238" y="715646"/>
                  <a:pt x="-3572" y="706121"/>
                  <a:pt x="6906" y="677229"/>
                </a:cubicBezTo>
                <a:cubicBezTo>
                  <a:pt x="17383" y="648336"/>
                  <a:pt x="55801" y="611189"/>
                  <a:pt x="65961" y="559119"/>
                </a:cubicBezTo>
                <a:cubicBezTo>
                  <a:pt x="76121" y="507049"/>
                  <a:pt x="67548" y="413704"/>
                  <a:pt x="67866" y="364809"/>
                </a:cubicBezTo>
                <a:cubicBezTo>
                  <a:pt x="68183" y="315914"/>
                  <a:pt x="65009" y="296546"/>
                  <a:pt x="67866" y="265749"/>
                </a:cubicBezTo>
                <a:cubicBezTo>
                  <a:pt x="70723" y="234952"/>
                  <a:pt x="80566" y="198121"/>
                  <a:pt x="85011" y="180024"/>
                </a:cubicBezTo>
                <a:cubicBezTo>
                  <a:pt x="89456" y="161927"/>
                  <a:pt x="88504" y="164149"/>
                  <a:pt x="94536" y="157164"/>
                </a:cubicBezTo>
                <a:cubicBezTo>
                  <a:pt x="100568" y="150179"/>
                  <a:pt x="85964" y="150814"/>
                  <a:pt x="121206" y="138114"/>
                </a:cubicBezTo>
                <a:cubicBezTo>
                  <a:pt x="156448" y="125414"/>
                  <a:pt x="305991" y="80964"/>
                  <a:pt x="305991" y="80964"/>
                </a:cubicBezTo>
                <a:cubicBezTo>
                  <a:pt x="363141" y="63184"/>
                  <a:pt x="423784" y="42864"/>
                  <a:pt x="464106" y="31434"/>
                </a:cubicBezTo>
                <a:cubicBezTo>
                  <a:pt x="504428" y="20004"/>
                  <a:pt x="527606" y="16511"/>
                  <a:pt x="547926" y="12384"/>
                </a:cubicBezTo>
                <a:cubicBezTo>
                  <a:pt x="568246" y="8257"/>
                  <a:pt x="586026" y="6669"/>
                  <a:pt x="586026" y="6669"/>
                </a:cubicBezTo>
                <a:cubicBezTo>
                  <a:pt x="596503" y="5082"/>
                  <a:pt x="601266" y="-4761"/>
                  <a:pt x="610791" y="2859"/>
                </a:cubicBezTo>
                <a:cubicBezTo>
                  <a:pt x="620316" y="10479"/>
                  <a:pt x="627936" y="26354"/>
                  <a:pt x="643176" y="52389"/>
                </a:cubicBezTo>
                <a:cubicBezTo>
                  <a:pt x="658416" y="78424"/>
                  <a:pt x="688261" y="133986"/>
                  <a:pt x="702231" y="159069"/>
                </a:cubicBezTo>
                <a:cubicBezTo>
                  <a:pt x="716201" y="184151"/>
                  <a:pt x="726996" y="202884"/>
                  <a:pt x="726996" y="202884"/>
                </a:cubicBezTo>
                <a:cubicBezTo>
                  <a:pt x="741918" y="229236"/>
                  <a:pt x="775256" y="284799"/>
                  <a:pt x="791766" y="317184"/>
                </a:cubicBezTo>
                <a:cubicBezTo>
                  <a:pt x="808276" y="349569"/>
                  <a:pt x="825421" y="376874"/>
                  <a:pt x="826056" y="397194"/>
                </a:cubicBezTo>
                <a:cubicBezTo>
                  <a:pt x="826691" y="417514"/>
                  <a:pt x="811133" y="428309"/>
                  <a:pt x="795576" y="4391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正方形/長方形 2239">
            <a:extLst>
              <a:ext uri="{FF2B5EF4-FFF2-40B4-BE49-F238E27FC236}">
                <a16:creationId xmlns:a16="http://schemas.microsoft.com/office/drawing/2014/main" id="{A3CF12AA-1820-463F-B7B5-3500219CE7D4}"/>
              </a:ext>
            </a:extLst>
          </p:cNvPr>
          <p:cNvSpPr/>
          <p:nvPr/>
        </p:nvSpPr>
        <p:spPr>
          <a:xfrm rot="20071834">
            <a:off x="4215580" y="6336193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65CCC508-90C2-40CB-B7F4-FE38653E6B24}"/>
              </a:ext>
            </a:extLst>
          </p:cNvPr>
          <p:cNvSpPr/>
          <p:nvPr/>
        </p:nvSpPr>
        <p:spPr>
          <a:xfrm rot="20071834">
            <a:off x="4261379" y="6457956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45724F5-375A-471D-B653-3D96DD412A4A}"/>
              </a:ext>
            </a:extLst>
          </p:cNvPr>
          <p:cNvSpPr/>
          <p:nvPr/>
        </p:nvSpPr>
        <p:spPr>
          <a:xfrm>
            <a:off x="2522220" y="5699760"/>
            <a:ext cx="1063343" cy="1145403"/>
          </a:xfrm>
          <a:custGeom>
            <a:avLst/>
            <a:gdLst>
              <a:gd name="connsiteX0" fmla="*/ 0 w 1063343"/>
              <a:gd name="connsiteY0" fmla="*/ 923925 h 1145403"/>
              <a:gd name="connsiteX1" fmla="*/ 251460 w 1063343"/>
              <a:gd name="connsiteY1" fmla="*/ 963930 h 1145403"/>
              <a:gd name="connsiteX2" fmla="*/ 491490 w 1063343"/>
              <a:gd name="connsiteY2" fmla="*/ 1015365 h 1145403"/>
              <a:gd name="connsiteX3" fmla="*/ 723900 w 1063343"/>
              <a:gd name="connsiteY3" fmla="*/ 1080135 h 1145403"/>
              <a:gd name="connsiteX4" fmla="*/ 916305 w 1063343"/>
              <a:gd name="connsiteY4" fmla="*/ 1131570 h 1145403"/>
              <a:gd name="connsiteX5" fmla="*/ 931545 w 1063343"/>
              <a:gd name="connsiteY5" fmla="*/ 1133475 h 1145403"/>
              <a:gd name="connsiteX6" fmla="*/ 998220 w 1063343"/>
              <a:gd name="connsiteY6" fmla="*/ 992505 h 1145403"/>
              <a:gd name="connsiteX7" fmla="*/ 1005840 w 1063343"/>
              <a:gd name="connsiteY7" fmla="*/ 895350 h 1145403"/>
              <a:gd name="connsiteX8" fmla="*/ 1003935 w 1063343"/>
              <a:gd name="connsiteY8" fmla="*/ 760095 h 1145403"/>
              <a:gd name="connsiteX9" fmla="*/ 1013460 w 1063343"/>
              <a:gd name="connsiteY9" fmla="*/ 670560 h 1145403"/>
              <a:gd name="connsiteX10" fmla="*/ 1055370 w 1063343"/>
              <a:gd name="connsiteY10" fmla="*/ 516255 h 1145403"/>
              <a:gd name="connsiteX11" fmla="*/ 1061085 w 1063343"/>
              <a:gd name="connsiteY11" fmla="*/ 344805 h 1145403"/>
              <a:gd name="connsiteX12" fmla="*/ 1028700 w 1063343"/>
              <a:gd name="connsiteY12" fmla="*/ 83820 h 1145403"/>
              <a:gd name="connsiteX13" fmla="*/ 1013460 w 1063343"/>
              <a:gd name="connsiteY13" fmla="*/ 0 h 11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343" h="1145403">
                <a:moveTo>
                  <a:pt x="0" y="923925"/>
                </a:moveTo>
                <a:cubicBezTo>
                  <a:pt x="84772" y="936307"/>
                  <a:pt x="169545" y="948690"/>
                  <a:pt x="251460" y="963930"/>
                </a:cubicBezTo>
                <a:cubicBezTo>
                  <a:pt x="333375" y="979170"/>
                  <a:pt x="412750" y="995998"/>
                  <a:pt x="491490" y="1015365"/>
                </a:cubicBezTo>
                <a:cubicBezTo>
                  <a:pt x="570230" y="1034732"/>
                  <a:pt x="723900" y="1080135"/>
                  <a:pt x="723900" y="1080135"/>
                </a:cubicBezTo>
                <a:lnTo>
                  <a:pt x="916305" y="1131570"/>
                </a:lnTo>
                <a:cubicBezTo>
                  <a:pt x="950912" y="1140460"/>
                  <a:pt x="917893" y="1156652"/>
                  <a:pt x="931545" y="1133475"/>
                </a:cubicBezTo>
                <a:cubicBezTo>
                  <a:pt x="945197" y="1110298"/>
                  <a:pt x="985838" y="1032193"/>
                  <a:pt x="998220" y="992505"/>
                </a:cubicBezTo>
                <a:cubicBezTo>
                  <a:pt x="1010603" y="952818"/>
                  <a:pt x="1004888" y="934085"/>
                  <a:pt x="1005840" y="895350"/>
                </a:cubicBezTo>
                <a:cubicBezTo>
                  <a:pt x="1006793" y="856615"/>
                  <a:pt x="1002665" y="797560"/>
                  <a:pt x="1003935" y="760095"/>
                </a:cubicBezTo>
                <a:cubicBezTo>
                  <a:pt x="1005205" y="722630"/>
                  <a:pt x="1004888" y="711200"/>
                  <a:pt x="1013460" y="670560"/>
                </a:cubicBezTo>
                <a:cubicBezTo>
                  <a:pt x="1022032" y="629920"/>
                  <a:pt x="1047433" y="570547"/>
                  <a:pt x="1055370" y="516255"/>
                </a:cubicBezTo>
                <a:cubicBezTo>
                  <a:pt x="1063307" y="461963"/>
                  <a:pt x="1065530" y="416877"/>
                  <a:pt x="1061085" y="344805"/>
                </a:cubicBezTo>
                <a:cubicBezTo>
                  <a:pt x="1056640" y="272732"/>
                  <a:pt x="1036637" y="141287"/>
                  <a:pt x="1028700" y="83820"/>
                </a:cubicBezTo>
                <a:cubicBezTo>
                  <a:pt x="1020763" y="26353"/>
                  <a:pt x="1017111" y="13176"/>
                  <a:pt x="10134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0F651937-A25A-4601-9EC3-2B2DB7266C23}"/>
              </a:ext>
            </a:extLst>
          </p:cNvPr>
          <p:cNvSpPr/>
          <p:nvPr/>
        </p:nvSpPr>
        <p:spPr>
          <a:xfrm>
            <a:off x="3480337" y="6377445"/>
            <a:ext cx="878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989192EC-DB81-4798-867C-3F11DFB7334C}"/>
              </a:ext>
            </a:extLst>
          </p:cNvPr>
          <p:cNvSpPr/>
          <p:nvPr/>
        </p:nvSpPr>
        <p:spPr>
          <a:xfrm>
            <a:off x="3392805" y="5177790"/>
            <a:ext cx="146685" cy="552450"/>
          </a:xfrm>
          <a:custGeom>
            <a:avLst/>
            <a:gdLst>
              <a:gd name="connsiteX0" fmla="*/ 0 w 146685"/>
              <a:gd name="connsiteY0" fmla="*/ 0 h 552450"/>
              <a:gd name="connsiteX1" fmla="*/ 55245 w 146685"/>
              <a:gd name="connsiteY1" fmla="*/ 234315 h 552450"/>
              <a:gd name="connsiteX2" fmla="*/ 102870 w 146685"/>
              <a:gd name="connsiteY2" fmla="*/ 403860 h 552450"/>
              <a:gd name="connsiteX3" fmla="*/ 146685 w 14668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" h="552450">
                <a:moveTo>
                  <a:pt x="0" y="0"/>
                </a:moveTo>
                <a:cubicBezTo>
                  <a:pt x="19050" y="83502"/>
                  <a:pt x="38100" y="167005"/>
                  <a:pt x="55245" y="234315"/>
                </a:cubicBezTo>
                <a:cubicBezTo>
                  <a:pt x="72390" y="301625"/>
                  <a:pt x="87630" y="350838"/>
                  <a:pt x="102870" y="403860"/>
                </a:cubicBezTo>
                <a:cubicBezTo>
                  <a:pt x="118110" y="456883"/>
                  <a:pt x="132397" y="504666"/>
                  <a:pt x="146685" y="552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FC030FB7-34E6-4743-A15B-2895E4D883ED}"/>
              </a:ext>
            </a:extLst>
          </p:cNvPr>
          <p:cNvSpPr/>
          <p:nvPr/>
        </p:nvSpPr>
        <p:spPr>
          <a:xfrm rot="20855424">
            <a:off x="3400581" y="5428934"/>
            <a:ext cx="87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265FCE0C-2A9B-433A-A70B-6DB98B915523}"/>
              </a:ext>
            </a:extLst>
          </p:cNvPr>
          <p:cNvSpPr txBox="1"/>
          <p:nvPr/>
        </p:nvSpPr>
        <p:spPr>
          <a:xfrm>
            <a:off x="2948887" y="2598226"/>
            <a:ext cx="158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976BDC-8854-3892-39E9-AF4C7025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75" y="2676911"/>
            <a:ext cx="223626" cy="223626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CB063877-EBFB-6BD0-CADD-B2D2FA40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77" y="4566668"/>
            <a:ext cx="223626" cy="223626"/>
          </a:xfrm>
          <a:prstGeom prst="rect">
            <a:avLst/>
          </a:prstGeom>
        </p:spPr>
      </p:pic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7A17BBD-5005-FF16-A832-444483A75B09}"/>
              </a:ext>
            </a:extLst>
          </p:cNvPr>
          <p:cNvSpPr txBox="1"/>
          <p:nvPr/>
        </p:nvSpPr>
        <p:spPr>
          <a:xfrm>
            <a:off x="3995420" y="4640618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ローソン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4F2127-BA25-C400-E93F-C090A001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982653" y="2404110"/>
            <a:ext cx="352548" cy="352548"/>
          </a:xfrm>
          <a:prstGeom prst="rect">
            <a:avLst/>
          </a:prstGeom>
        </p:spPr>
      </p:pic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51AD36C8-574E-2004-A9F4-2EFE72DC147E}"/>
              </a:ext>
            </a:extLst>
          </p:cNvPr>
          <p:cNvSpPr txBox="1"/>
          <p:nvPr/>
        </p:nvSpPr>
        <p:spPr>
          <a:xfrm>
            <a:off x="1933980" y="2141274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東泉寺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19EB41-04FE-E1AF-67DD-5DB49DB57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391" y="3050861"/>
            <a:ext cx="272411" cy="272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995C24-54A5-4CED-69DC-87B90D0E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875" y="5096678"/>
            <a:ext cx="304740" cy="30474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3EEDB3-8B04-F37A-53E5-033E408FF1DF}"/>
              </a:ext>
            </a:extLst>
          </p:cNvPr>
          <p:cNvSpPr/>
          <p:nvPr/>
        </p:nvSpPr>
        <p:spPr>
          <a:xfrm>
            <a:off x="4815797" y="2012857"/>
            <a:ext cx="266744" cy="29297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FF078F63-130B-9DB1-BEFD-59A6E0FBDBE1}"/>
              </a:ext>
            </a:extLst>
          </p:cNvPr>
          <p:cNvSpPr txBox="1"/>
          <p:nvPr/>
        </p:nvSpPr>
        <p:spPr>
          <a:xfrm>
            <a:off x="1434584" y="5301252"/>
            <a:ext cx="19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羽沢小学校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D3CD56A4-8D62-3A01-5ED1-D63A13F455E7}"/>
              </a:ext>
            </a:extLst>
          </p:cNvPr>
          <p:cNvSpPr txBox="1"/>
          <p:nvPr/>
        </p:nvSpPr>
        <p:spPr>
          <a:xfrm>
            <a:off x="4370474" y="1165708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至港北（第三京浜道路）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163288D2-E290-DD83-0436-A76A0E856B06}"/>
              </a:ext>
            </a:extLst>
          </p:cNvPr>
          <p:cNvSpPr txBox="1"/>
          <p:nvPr/>
        </p:nvSpPr>
        <p:spPr>
          <a:xfrm>
            <a:off x="8108703" y="5138584"/>
            <a:ext cx="184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相鉄線・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JR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線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A1DCBC7D-0049-962D-F7BE-1DE5A15517EF}"/>
              </a:ext>
            </a:extLst>
          </p:cNvPr>
          <p:cNvSpPr txBox="1"/>
          <p:nvPr/>
        </p:nvSpPr>
        <p:spPr>
          <a:xfrm>
            <a:off x="5690503" y="4478690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東海道新幹線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C2B21023-1E0D-947C-E01B-07208B1AF1B8}"/>
              </a:ext>
            </a:extLst>
          </p:cNvPr>
          <p:cNvSpPr txBox="1"/>
          <p:nvPr/>
        </p:nvSpPr>
        <p:spPr>
          <a:xfrm>
            <a:off x="9250680" y="2406812"/>
            <a:ext cx="30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至新横浜駅</a:t>
            </a: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84A0443F-4AAB-4569-CCCB-59436E071214}"/>
              </a:ext>
            </a:extLst>
          </p:cNvPr>
          <p:cNvSpPr txBox="1"/>
          <p:nvPr/>
        </p:nvSpPr>
        <p:spPr>
          <a:xfrm>
            <a:off x="2590068" y="7111463"/>
            <a:ext cx="307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至小田原駅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370CED4D-26D0-5B92-7892-FC9F832F4C16}"/>
              </a:ext>
            </a:extLst>
          </p:cNvPr>
          <p:cNvSpPr txBox="1"/>
          <p:nvPr/>
        </p:nvSpPr>
        <p:spPr>
          <a:xfrm>
            <a:off x="4111026" y="7181108"/>
            <a:ext cx="165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至横浜国大駅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35EA8477-FBB4-409C-3C57-C36E1F50A4E8}"/>
              </a:ext>
            </a:extLst>
          </p:cNvPr>
          <p:cNvSpPr txBox="1"/>
          <p:nvPr/>
        </p:nvSpPr>
        <p:spPr>
          <a:xfrm>
            <a:off x="9231715" y="719910"/>
            <a:ext cx="19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至新横浜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（環状２号線）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FDB0104-9E12-B1B8-A921-EFB97C3B94BB}"/>
              </a:ext>
            </a:extLst>
          </p:cNvPr>
          <p:cNvCxnSpPr/>
          <p:nvPr/>
        </p:nvCxnSpPr>
        <p:spPr>
          <a:xfrm>
            <a:off x="7875358" y="151516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4DFD516F-4DE5-7C3F-3A24-17325E26178D}"/>
              </a:ext>
            </a:extLst>
          </p:cNvPr>
          <p:cNvSpPr/>
          <p:nvPr/>
        </p:nvSpPr>
        <p:spPr>
          <a:xfrm rot="9599946">
            <a:off x="1606435" y="2700694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二等辺三角形 338">
            <a:extLst>
              <a:ext uri="{FF2B5EF4-FFF2-40B4-BE49-F238E27FC236}">
                <a16:creationId xmlns:a16="http://schemas.microsoft.com/office/drawing/2014/main" id="{9CAF2A7A-2CCB-7F8A-B937-39F602511EB9}"/>
              </a:ext>
            </a:extLst>
          </p:cNvPr>
          <p:cNvSpPr/>
          <p:nvPr/>
        </p:nvSpPr>
        <p:spPr>
          <a:xfrm rot="15088644">
            <a:off x="4024478" y="370418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339">
            <a:extLst>
              <a:ext uri="{FF2B5EF4-FFF2-40B4-BE49-F238E27FC236}">
                <a16:creationId xmlns:a16="http://schemas.microsoft.com/office/drawing/2014/main" id="{DB723478-084C-97DD-FAF7-3F491F1FA97B}"/>
              </a:ext>
            </a:extLst>
          </p:cNvPr>
          <p:cNvSpPr/>
          <p:nvPr/>
        </p:nvSpPr>
        <p:spPr>
          <a:xfrm rot="10253130">
            <a:off x="2876238" y="4659416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340">
            <a:extLst>
              <a:ext uri="{FF2B5EF4-FFF2-40B4-BE49-F238E27FC236}">
                <a16:creationId xmlns:a16="http://schemas.microsoft.com/office/drawing/2014/main" id="{A1A8EF22-A111-94D7-BF70-3A1FE0610E95}"/>
              </a:ext>
            </a:extLst>
          </p:cNvPr>
          <p:cNvSpPr/>
          <p:nvPr/>
        </p:nvSpPr>
        <p:spPr>
          <a:xfrm rot="17073995">
            <a:off x="7457555" y="2678568"/>
            <a:ext cx="121352" cy="2952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04191AF-624D-78E6-2453-89392FAD0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76" y="2972810"/>
            <a:ext cx="318979" cy="318979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7EE47EBE-5176-A0E5-BF80-63149F51F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913" y="4977665"/>
            <a:ext cx="295376" cy="295376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03544E01-751B-C267-E321-5768701BC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937" y="2589435"/>
            <a:ext cx="295376" cy="295376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565BE10F-7038-8F0B-F504-5691EB2E6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977" y="3778151"/>
            <a:ext cx="295376" cy="29537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D4C9C9-D337-4FCB-E53C-829F85D96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205" y="4442677"/>
            <a:ext cx="392075" cy="14274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C02EA9A1-6898-323D-F0F2-523B78A8D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506" y="2530610"/>
            <a:ext cx="392075" cy="142740"/>
          </a:xfrm>
          <a:prstGeom prst="rect">
            <a:avLst/>
          </a:prstGeom>
        </p:spPr>
      </p:pic>
      <p:pic>
        <p:nvPicPr>
          <p:cNvPr id="349" name="図 348">
            <a:extLst>
              <a:ext uri="{FF2B5EF4-FFF2-40B4-BE49-F238E27FC236}">
                <a16:creationId xmlns:a16="http://schemas.microsoft.com/office/drawing/2014/main" id="{6A0BBF91-408B-B2AE-215A-4E6562106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169" y="6189916"/>
            <a:ext cx="392075" cy="142740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AEF112A-0F6F-80F2-0F5A-03A7368FDC3F}"/>
              </a:ext>
            </a:extLst>
          </p:cNvPr>
          <p:cNvSpPr txBox="1"/>
          <p:nvPr/>
        </p:nvSpPr>
        <p:spPr>
          <a:xfrm>
            <a:off x="263951" y="1790422"/>
            <a:ext cx="164415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タイムズ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羽沢町第２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ｍ（６台</a:t>
            </a:r>
            <a:r>
              <a:rPr kumimoji="1" lang="ja-JP" altLang="en-US" dirty="0"/>
              <a:t>）</a:t>
            </a: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9D38F7EF-44A2-3B28-40E5-E50F46808EC8}"/>
              </a:ext>
            </a:extLst>
          </p:cNvPr>
          <p:cNvSpPr txBox="1"/>
          <p:nvPr/>
        </p:nvSpPr>
        <p:spPr>
          <a:xfrm>
            <a:off x="7669529" y="2788065"/>
            <a:ext cx="196977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2073AECD-0F82-1D3F-50D4-666B27296ED2}"/>
              </a:ext>
            </a:extLst>
          </p:cNvPr>
          <p:cNvSpPr txBox="1"/>
          <p:nvPr/>
        </p:nvSpPr>
        <p:spPr>
          <a:xfrm>
            <a:off x="1300637" y="3722667"/>
            <a:ext cx="17372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GS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パーク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550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14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88C688F6-109B-6955-792D-CDC2E41308DC}"/>
              </a:ext>
            </a:extLst>
          </p:cNvPr>
          <p:cNvCxnSpPr>
            <a:cxnSpLocks/>
          </p:cNvCxnSpPr>
          <p:nvPr/>
        </p:nvCxnSpPr>
        <p:spPr>
          <a:xfrm>
            <a:off x="5076907" y="216027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>
            <a:extLst>
              <a:ext uri="{FF2B5EF4-FFF2-40B4-BE49-F238E27FC236}">
                <a16:creationId xmlns:a16="http://schemas.microsoft.com/office/drawing/2014/main" id="{7FB6011C-4B34-EAB5-045E-7BF496A2541E}"/>
              </a:ext>
            </a:extLst>
          </p:cNvPr>
          <p:cNvCxnSpPr>
            <a:cxnSpLocks/>
          </p:cNvCxnSpPr>
          <p:nvPr/>
        </p:nvCxnSpPr>
        <p:spPr>
          <a:xfrm>
            <a:off x="5076907" y="221368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B0D7CE1-59D1-EA27-C2C9-B4B2AAB230BD}"/>
              </a:ext>
            </a:extLst>
          </p:cNvPr>
          <p:cNvSpPr/>
          <p:nvPr/>
        </p:nvSpPr>
        <p:spPr>
          <a:xfrm>
            <a:off x="5527760" y="3206365"/>
            <a:ext cx="340995" cy="85725"/>
          </a:xfrm>
          <a:custGeom>
            <a:avLst/>
            <a:gdLst>
              <a:gd name="connsiteX0" fmla="*/ 0 w 340995"/>
              <a:gd name="connsiteY0" fmla="*/ 0 h 85725"/>
              <a:gd name="connsiteX1" fmla="*/ 266700 w 340995"/>
              <a:gd name="connsiteY1" fmla="*/ 64770 h 85725"/>
              <a:gd name="connsiteX2" fmla="*/ 340995 w 34099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95" h="85725">
                <a:moveTo>
                  <a:pt x="0" y="0"/>
                </a:moveTo>
                <a:lnTo>
                  <a:pt x="266700" y="64770"/>
                </a:lnTo>
                <a:cubicBezTo>
                  <a:pt x="323532" y="79057"/>
                  <a:pt x="332263" y="82391"/>
                  <a:pt x="340995" y="85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C8DCCA3-F6B5-46B6-4249-D985C4C52C3A}"/>
              </a:ext>
            </a:extLst>
          </p:cNvPr>
          <p:cNvSpPr/>
          <p:nvPr/>
        </p:nvSpPr>
        <p:spPr>
          <a:xfrm>
            <a:off x="5487755" y="3264076"/>
            <a:ext cx="365760" cy="89535"/>
          </a:xfrm>
          <a:custGeom>
            <a:avLst/>
            <a:gdLst>
              <a:gd name="connsiteX0" fmla="*/ 0 w 365760"/>
              <a:gd name="connsiteY0" fmla="*/ 0 h 89535"/>
              <a:gd name="connsiteX1" fmla="*/ 175260 w 365760"/>
              <a:gd name="connsiteY1" fmla="*/ 40005 h 89535"/>
              <a:gd name="connsiteX2" fmla="*/ 270510 w 365760"/>
              <a:gd name="connsiteY2" fmla="*/ 60960 h 89535"/>
              <a:gd name="connsiteX3" fmla="*/ 365760 w 365760"/>
              <a:gd name="connsiteY3" fmla="*/ 89535 h 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89535">
                <a:moveTo>
                  <a:pt x="0" y="0"/>
                </a:moveTo>
                <a:lnTo>
                  <a:pt x="175260" y="40005"/>
                </a:lnTo>
                <a:cubicBezTo>
                  <a:pt x="220345" y="50165"/>
                  <a:pt x="238760" y="52705"/>
                  <a:pt x="270510" y="60960"/>
                </a:cubicBezTo>
                <a:cubicBezTo>
                  <a:pt x="302260" y="69215"/>
                  <a:pt x="334010" y="79375"/>
                  <a:pt x="365760" y="89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4" name="直線コネクタ 383">
            <a:extLst>
              <a:ext uri="{FF2B5EF4-FFF2-40B4-BE49-F238E27FC236}">
                <a16:creationId xmlns:a16="http://schemas.microsoft.com/office/drawing/2014/main" id="{57970A09-56D2-928B-CD25-56D64B8EF614}"/>
              </a:ext>
            </a:extLst>
          </p:cNvPr>
          <p:cNvCxnSpPr>
            <a:cxnSpLocks/>
          </p:cNvCxnSpPr>
          <p:nvPr/>
        </p:nvCxnSpPr>
        <p:spPr>
          <a:xfrm>
            <a:off x="5078811" y="226664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6AF9B502-E017-D195-3EB6-B68528174507}"/>
              </a:ext>
            </a:extLst>
          </p:cNvPr>
          <p:cNvCxnSpPr>
            <a:cxnSpLocks/>
          </p:cNvCxnSpPr>
          <p:nvPr/>
        </p:nvCxnSpPr>
        <p:spPr>
          <a:xfrm>
            <a:off x="5076906" y="229552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>
            <a:extLst>
              <a:ext uri="{FF2B5EF4-FFF2-40B4-BE49-F238E27FC236}">
                <a16:creationId xmlns:a16="http://schemas.microsoft.com/office/drawing/2014/main" id="{1E244925-FDA5-470E-5079-AE1076DD84A5}"/>
              </a:ext>
            </a:extLst>
          </p:cNvPr>
          <p:cNvCxnSpPr>
            <a:cxnSpLocks/>
          </p:cNvCxnSpPr>
          <p:nvPr/>
        </p:nvCxnSpPr>
        <p:spPr>
          <a:xfrm>
            <a:off x="5082540" y="235267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FA157CBF-D91B-2A69-D6AF-7C7C12BAB2AE}"/>
              </a:ext>
            </a:extLst>
          </p:cNvPr>
          <p:cNvCxnSpPr>
            <a:cxnSpLocks/>
          </p:cNvCxnSpPr>
          <p:nvPr/>
        </p:nvCxnSpPr>
        <p:spPr>
          <a:xfrm>
            <a:off x="5082540" y="240030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>
            <a:extLst>
              <a:ext uri="{FF2B5EF4-FFF2-40B4-BE49-F238E27FC236}">
                <a16:creationId xmlns:a16="http://schemas.microsoft.com/office/drawing/2014/main" id="{49ADE850-D163-AD56-991F-8C9A10CE416E}"/>
              </a:ext>
            </a:extLst>
          </p:cNvPr>
          <p:cNvCxnSpPr>
            <a:cxnSpLocks/>
          </p:cNvCxnSpPr>
          <p:nvPr/>
        </p:nvCxnSpPr>
        <p:spPr>
          <a:xfrm>
            <a:off x="5089248" y="249806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9F504280-AF40-FDD5-7F1B-A453BCC4C6E3}"/>
              </a:ext>
            </a:extLst>
          </p:cNvPr>
          <p:cNvCxnSpPr>
            <a:cxnSpLocks/>
          </p:cNvCxnSpPr>
          <p:nvPr/>
        </p:nvCxnSpPr>
        <p:spPr>
          <a:xfrm>
            <a:off x="5083533" y="244602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66FDB83-52DF-73F4-BD5E-F4F31DA29F80}"/>
              </a:ext>
            </a:extLst>
          </p:cNvPr>
          <p:cNvSpPr/>
          <p:nvPr/>
        </p:nvSpPr>
        <p:spPr>
          <a:xfrm>
            <a:off x="5284470" y="2570906"/>
            <a:ext cx="80010" cy="29419"/>
          </a:xfrm>
          <a:custGeom>
            <a:avLst/>
            <a:gdLst>
              <a:gd name="connsiteX0" fmla="*/ 80010 w 80010"/>
              <a:gd name="connsiteY0" fmla="*/ 10369 h 29419"/>
              <a:gd name="connsiteX1" fmla="*/ 28575 w 80010"/>
              <a:gd name="connsiteY1" fmla="*/ 844 h 29419"/>
              <a:gd name="connsiteX2" fmla="*/ 0 w 80010"/>
              <a:gd name="connsiteY2" fmla="*/ 29419 h 29419"/>
              <a:gd name="connsiteX3" fmla="*/ 0 w 80010"/>
              <a:gd name="connsiteY3" fmla="*/ 29419 h 29419"/>
              <a:gd name="connsiteX4" fmla="*/ 0 w 80010"/>
              <a:gd name="connsiteY4" fmla="*/ 27514 h 2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" h="29419">
                <a:moveTo>
                  <a:pt x="80010" y="10369"/>
                </a:moveTo>
                <a:cubicBezTo>
                  <a:pt x="60960" y="4019"/>
                  <a:pt x="41910" y="-2331"/>
                  <a:pt x="28575" y="844"/>
                </a:cubicBezTo>
                <a:cubicBezTo>
                  <a:pt x="15240" y="4019"/>
                  <a:pt x="0" y="29419"/>
                  <a:pt x="0" y="29419"/>
                </a:cubicBezTo>
                <a:lnTo>
                  <a:pt x="0" y="29419"/>
                </a:lnTo>
                <a:lnTo>
                  <a:pt x="0" y="275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8" name="直線コネクタ 287">
            <a:extLst>
              <a:ext uri="{FF2B5EF4-FFF2-40B4-BE49-F238E27FC236}">
                <a16:creationId xmlns:a16="http://schemas.microsoft.com/office/drawing/2014/main" id="{67E92BB7-05BC-D321-5140-0E3623380FF2}"/>
              </a:ext>
            </a:extLst>
          </p:cNvPr>
          <p:cNvCxnSpPr>
            <a:cxnSpLocks/>
          </p:cNvCxnSpPr>
          <p:nvPr/>
        </p:nvCxnSpPr>
        <p:spPr>
          <a:xfrm>
            <a:off x="5282280" y="259589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74E3D4C8-7636-E8A7-2EB3-100E5A70B36E}"/>
              </a:ext>
            </a:extLst>
          </p:cNvPr>
          <p:cNvCxnSpPr>
            <a:cxnSpLocks/>
          </p:cNvCxnSpPr>
          <p:nvPr/>
        </p:nvCxnSpPr>
        <p:spPr>
          <a:xfrm>
            <a:off x="5268674" y="261968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3AE1EBD1-8B4E-8520-980B-A20CAD90B5AC}"/>
              </a:ext>
            </a:extLst>
          </p:cNvPr>
          <p:cNvCxnSpPr>
            <a:cxnSpLocks/>
          </p:cNvCxnSpPr>
          <p:nvPr/>
        </p:nvCxnSpPr>
        <p:spPr>
          <a:xfrm>
            <a:off x="5249480" y="263904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F3D675DE-9BCC-89A4-DF5F-82E2E425B3A3}"/>
              </a:ext>
            </a:extLst>
          </p:cNvPr>
          <p:cNvCxnSpPr>
            <a:cxnSpLocks/>
          </p:cNvCxnSpPr>
          <p:nvPr/>
        </p:nvCxnSpPr>
        <p:spPr>
          <a:xfrm>
            <a:off x="5237790" y="2655611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84113A4B-1D9C-C18A-26AE-D845890FB722}"/>
              </a:ext>
            </a:extLst>
          </p:cNvPr>
          <p:cNvCxnSpPr>
            <a:cxnSpLocks/>
          </p:cNvCxnSpPr>
          <p:nvPr/>
        </p:nvCxnSpPr>
        <p:spPr>
          <a:xfrm>
            <a:off x="5226255" y="2672605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118FE815-BB8A-5AB9-EFEA-5C358DCACF20}"/>
              </a:ext>
            </a:extLst>
          </p:cNvPr>
          <p:cNvCxnSpPr>
            <a:cxnSpLocks/>
          </p:cNvCxnSpPr>
          <p:nvPr/>
        </p:nvCxnSpPr>
        <p:spPr>
          <a:xfrm>
            <a:off x="5206812" y="2688203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>
            <a:extLst>
              <a:ext uri="{FF2B5EF4-FFF2-40B4-BE49-F238E27FC236}">
                <a16:creationId xmlns:a16="http://schemas.microsoft.com/office/drawing/2014/main" id="{81398E26-628E-2661-45CD-813AD5E4F4BF}"/>
              </a:ext>
            </a:extLst>
          </p:cNvPr>
          <p:cNvCxnSpPr>
            <a:cxnSpLocks/>
          </p:cNvCxnSpPr>
          <p:nvPr/>
        </p:nvCxnSpPr>
        <p:spPr>
          <a:xfrm>
            <a:off x="5194748" y="2707138"/>
            <a:ext cx="51410" cy="4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>
            <a:extLst>
              <a:ext uri="{FF2B5EF4-FFF2-40B4-BE49-F238E27FC236}">
                <a16:creationId xmlns:a16="http://schemas.microsoft.com/office/drawing/2014/main" id="{E4359C5A-42A4-AB84-A326-9E54513B0843}"/>
              </a:ext>
            </a:extLst>
          </p:cNvPr>
          <p:cNvCxnSpPr>
            <a:cxnSpLocks/>
          </p:cNvCxnSpPr>
          <p:nvPr/>
        </p:nvCxnSpPr>
        <p:spPr>
          <a:xfrm>
            <a:off x="5076906" y="218979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>
            <a:extLst>
              <a:ext uri="{FF2B5EF4-FFF2-40B4-BE49-F238E27FC236}">
                <a16:creationId xmlns:a16="http://schemas.microsoft.com/office/drawing/2014/main" id="{E7289BA5-A975-0EE5-8A0F-62AE802B25BB}"/>
              </a:ext>
            </a:extLst>
          </p:cNvPr>
          <p:cNvCxnSpPr>
            <a:cxnSpLocks/>
          </p:cNvCxnSpPr>
          <p:nvPr/>
        </p:nvCxnSpPr>
        <p:spPr>
          <a:xfrm>
            <a:off x="5078810" y="2241877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>
            <a:extLst>
              <a:ext uri="{FF2B5EF4-FFF2-40B4-BE49-F238E27FC236}">
                <a16:creationId xmlns:a16="http://schemas.microsoft.com/office/drawing/2014/main" id="{8F1A5E43-526C-9A2E-58B1-58FDC7A6714E}"/>
              </a:ext>
            </a:extLst>
          </p:cNvPr>
          <p:cNvCxnSpPr>
            <a:cxnSpLocks/>
          </p:cNvCxnSpPr>
          <p:nvPr/>
        </p:nvCxnSpPr>
        <p:spPr>
          <a:xfrm>
            <a:off x="5083533" y="2324108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コネクタ 403">
            <a:extLst>
              <a:ext uri="{FF2B5EF4-FFF2-40B4-BE49-F238E27FC236}">
                <a16:creationId xmlns:a16="http://schemas.microsoft.com/office/drawing/2014/main" id="{C159C5F7-7FF8-9DB8-4146-EF4D0188A024}"/>
              </a:ext>
            </a:extLst>
          </p:cNvPr>
          <p:cNvCxnSpPr>
            <a:cxnSpLocks/>
          </p:cNvCxnSpPr>
          <p:nvPr/>
        </p:nvCxnSpPr>
        <p:spPr>
          <a:xfrm>
            <a:off x="5078809" y="237744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>
            <a:extLst>
              <a:ext uri="{FF2B5EF4-FFF2-40B4-BE49-F238E27FC236}">
                <a16:creationId xmlns:a16="http://schemas.microsoft.com/office/drawing/2014/main" id="{5964C175-0D15-01FA-178B-A5A33ABBF834}"/>
              </a:ext>
            </a:extLst>
          </p:cNvPr>
          <p:cNvCxnSpPr>
            <a:cxnSpLocks/>
          </p:cNvCxnSpPr>
          <p:nvPr/>
        </p:nvCxnSpPr>
        <p:spPr>
          <a:xfrm>
            <a:off x="5091127" y="255650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コネクタ 405">
            <a:extLst>
              <a:ext uri="{FF2B5EF4-FFF2-40B4-BE49-F238E27FC236}">
                <a16:creationId xmlns:a16="http://schemas.microsoft.com/office/drawing/2014/main" id="{BA096710-FEEC-2428-E115-97D094045789}"/>
              </a:ext>
            </a:extLst>
          </p:cNvPr>
          <p:cNvCxnSpPr>
            <a:cxnSpLocks/>
          </p:cNvCxnSpPr>
          <p:nvPr/>
        </p:nvCxnSpPr>
        <p:spPr>
          <a:xfrm>
            <a:off x="5086403" y="2525682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>
            <a:extLst>
              <a:ext uri="{FF2B5EF4-FFF2-40B4-BE49-F238E27FC236}">
                <a16:creationId xmlns:a16="http://schemas.microsoft.com/office/drawing/2014/main" id="{D7E9276D-6638-9B72-E39D-851072797072}"/>
              </a:ext>
            </a:extLst>
          </p:cNvPr>
          <p:cNvCxnSpPr>
            <a:cxnSpLocks/>
          </p:cNvCxnSpPr>
          <p:nvPr/>
        </p:nvCxnSpPr>
        <p:spPr>
          <a:xfrm>
            <a:off x="5083533" y="241935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コネクタ 407">
            <a:extLst>
              <a:ext uri="{FF2B5EF4-FFF2-40B4-BE49-F238E27FC236}">
                <a16:creationId xmlns:a16="http://schemas.microsoft.com/office/drawing/2014/main" id="{5101DCE8-18D8-357C-76C2-40BDBBE0D92C}"/>
              </a:ext>
            </a:extLst>
          </p:cNvPr>
          <p:cNvCxnSpPr>
            <a:cxnSpLocks/>
          </p:cNvCxnSpPr>
          <p:nvPr/>
        </p:nvCxnSpPr>
        <p:spPr>
          <a:xfrm>
            <a:off x="5086402" y="2473879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コネクタ 408">
            <a:extLst>
              <a:ext uri="{FF2B5EF4-FFF2-40B4-BE49-F238E27FC236}">
                <a16:creationId xmlns:a16="http://schemas.microsoft.com/office/drawing/2014/main" id="{D368B7A1-6BAA-BF08-DC25-4E7E4D228F7D}"/>
              </a:ext>
            </a:extLst>
          </p:cNvPr>
          <p:cNvCxnSpPr>
            <a:cxnSpLocks/>
          </p:cNvCxnSpPr>
          <p:nvPr/>
        </p:nvCxnSpPr>
        <p:spPr>
          <a:xfrm>
            <a:off x="5091127" y="2616471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899C130A-B187-C8BE-7C45-3C0CB3FCF1A0}"/>
              </a:ext>
            </a:extLst>
          </p:cNvPr>
          <p:cNvCxnSpPr>
            <a:cxnSpLocks/>
          </p:cNvCxnSpPr>
          <p:nvPr/>
        </p:nvCxnSpPr>
        <p:spPr>
          <a:xfrm>
            <a:off x="5091127" y="2586990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>
            <a:extLst>
              <a:ext uri="{FF2B5EF4-FFF2-40B4-BE49-F238E27FC236}">
                <a16:creationId xmlns:a16="http://schemas.microsoft.com/office/drawing/2014/main" id="{C86074E7-33B1-BA72-F749-58F17F1EBEB4}"/>
              </a:ext>
            </a:extLst>
          </p:cNvPr>
          <p:cNvCxnSpPr>
            <a:cxnSpLocks/>
          </p:cNvCxnSpPr>
          <p:nvPr/>
        </p:nvCxnSpPr>
        <p:spPr>
          <a:xfrm>
            <a:off x="5091127" y="2646045"/>
            <a:ext cx="112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吹き出し: 四角形 412">
            <a:extLst>
              <a:ext uri="{FF2B5EF4-FFF2-40B4-BE49-F238E27FC236}">
                <a16:creationId xmlns:a16="http://schemas.microsoft.com/office/drawing/2014/main" id="{9D6D992D-90D8-7231-408B-4B229E30FC3A}"/>
              </a:ext>
            </a:extLst>
          </p:cNvPr>
          <p:cNvSpPr/>
          <p:nvPr/>
        </p:nvSpPr>
        <p:spPr>
          <a:xfrm>
            <a:off x="5366694" y="2051591"/>
            <a:ext cx="1801909" cy="491881"/>
          </a:xfrm>
          <a:prstGeom prst="wedgeRectCallout">
            <a:avLst>
              <a:gd name="adj1" fmla="val -67937"/>
              <a:gd name="adj2" fmla="val -3976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現在地</a:t>
            </a:r>
            <a:endParaRPr kumimoji="1" lang="en-US" altLang="ja-JP" sz="1600" b="1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b="1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羽沢スポーツ会館</a:t>
            </a: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B17895E7-4D6E-7737-E512-D68285498CD9}"/>
              </a:ext>
            </a:extLst>
          </p:cNvPr>
          <p:cNvSpPr txBox="1"/>
          <p:nvPr/>
        </p:nvSpPr>
        <p:spPr>
          <a:xfrm>
            <a:off x="3365516" y="3075487"/>
            <a:ext cx="122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羽沢の家</a:t>
            </a:r>
          </a:p>
        </p:txBody>
      </p:sp>
      <p:sp>
        <p:nvSpPr>
          <p:cNvPr id="471" name="正方形/長方形 470">
            <a:extLst>
              <a:ext uri="{FF2B5EF4-FFF2-40B4-BE49-F238E27FC236}">
                <a16:creationId xmlns:a16="http://schemas.microsoft.com/office/drawing/2014/main" id="{16163C8A-95FE-ABDE-AB32-CD0EADF18E46}"/>
              </a:ext>
            </a:extLst>
          </p:cNvPr>
          <p:cNvSpPr/>
          <p:nvPr/>
        </p:nvSpPr>
        <p:spPr>
          <a:xfrm>
            <a:off x="4803994" y="5613595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正方形/長方形 472">
            <a:extLst>
              <a:ext uri="{FF2B5EF4-FFF2-40B4-BE49-F238E27FC236}">
                <a16:creationId xmlns:a16="http://schemas.microsoft.com/office/drawing/2014/main" id="{07808CBC-9F31-081D-9158-03ECC7E01FB3}"/>
              </a:ext>
            </a:extLst>
          </p:cNvPr>
          <p:cNvSpPr/>
          <p:nvPr/>
        </p:nvSpPr>
        <p:spPr>
          <a:xfrm rot="21205685">
            <a:off x="4983116" y="5650578"/>
            <a:ext cx="99536" cy="14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92DBEF-7F86-AB5E-7214-6C487C01D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800" y="7221565"/>
            <a:ext cx="330663" cy="14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A8D2B6EF-2976-C995-F3AE-3EAF719F6B68}"/>
              </a:ext>
            </a:extLst>
          </p:cNvPr>
          <p:cNvSpPr/>
          <p:nvPr/>
        </p:nvSpPr>
        <p:spPr>
          <a:xfrm rot="174773" flipV="1">
            <a:off x="4962973" y="3880514"/>
            <a:ext cx="87843" cy="14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7C5ABB-F4FC-355C-0F5B-3EA83E79809D}"/>
              </a:ext>
            </a:extLst>
          </p:cNvPr>
          <p:cNvSpPr/>
          <p:nvPr/>
        </p:nvSpPr>
        <p:spPr>
          <a:xfrm rot="21334596">
            <a:off x="4856526" y="1842533"/>
            <a:ext cx="187652" cy="13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7B14D9D6-A94A-A4BD-CA1B-9EFA62C63184}"/>
              </a:ext>
            </a:extLst>
          </p:cNvPr>
          <p:cNvSpPr txBox="1"/>
          <p:nvPr/>
        </p:nvSpPr>
        <p:spPr>
          <a:xfrm>
            <a:off x="4257041" y="3600872"/>
            <a:ext cx="179705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コインパーキング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横浜羽沢町　　　　　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ｍ（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kumimoji="1" lang="ja-JP" altLang="en-US" dirty="0"/>
              <a:t>）</a:t>
            </a:r>
          </a:p>
        </p:txBody>
      </p: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C22BEC6C-CF50-2D2E-AD61-13F31C72447A}"/>
              </a:ext>
            </a:extLst>
          </p:cNvPr>
          <p:cNvSpPr/>
          <p:nvPr/>
        </p:nvSpPr>
        <p:spPr>
          <a:xfrm rot="21361302">
            <a:off x="4839653" y="1835595"/>
            <a:ext cx="210847" cy="14438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>
            <a:extLst>
              <a:ext uri="{FF2B5EF4-FFF2-40B4-BE49-F238E27FC236}">
                <a16:creationId xmlns:a16="http://schemas.microsoft.com/office/drawing/2014/main" id="{55D00DEF-35FD-B782-73C8-C60935F015C9}"/>
              </a:ext>
            </a:extLst>
          </p:cNvPr>
          <p:cNvSpPr/>
          <p:nvPr/>
        </p:nvSpPr>
        <p:spPr>
          <a:xfrm rot="21394227">
            <a:off x="4789122" y="5240001"/>
            <a:ext cx="266297" cy="35577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>
            <a:extLst>
              <a:ext uri="{FF2B5EF4-FFF2-40B4-BE49-F238E27FC236}">
                <a16:creationId xmlns:a16="http://schemas.microsoft.com/office/drawing/2014/main" id="{A8626A2C-8CC0-1241-1814-23B6F5B4602D}"/>
              </a:ext>
            </a:extLst>
          </p:cNvPr>
          <p:cNvSpPr/>
          <p:nvPr/>
        </p:nvSpPr>
        <p:spPr>
          <a:xfrm rot="21394227">
            <a:off x="4801992" y="5593485"/>
            <a:ext cx="278988" cy="2099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4F0D04A-3A5B-1970-BB77-ED99B0DE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6677" y="3087365"/>
            <a:ext cx="345658" cy="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462</Words>
  <Application>Microsoft Office PowerPoint</Application>
  <PresentationFormat>ユーザー設定</PresentationFormat>
  <Paragraphs>118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HGP創英角ｺﾞｼｯｸUB</vt:lpstr>
      <vt:lpstr>HGP創英角ﾎﾟｯﾌﾟ体</vt:lpstr>
      <vt:lpstr>游ゴシック</vt:lpstr>
      <vt:lpstr>Arial</vt:lpstr>
      <vt:lpstr>Calibri</vt:lpstr>
      <vt:lpstr>Calibri Light</vt:lpstr>
      <vt:lpstr>Office テーマ</vt:lpstr>
      <vt:lpstr>近隣有料駐車場のご案内</vt:lpstr>
      <vt:lpstr>当館駐車場について</vt:lpstr>
      <vt:lpstr>近隣有料駐車場のご案内</vt:lpstr>
      <vt:lpstr>近隣有料駐車場のご案内</vt:lpstr>
      <vt:lpstr>近隣有料駐車場のご案内</vt:lpstr>
      <vt:lpstr>近隣有料駐車場のご案内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0602横浜開港祭イベント</dc:title>
  <dc:creator>hazawa@kana-sisetu.jp</dc:creator>
  <cp:lastModifiedBy>hazawa@kana-sisetu.jp</cp:lastModifiedBy>
  <cp:revision>14</cp:revision>
  <cp:lastPrinted>2023-06-15T01:59:10Z</cp:lastPrinted>
  <dcterms:created xsi:type="dcterms:W3CDTF">2022-04-27T07:32:01Z</dcterms:created>
  <dcterms:modified xsi:type="dcterms:W3CDTF">2023-06-15T01:59:15Z</dcterms:modified>
</cp:coreProperties>
</file>